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256" r:id="rId2"/>
    <p:sldId id="257" r:id="rId3"/>
    <p:sldId id="258" r:id="rId4"/>
    <p:sldId id="261" r:id="rId5"/>
    <p:sldId id="259" r:id="rId6"/>
    <p:sldId id="275" r:id="rId7"/>
    <p:sldId id="279" r:id="rId8"/>
    <p:sldId id="276" r:id="rId9"/>
    <p:sldId id="277" r:id="rId10"/>
    <p:sldId id="269" r:id="rId11"/>
    <p:sldId id="270" r:id="rId12"/>
    <p:sldId id="273" r:id="rId13"/>
    <p:sldId id="278" r:id="rId14"/>
    <p:sldId id="274" r:id="rId15"/>
    <p:sldId id="266" r:id="rId16"/>
    <p:sldId id="268" r:id="rId17"/>
    <p:sldId id="265" r:id="rId18"/>
    <p:sldId id="263" r:id="rId19"/>
    <p:sldId id="27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EE5B69-9B45-44DF-B09D-D5A2BA5EA28F}" v="282" dt="2021-09-07T12:04:23.7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 Шишкова" userId="eef2855d-6d2a-495a-868b-d7a8ff178bc4" providerId="ADAL" clId="{9A047394-6B1F-4622-B83A-5322808E1694}"/>
    <pc:docChg chg="undo redo custSel addSld delSld modSld addSection delSection">
      <pc:chgData name="Александра  Шишкова" userId="eef2855d-6d2a-495a-868b-d7a8ff178bc4" providerId="ADAL" clId="{9A047394-6B1F-4622-B83A-5322808E1694}" dt="2021-07-13T11:13:00.803" v="1187" actId="20577"/>
      <pc:docMkLst>
        <pc:docMk/>
      </pc:docMkLst>
      <pc:sldChg chg="modSp mod">
        <pc:chgData name="Александра  Шишкова" userId="eef2855d-6d2a-495a-868b-d7a8ff178bc4" providerId="ADAL" clId="{9A047394-6B1F-4622-B83A-5322808E1694}" dt="2021-07-06T06:52:18.423" v="953" actId="20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9A047394-6B1F-4622-B83A-5322808E1694}" dt="2021-07-06T06:52:15.731" v="952" actId="207"/>
          <ac:spMkLst>
            <pc:docMk/>
            <pc:sldMk cId="223608102" sldId="256"/>
            <ac:spMk id="2" creationId="{1ABE9CE3-41F6-4CAB-9D71-868F2662147E}"/>
          </ac:spMkLst>
        </pc:spChg>
        <pc:spChg chg="mod">
          <ac:chgData name="Александра  Шишкова" userId="eef2855d-6d2a-495a-868b-d7a8ff178bc4" providerId="ADAL" clId="{9A047394-6B1F-4622-B83A-5322808E1694}" dt="2021-07-06T06:52:18.423" v="953" actId="207"/>
          <ac:spMkLst>
            <pc:docMk/>
            <pc:sldMk cId="223608102" sldId="256"/>
            <ac:spMk id="3" creationId="{2430DE21-102A-4E07-B771-6B7C6037EB38}"/>
          </ac:spMkLst>
        </pc:spChg>
      </pc:sldChg>
      <pc:sldChg chg="addSp delSp modSp mod setBg modClrScheme chgLayout">
        <pc:chgData name="Александра  Шишкова" userId="eef2855d-6d2a-495a-868b-d7a8ff178bc4" providerId="ADAL" clId="{9A047394-6B1F-4622-B83A-5322808E1694}" dt="2021-07-06T09:35:09.603" v="1169" actId="14100"/>
        <pc:sldMkLst>
          <pc:docMk/>
          <pc:sldMk cId="612221995" sldId="257"/>
        </pc:sldMkLst>
        <pc:spChg chg="mod ord">
          <ac:chgData name="Александра  Шишкова" userId="eef2855d-6d2a-495a-868b-d7a8ff178bc4" providerId="ADAL" clId="{9A047394-6B1F-4622-B83A-5322808E1694}" dt="2021-07-06T09:16:53.720" v="1102" actId="700"/>
          <ac:spMkLst>
            <pc:docMk/>
            <pc:sldMk cId="612221995" sldId="257"/>
            <ac:spMk id="2" creationId="{17C2CE42-E93C-4A8F-82B0-AD81690D83D4}"/>
          </ac:spMkLst>
        </pc:spChg>
        <pc:spChg chg="add del mod">
          <ac:chgData name="Александра  Шишкова" userId="eef2855d-6d2a-495a-868b-d7a8ff178bc4" providerId="ADAL" clId="{9A047394-6B1F-4622-B83A-5322808E1694}" dt="2021-07-05T14:38:25.277" v="191" actId="767"/>
          <ac:spMkLst>
            <pc:docMk/>
            <pc:sldMk cId="612221995" sldId="257"/>
            <ac:spMk id="3" creationId="{78D2F695-11EE-449B-A741-F7553FD79534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3" creationId="{E8A3D3B4-D0BF-4971-B5F1-607012AD8BCD}"/>
          </ac:spMkLst>
        </pc:spChg>
        <pc:spChg chg="add del mod ord">
          <ac:chgData name="Александра  Шишкова" userId="eef2855d-6d2a-495a-868b-d7a8ff178bc4" providerId="ADAL" clId="{9A047394-6B1F-4622-B83A-5322808E1694}" dt="2021-07-06T09:15:34.574" v="1091" actId="700"/>
          <ac:spMkLst>
            <pc:docMk/>
            <pc:sldMk cId="612221995" sldId="257"/>
            <ac:spMk id="4" creationId="{BDA51E1B-67BF-45A7-8A73-A9DE918534DB}"/>
          </ac:spMkLst>
        </pc:spChg>
        <pc:spChg chg="add mod">
          <ac:chgData name="Александра  Шишкова" userId="eef2855d-6d2a-495a-868b-d7a8ff178bc4" providerId="ADAL" clId="{9A047394-6B1F-4622-B83A-5322808E1694}" dt="2021-07-06T09:35:09.603" v="1169" actId="14100"/>
          <ac:spMkLst>
            <pc:docMk/>
            <pc:sldMk cId="612221995" sldId="257"/>
            <ac:spMk id="5" creationId="{C9B457AE-9E18-4C1D-9998-3F6C3D6930FC}"/>
          </ac:spMkLst>
        </pc:spChg>
        <pc:graphicFrameChg chg="mod ord modGraphic">
          <ac:chgData name="Александра  Шишкова" userId="eef2855d-6d2a-495a-868b-d7a8ff178bc4" providerId="ADAL" clId="{9A047394-6B1F-4622-B83A-5322808E1694}" dt="2021-07-06T09:19:27.617" v="1110" actId="14100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38.260" v="106" actId="478"/>
          <ac:picMkLst>
            <pc:docMk/>
            <pc:sldMk cId="612221995" sldId="257"/>
            <ac:picMk id="4" creationId="{BDFA6D77-6B50-4247-ACE6-A66C24E63797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38.783" v="107"/>
          <ac:picMkLst>
            <pc:docMk/>
            <pc:sldMk cId="612221995" sldId="257"/>
            <ac:picMk id="6" creationId="{E082747F-5333-455B-AA47-47B1410AB44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8:27.374" v="193" actId="478"/>
          <ac:picMkLst>
            <pc:docMk/>
            <pc:sldMk cId="612221995" sldId="257"/>
            <ac:picMk id="24" creationId="{C9910E10-8546-49AC-A952-9E1695173165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17.603" v="245" actId="14100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9A047394-6B1F-4622-B83A-5322808E1694}" dt="2021-07-05T14:49:17.603" v="245" actId="14100"/>
          <ac:spMkLst>
            <pc:docMk/>
            <pc:sldMk cId="3191643358" sldId="258"/>
            <ac:spMk id="3" creationId="{2C12B30C-F9FE-47E7-9E2F-049D989A811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191643358" sldId="258"/>
            <ac:spMk id="5" creationId="{75DEA49A-9BAA-46DD-8B3E-207115784AC3}"/>
          </ac:spMkLst>
        </pc:spChg>
        <pc:picChg chg="del">
          <ac:chgData name="Александра  Шишкова" userId="eef2855d-6d2a-495a-868b-d7a8ff178bc4" providerId="ADAL" clId="{9A047394-6B1F-4622-B83A-5322808E1694}" dt="2021-07-05T14:33:50.948" v="110" actId="478"/>
          <ac:picMkLst>
            <pc:docMk/>
            <pc:sldMk cId="3191643358" sldId="258"/>
            <ac:picMk id="4" creationId="{582BEFC5-F178-42D9-A6E3-476D36BD5B4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1.290" v="111"/>
          <ac:picMkLst>
            <pc:docMk/>
            <pc:sldMk cId="3191643358" sldId="258"/>
            <ac:picMk id="9" creationId="{7372E7AA-2117-438E-BC95-B844D183B16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50:16.955" v="254" actId="1076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2" creationId="{ACF21B82-89B1-47C2-B11C-F7AA655F8583}"/>
          </ac:spMkLst>
        </pc:spChg>
        <pc:spChg chg="mod ord">
          <ac:chgData name="Александра  Шишкова" userId="eef2855d-6d2a-495a-868b-d7a8ff178bc4" providerId="ADAL" clId="{9A047394-6B1F-4622-B83A-5322808E1694}" dt="2021-07-05T14:49:56.824" v="250" actId="1076"/>
          <ac:spMkLst>
            <pc:docMk/>
            <pc:sldMk cId="4163915433" sldId="259"/>
            <ac:spMk id="3" creationId="{9E4BE471-80A9-4410-8447-DE84707EA4F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63915433" sldId="259"/>
            <ac:spMk id="4" creationId="{1DFB405F-726F-40AB-BD3F-FC4A4BCD8B85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5" creationId="{A1DFCBE5-52C1-48A9-89CF-E7D68CCA1620}"/>
          </ac:spMkLst>
        </pc:spChg>
        <pc:spChg chg="add del">
          <ac:chgData name="Александра  Шишкова" userId="eef2855d-6d2a-495a-868b-d7a8ff178bc4" providerId="ADAL" clId="{9A047394-6B1F-4622-B83A-5322808E1694}" dt="2021-07-05T14:21:36.154" v="15" actId="26606"/>
          <ac:spMkLst>
            <pc:docMk/>
            <pc:sldMk cId="4163915433" sldId="259"/>
            <ac:spMk id="36" creationId="{EB17C8F6-D357-4254-BBAC-96B01EEBE162}"/>
          </ac:spMkLst>
        </pc:spChg>
        <pc:picChg chg="mod">
          <ac:chgData name="Александра  Шишкова" userId="eef2855d-6d2a-495a-868b-d7a8ff178bc4" providerId="ADAL" clId="{9A047394-6B1F-4622-B83A-5322808E1694}" dt="2021-07-05T14:50:16.955" v="254" actId="1076"/>
          <ac:picMkLst>
            <pc:docMk/>
            <pc:sldMk cId="4163915433" sldId="259"/>
            <ac:picMk id="5" creationId="{51AB7DAC-A20A-4B68-B084-4F1278270919}"/>
          </ac:picMkLst>
        </pc:picChg>
        <pc:picChg chg="mod ord">
          <ac:chgData name="Александра  Шишкова" userId="eef2855d-6d2a-495a-868b-d7a8ff178bc4" providerId="ADAL" clId="{9A047394-6B1F-4622-B83A-5322808E1694}" dt="2021-07-05T14:50:05.051" v="251" actId="1076"/>
          <ac:picMkLst>
            <pc:docMk/>
            <pc:sldMk cId="4163915433" sldId="259"/>
            <ac:picMk id="7" creationId="{703FEAF1-0B9E-45F9-952F-A5E74599C49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05.697" v="117"/>
          <ac:picMkLst>
            <pc:docMk/>
            <pc:sldMk cId="4163915433" sldId="259"/>
            <ac:picMk id="11" creationId="{B9D26323-CE2E-4BFA-BE7A-BC0A002B5D57}"/>
          </ac:picMkLst>
        </pc:picChg>
        <pc:picChg chg="mod">
          <ac:chgData name="Александра  Шишкова" userId="eef2855d-6d2a-495a-868b-d7a8ff178bc4" providerId="ADAL" clId="{9A047394-6B1F-4622-B83A-5322808E1694}" dt="2021-07-05T14:50:11.172" v="253" actId="1076"/>
          <ac:picMkLst>
            <pc:docMk/>
            <pc:sldMk cId="4163915433" sldId="259"/>
            <ac:picMk id="17" creationId="{5F8F0F12-F957-4049-96F3-7B8C55F6032B}"/>
          </ac:picMkLst>
        </pc:picChg>
        <pc:picChg chg="del mod">
          <ac:chgData name="Александра  Шишкова" userId="eef2855d-6d2a-495a-868b-d7a8ff178bc4" providerId="ADAL" clId="{9A047394-6B1F-4622-B83A-5322808E1694}" dt="2021-07-05T14:34:05.244" v="116" actId="478"/>
          <ac:picMkLst>
            <pc:docMk/>
            <pc:sldMk cId="4163915433" sldId="259"/>
            <ac:picMk id="37" creationId="{4B15A2E3-3A34-45F2-AA91-C74EC04CCD56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1:51.545" v="206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2" creationId="{DF45005D-7A61-4941-B3C1-7289EA66D7A7}"/>
          </ac:spMkLst>
        </pc:spChg>
        <pc:spChg chg="mod">
          <ac:chgData name="Александра  Шишкова" userId="eef2855d-6d2a-495a-868b-d7a8ff178bc4" providerId="ADAL" clId="{9A047394-6B1F-4622-B83A-5322808E1694}" dt="2021-07-05T14:40:40.951" v="201" actId="1076"/>
          <ac:spMkLst>
            <pc:docMk/>
            <pc:sldMk cId="2853911720" sldId="260"/>
            <ac:spMk id="3" creationId="{55C866D0-B027-4D17-9162-71E9BC021287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853911720" sldId="260"/>
            <ac:spMk id="4" creationId="{27BAE3EB-693B-4BF9-B823-7824BD6A346F}"/>
          </ac:spMkLst>
        </pc:spChg>
        <pc:picChg chg="mod">
          <ac:chgData name="Александра  Шишкова" userId="eef2855d-6d2a-495a-868b-d7a8ff178bc4" providerId="ADAL" clId="{9A047394-6B1F-4622-B83A-5322808E1694}" dt="2021-07-05T14:33:19.087" v="104" actId="1076"/>
          <ac:picMkLst>
            <pc:docMk/>
            <pc:sldMk cId="2853911720" sldId="260"/>
            <ac:picMk id="5" creationId="{C277CD87-CED6-4912-A135-BA34EABD752E}"/>
          </ac:picMkLst>
        </pc:picChg>
        <pc:picChg chg="mod">
          <ac:chgData name="Александра  Шишкова" userId="eef2855d-6d2a-495a-868b-d7a8ff178bc4" providerId="ADAL" clId="{9A047394-6B1F-4622-B83A-5322808E1694}" dt="2021-07-05T14:32:43.055" v="103" actId="1076"/>
          <ac:picMkLst>
            <pc:docMk/>
            <pc:sldMk cId="2853911720" sldId="260"/>
            <ac:picMk id="7" creationId="{79C25880-37A3-4B8E-9159-D2B1D950507C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6:41.536" v="63" actId="478"/>
          <ac:picMkLst>
            <pc:docMk/>
            <pc:sldMk cId="2853911720" sldId="260"/>
            <ac:picMk id="8" creationId="{4D14A2C3-E041-47E7-AC09-571371221860}"/>
          </ac:picMkLst>
        </pc:picChg>
        <pc:picChg chg="mod">
          <ac:chgData name="Александра  Шишкова" userId="eef2855d-6d2a-495a-868b-d7a8ff178bc4" providerId="ADAL" clId="{9A047394-6B1F-4622-B83A-5322808E1694}" dt="2021-07-05T14:32:38.826" v="102" actId="1076"/>
          <ac:picMkLst>
            <pc:docMk/>
            <pc:sldMk cId="2853911720" sldId="260"/>
            <ac:picMk id="9" creationId="{B94CB878-E97A-47B4-84DE-12DA41B1B73F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29:49.010" v="67" actId="478"/>
          <ac:picMkLst>
            <pc:docMk/>
            <pc:sldMk cId="2853911720" sldId="260"/>
            <ac:picMk id="11" creationId="{897FEC3A-E075-40B1-B675-14780A55DFD0}"/>
          </ac:picMkLst>
        </pc:picChg>
        <pc:picChg chg="mod">
          <ac:chgData name="Александра  Шишкова" userId="eef2855d-6d2a-495a-868b-d7a8ff178bc4" providerId="ADAL" clId="{9A047394-6B1F-4622-B83A-5322808E1694}" dt="2021-07-05T14:33:24.823" v="105" actId="1076"/>
          <ac:picMkLst>
            <pc:docMk/>
            <pc:sldMk cId="2853911720" sldId="260"/>
            <ac:picMk id="13" creationId="{C631E124-582A-4BFB-B0AD-E37C3EA6A0F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6.758" v="101" actId="1076"/>
          <ac:picMkLst>
            <pc:docMk/>
            <pc:sldMk cId="2853911720" sldId="260"/>
            <ac:picMk id="14" creationId="{BBA7A02F-A403-4DCA-AAB3-D5CADAF5C4E3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1:46.035" v="86" actId="478"/>
          <ac:picMkLst>
            <pc:docMk/>
            <pc:sldMk cId="2853911720" sldId="260"/>
            <ac:picMk id="16" creationId="{625C992C-9CF9-44EA-85DF-748BBBF20A7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2:30.879" v="100" actId="1076"/>
          <ac:picMkLst>
            <pc:docMk/>
            <pc:sldMk cId="2853911720" sldId="260"/>
            <ac:picMk id="18" creationId="{AF351888-CFD7-4A8E-B896-41577F69A3C9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57.767" v="113"/>
          <ac:picMkLst>
            <pc:docMk/>
            <pc:sldMk cId="2853911720" sldId="260"/>
            <ac:picMk id="20" creationId="{06D07539-F06B-4FC2-B056-EA36547283A0}"/>
          </ac:picMkLst>
        </pc:picChg>
        <pc:picChg chg="del">
          <ac:chgData name="Александра  Шишкова" userId="eef2855d-6d2a-495a-868b-d7a8ff178bc4" providerId="ADAL" clId="{9A047394-6B1F-4622-B83A-5322808E1694}" dt="2021-07-05T14:33:57.412" v="112" actId="478"/>
          <ac:picMkLst>
            <pc:docMk/>
            <pc:sldMk cId="2853911720" sldId="260"/>
            <ac:picMk id="25" creationId="{846CEBC1-95C4-4714-8D59-B3A1C0A939E3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5T14:49:46.735" v="249" actId="14100"/>
        <pc:sldMkLst>
          <pc:docMk/>
          <pc:sldMk cId="3237151389" sldId="261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9A047394-6B1F-4622-B83A-5322808E1694}" dt="2021-07-05T14:49:46.735" v="249" actId="14100"/>
          <ac:spMkLst>
            <pc:docMk/>
            <pc:sldMk cId="3237151389" sldId="261"/>
            <ac:spMk id="3" creationId="{9DE35E7F-A28B-412E-8F63-E238BF7EC0FB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237151389" sldId="261"/>
            <ac:spMk id="4" creationId="{0D2EB5D4-0C22-4D14-93E7-4844389D58E1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01.520" v="115"/>
          <ac:picMkLst>
            <pc:docMk/>
            <pc:sldMk cId="3237151389" sldId="261"/>
            <ac:picMk id="8" creationId="{17229154-07F4-4539-B306-C9094866F0DB}"/>
          </ac:picMkLst>
        </pc:picChg>
        <pc:picChg chg="del">
          <ac:chgData name="Александра  Шишкова" userId="eef2855d-6d2a-495a-868b-d7a8ff178bc4" providerId="ADAL" clId="{9A047394-6B1F-4622-B83A-5322808E1694}" dt="2021-07-05T14:34:01.252" v="114" actId="478"/>
          <ac:picMkLst>
            <pc:docMk/>
            <pc:sldMk cId="3237151389" sldId="261"/>
            <ac:picMk id="13" creationId="{40B204EF-3651-41EB-B1E9-93FA195F8FF5}"/>
          </ac:picMkLst>
        </pc:picChg>
      </pc:sldChg>
      <pc:sldChg chg="addSp delSp modSp del mod delDesignElem">
        <pc:chgData name="Александра  Шишкова" userId="eef2855d-6d2a-495a-868b-d7a8ff178bc4" providerId="ADAL" clId="{9A047394-6B1F-4622-B83A-5322808E1694}" dt="2021-07-06T06:19:35.219" v="331" actId="47"/>
        <pc:sldMkLst>
          <pc:docMk/>
          <pc:sldMk cId="2079179432" sldId="262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6" creationId="{B7D3652D-72D6-4386-9395-4C45552FA6B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1" creationId="{80516254-1D9F-4F3A-9870-3A3280BE2BFE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2" creationId="{FC14672B-27A5-4CDA-ABAF-5E4CF4B41C2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9179432" sldId="262"/>
            <ac:spMk id="44" creationId="{9A206779-5C74-4555-94BC-5845C92EC3A8}"/>
          </ac:spMkLst>
        </pc:spChg>
        <pc:picChg chg="add mod">
          <ac:chgData name="Александра  Шишкова" userId="eef2855d-6d2a-495a-868b-d7a8ff178bc4" providerId="ADAL" clId="{9A047394-6B1F-4622-B83A-5322808E1694}" dt="2021-07-05T14:34:32.452" v="129"/>
          <ac:picMkLst>
            <pc:docMk/>
            <pc:sldMk cId="2079179432" sldId="262"/>
            <ac:picMk id="11" creationId="{D6BDD04E-B37C-4B0D-BAFC-7DE6F78C6471}"/>
          </ac:picMkLst>
        </pc:picChg>
        <pc:picChg chg="del">
          <ac:chgData name="Александра  Шишкова" userId="eef2855d-6d2a-495a-868b-d7a8ff178bc4" providerId="ADAL" clId="{9A047394-6B1F-4622-B83A-5322808E1694}" dt="2021-07-05T14:34:32.205" v="128" actId="478"/>
          <ac:picMkLst>
            <pc:docMk/>
            <pc:sldMk cId="2079179432" sldId="262"/>
            <ac:picMk id="34" creationId="{FAAE8859-61FD-4E87-810E-76B84F76ADA8}"/>
          </ac:picMkLst>
        </pc:picChg>
        <pc:cxnChg chg="add del">
          <ac:chgData name="Александра  Шишкова" userId="eef2855d-6d2a-495a-868b-d7a8ff178bc4" providerId="ADAL" clId="{9A047394-6B1F-4622-B83A-5322808E1694}" dt="2021-07-05T14:41:51.545" v="206"/>
          <ac:cxnSpMkLst>
            <pc:docMk/>
            <pc:sldMk cId="2079179432" sldId="262"/>
            <ac:cxnSpMk id="43" creationId="{8D89589C-2C90-4407-A995-05EC3DD7AB14}"/>
          </ac:cxnSpMkLst>
        </pc:cxnChg>
      </pc:sldChg>
      <pc:sldChg chg="addSp delSp modSp mod">
        <pc:chgData name="Александра  Шишкова" userId="eef2855d-6d2a-495a-868b-d7a8ff178bc4" providerId="ADAL" clId="{9A047394-6B1F-4622-B83A-5322808E1694}" dt="2021-07-06T06:51:33.498" v="949" actId="20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9A047394-6B1F-4622-B83A-5322808E1694}" dt="2021-07-06T06:19:45.496" v="332" actId="1076"/>
          <ac:spMkLst>
            <pc:docMk/>
            <pc:sldMk cId="3984159688" sldId="263"/>
            <ac:spMk id="2" creationId="{2004ABEC-A955-4071-8AD1-374683C0D8B4}"/>
          </ac:spMkLst>
        </pc:spChg>
        <pc:spChg chg="del">
          <ac:chgData name="Александра  Шишкова" userId="eef2855d-6d2a-495a-868b-d7a8ff178bc4" providerId="ADAL" clId="{9A047394-6B1F-4622-B83A-5322808E1694}" dt="2021-07-06T06:24:03.326" v="367" actId="478"/>
          <ac:spMkLst>
            <pc:docMk/>
            <pc:sldMk cId="3984159688" sldId="263"/>
            <ac:spMk id="3" creationId="{975F31CE-09C0-4FB9-B07B-DF5BE6C07A4D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7.344" v="368" actId="478"/>
          <ac:spMkLst>
            <pc:docMk/>
            <pc:sldMk cId="3984159688" sldId="263"/>
            <ac:spMk id="5" creationId="{6A370CA4-AE47-4F99-9E36-10BEC2581406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984159688" sldId="263"/>
            <ac:spMk id="6" creationId="{33FF9FFF-772B-45F3-AE9E-9004373A2BAE}"/>
          </ac:spMkLst>
        </pc:spChg>
        <pc:spChg chg="add del mod">
          <ac:chgData name="Александра  Шишкова" userId="eef2855d-6d2a-495a-868b-d7a8ff178bc4" providerId="ADAL" clId="{9A047394-6B1F-4622-B83A-5322808E1694}" dt="2021-07-06T06:25:02.112" v="377" actId="478"/>
          <ac:spMkLst>
            <pc:docMk/>
            <pc:sldMk cId="3984159688" sldId="263"/>
            <ac:spMk id="10" creationId="{4481365C-7506-45A8-A486-49F508BB222E}"/>
          </ac:spMkLst>
        </pc:spChg>
        <pc:spChg chg="del mod">
          <ac:chgData name="Александра  Шишкова" userId="eef2855d-6d2a-495a-868b-d7a8ff178bc4" providerId="ADAL" clId="{9A047394-6B1F-4622-B83A-5322808E1694}" dt="2021-07-06T06:24:09.416" v="369" actId="478"/>
          <ac:spMkLst>
            <pc:docMk/>
            <pc:sldMk cId="3984159688" sldId="263"/>
            <ac:spMk id="11" creationId="{023018D4-F554-4DCC-A66A-03C6FDBAB3A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33.498" v="949" actId="20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35.212" v="130" actId="478"/>
          <ac:picMkLst>
            <pc:docMk/>
            <pc:sldMk cId="3984159688" sldId="263"/>
            <ac:picMk id="4" creationId="{45B7BC5D-F57B-4A28-9CC5-F93932810BC0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6:20:12.215" v="334"/>
          <ac:picMkLst>
            <pc:docMk/>
            <pc:sldMk cId="3984159688" sldId="263"/>
            <ac:picMk id="8" creationId="{4420A07D-8CD3-4231-A81B-2AF86E627B2B}"/>
          </ac:picMkLst>
        </pc:picChg>
        <pc:picChg chg="del">
          <ac:chgData name="Александра  Шишкова" userId="eef2855d-6d2a-495a-868b-d7a8ff178bc4" providerId="ADAL" clId="{9A047394-6B1F-4622-B83A-5322808E1694}" dt="2021-07-05T14:45:35.634" v="229" actId="478"/>
          <ac:picMkLst>
            <pc:docMk/>
            <pc:sldMk cId="3984159688" sldId="263"/>
            <ac:picMk id="8" creationId="{D012A50A-1F51-4888-BB20-7B0721C6F47B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35.468" v="131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del mod">
        <pc:chgData name="Александра  Шишкова" userId="eef2855d-6d2a-495a-868b-d7a8ff178bc4" providerId="ADAL" clId="{9A047394-6B1F-4622-B83A-5322808E1694}" dt="2021-07-08T11:20:34.994" v="1171" actId="2696"/>
        <pc:sldMkLst>
          <pc:docMk/>
          <pc:sldMk cId="358088527" sldId="265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2" creationId="{D8F4F16D-1905-490D-834C-C4C261BAE69C}"/>
          </ac:spMkLst>
        </pc:spChg>
        <pc:spChg chg="mod">
          <ac:chgData name="Александра  Шишкова" userId="eef2855d-6d2a-495a-868b-d7a8ff178bc4" providerId="ADAL" clId="{9A047394-6B1F-4622-B83A-5322808E1694}" dt="2021-07-06T06:57:57.694" v="977" actId="207"/>
          <ac:spMkLst>
            <pc:docMk/>
            <pc:sldMk cId="358088527" sldId="265"/>
            <ac:spMk id="5" creationId="{88E4D612-E85E-4A8C-9E85-9DFEA287FC4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358088527" sldId="265"/>
            <ac:spMk id="7" creationId="{135FF8EB-F1C9-4C96-9BCC-9CC6B973B81B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5T14:43:47.803" v="215" actId="255"/>
          <ac:graphicFrameMkLst>
            <pc:docMk/>
            <pc:sldMk cId="358088527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3:44.797" v="108" actId="478"/>
          <ac:picMkLst>
            <pc:docMk/>
            <pc:sldMk cId="358088527" sldId="265"/>
            <ac:picMk id="6" creationId="{BF16549C-900E-467D-91E6-E5AA87B07C0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3:45.456" v="109"/>
          <ac:picMkLst>
            <pc:docMk/>
            <pc:sldMk cId="358088527" sldId="265"/>
            <ac:picMk id="8" creationId="{4835739A-4809-44C7-AC2C-7E4F86BEC1A3}"/>
          </ac:picMkLst>
        </pc:picChg>
      </pc:sldChg>
      <pc:sldChg chg="modSp add mod">
        <pc:chgData name="Александра  Шишкова" userId="eef2855d-6d2a-495a-868b-d7a8ff178bc4" providerId="ADAL" clId="{9A047394-6B1F-4622-B83A-5322808E1694}" dt="2021-07-08T11:21:39.393" v="1173" actId="122"/>
        <pc:sldMkLst>
          <pc:docMk/>
          <pc:sldMk cId="2513533746" sldId="265"/>
        </pc:sldMkLst>
        <pc:spChg chg="mod">
          <ac:chgData name="Александра  Шишкова" userId="eef2855d-6d2a-495a-868b-d7a8ff178bc4" providerId="ADAL" clId="{9A047394-6B1F-4622-B83A-5322808E1694}" dt="2021-07-08T11:21:39.393" v="1173" actId="122"/>
          <ac:spMkLst>
            <pc:docMk/>
            <pc:sldMk cId="2513533746" sldId="265"/>
            <ac:spMk id="2" creationId="{D8F4F16D-1905-490D-834C-C4C261BAE69C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4:48.335" v="1002" actId="1076"/>
        <pc:sldMkLst>
          <pc:docMk/>
          <pc:sldMk cId="557618655" sldId="266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2" creationId="{A31E6D46-A178-4268-9485-5E04B5C1C495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557618655" sldId="266"/>
            <ac:spMk id="8" creationId="{61A943C4-7EEE-4901-82AA-52352A0829DE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7:04:48.335" v="1002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4.836" v="124" actId="478"/>
          <ac:picMkLst>
            <pc:docMk/>
            <pc:sldMk cId="557618655" sldId="266"/>
            <ac:picMk id="5" creationId="{8DBC85DB-158C-4502-A7CE-AC20CB44B1DB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4:40.116" v="1000" actId="478"/>
          <ac:picMkLst>
            <pc:docMk/>
            <pc:sldMk cId="557618655" sldId="266"/>
            <ac:picMk id="7" creationId="{742687B3-4F7F-46C6-AEB8-9A35AE7EB555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5.114" v="125"/>
          <ac:picMkLst>
            <pc:docMk/>
            <pc:sldMk cId="557618655" sldId="266"/>
            <ac:picMk id="9" creationId="{82DA4120-656F-4664-9F99-C5890BC24D63}"/>
          </ac:picMkLst>
        </pc:picChg>
      </pc:sldChg>
      <pc:sldChg chg="modSp del mod">
        <pc:chgData name="Александра  Шишкова" userId="eef2855d-6d2a-495a-868b-d7a8ff178bc4" providerId="ADAL" clId="{9A047394-6B1F-4622-B83A-5322808E1694}" dt="2021-07-05T14:21:08.656" v="9" actId="47"/>
        <pc:sldMkLst>
          <pc:docMk/>
          <pc:sldMk cId="466739359" sldId="267"/>
        </pc:sldMkLst>
        <pc:spChg chg="mod">
          <ac:chgData name="Александра  Шишкова" userId="eef2855d-6d2a-495a-868b-d7a8ff178bc4" providerId="ADAL" clId="{9A047394-6B1F-4622-B83A-5322808E1694}" dt="2021-07-05T12:05:08.295" v="0" actId="20577"/>
          <ac:spMkLst>
            <pc:docMk/>
            <pc:sldMk cId="466739359" sldId="267"/>
            <ac:spMk id="2" creationId="{E550ACE0-B7B6-4E09-8310-DAA5A6C6D65D}"/>
          </ac:spMkLst>
        </pc:spChg>
      </pc:sldChg>
      <pc:sldChg chg="addSp delSp modSp mod">
        <pc:chgData name="Александра  Шишкова" userId="eef2855d-6d2a-495a-868b-d7a8ff178bc4" providerId="ADAL" clId="{9A047394-6B1F-4622-B83A-5322808E1694}" dt="2021-07-06T07:06:42.589" v="1014" actId="14100"/>
        <pc:sldMkLst>
          <pc:docMk/>
          <pc:sldMk cId="2089424929" sldId="268"/>
        </pc:sldMkLst>
        <pc:spChg chg="mod">
          <ac:chgData name="Александра  Шишкова" userId="eef2855d-6d2a-495a-868b-d7a8ff178bc4" providerId="ADAL" clId="{9A047394-6B1F-4622-B83A-5322808E1694}" dt="2021-07-05T14:56:33.267" v="302" actId="1076"/>
          <ac:spMkLst>
            <pc:docMk/>
            <pc:sldMk cId="2089424929" sldId="268"/>
            <ac:spMk id="2" creationId="{60E6ADAE-4E5D-4B26-A08E-911954EDAA89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89424929" sldId="268"/>
            <ac:spMk id="4" creationId="{C1D07E23-A355-403A-AC65-75C7C531CFF6}"/>
          </ac:spMkLst>
        </pc:spChg>
        <pc:graphicFrameChg chg="mod">
          <ac:chgData name="Александра  Шишкова" userId="eef2855d-6d2a-495a-868b-d7a8ff178bc4" providerId="ADAL" clId="{9A047394-6B1F-4622-B83A-5322808E1694}" dt="2021-07-06T07:05:56.367" v="1007" actId="20577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8.381" v="126" actId="478"/>
          <ac:picMkLst>
            <pc:docMk/>
            <pc:sldMk cId="2089424929" sldId="268"/>
            <ac:picMk id="5" creationId="{30E17428-DD19-482F-B5A9-8D156FAFB3DD}"/>
          </ac:picMkLst>
        </pc:picChg>
        <pc:picChg chg="mod">
          <ac:chgData name="Александра  Шишкова" userId="eef2855d-6d2a-495a-868b-d7a8ff178bc4" providerId="ADAL" clId="{9A047394-6B1F-4622-B83A-5322808E1694}" dt="2021-07-06T07:06:42.589" v="1014" actId="14100"/>
          <ac:picMkLst>
            <pc:docMk/>
            <pc:sldMk cId="2089424929" sldId="268"/>
            <ac:picMk id="8" creationId="{062979CD-9733-4DD6-85BC-CA4AFFEADABA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8.656" v="127"/>
          <ac:picMkLst>
            <pc:docMk/>
            <pc:sldMk cId="2089424929" sldId="268"/>
            <ac:picMk id="9" creationId="{82861D67-2204-4064-A60F-F4DFEE38D002}"/>
          </ac:picMkLst>
        </pc:picChg>
        <pc:picChg chg="del">
          <ac:chgData name="Александра  Шишкова" userId="eef2855d-6d2a-495a-868b-d7a8ff178bc4" providerId="ADAL" clId="{9A047394-6B1F-4622-B83A-5322808E1694}" dt="2021-07-05T14:45:33.634" v="228" actId="478"/>
          <ac:picMkLst>
            <pc:docMk/>
            <pc:sldMk cId="2089424929" sldId="268"/>
            <ac:picMk id="12" creationId="{CB27B882-71D7-4D86-BB1D-F2ED70486808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13T11:13:00.803" v="1187" actId="20577"/>
        <pc:sldMkLst>
          <pc:docMk/>
          <pc:sldMk cId="4125647836" sldId="269"/>
        </pc:sldMkLst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Александра  Шишкова" userId="eef2855d-6d2a-495a-868b-d7a8ff178bc4" providerId="ADAL" clId="{9A047394-6B1F-4622-B83A-5322808E1694}" dt="2021-07-06T12:36:22.134" v="1170" actId="20577"/>
          <ac:spMkLst>
            <pc:docMk/>
            <pc:sldMk cId="4125647836" sldId="269"/>
            <ac:spMk id="3" creationId="{DF4AEECD-EE59-4E9B-AFB8-C422B0FDD802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4125647836" sldId="269"/>
            <ac:spMk id="4" creationId="{1013EBDD-7FB9-45DB-942A-4868647DBAD3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13T11:13:00.803" v="1187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13.444" v="118" actId="478"/>
          <ac:picMkLst>
            <pc:docMk/>
            <pc:sldMk cId="4125647836" sldId="269"/>
            <ac:picMk id="6" creationId="{01176B35-96CD-480B-92E8-EDC996A6BAF6}"/>
          </ac:picMkLst>
        </pc:picChg>
        <pc:picChg chg="mod">
          <ac:chgData name="Александра  Шишкова" userId="eef2855d-6d2a-495a-868b-d7a8ff178bc4" providerId="ADAL" clId="{9A047394-6B1F-4622-B83A-5322808E1694}" dt="2021-07-05T14:50:35.787" v="257" actId="1076"/>
          <ac:picMkLst>
            <pc:docMk/>
            <pc:sldMk cId="4125647836" sldId="269"/>
            <ac:picMk id="8" creationId="{AE15F189-5A4C-402F-BD17-46FB56572713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13.705" v="119"/>
          <ac:picMkLst>
            <pc:docMk/>
            <pc:sldMk cId="4125647836" sldId="269"/>
            <ac:picMk id="9" creationId="{E7D19AF2-CB85-45C1-93EF-5DCEAA7071EA}"/>
          </ac:picMkLst>
        </pc:picChg>
        <pc:picChg chg="mod">
          <ac:chgData name="Александра  Шишкова" userId="eef2855d-6d2a-495a-868b-d7a8ff178bc4" providerId="ADAL" clId="{9A047394-6B1F-4622-B83A-5322808E1694}" dt="2021-07-05T14:50:31.943" v="256" actId="1076"/>
          <ac:picMkLst>
            <pc:docMk/>
            <pc:sldMk cId="4125647836" sldId="269"/>
            <ac:picMk id="10" creationId="{38297827-6218-4329-9A67-2CC3539EF47B}"/>
          </ac:picMkLst>
        </pc:picChg>
      </pc:sldChg>
      <pc:sldChg chg="addSp delSp modSp mod">
        <pc:chgData name="Александра  Шишкова" userId="eef2855d-6d2a-495a-868b-d7a8ff178bc4" providerId="ADAL" clId="{9A047394-6B1F-4622-B83A-5322808E1694}" dt="2021-07-06T07:04:24.318" v="999" actId="122"/>
        <pc:sldMkLst>
          <pc:docMk/>
          <pc:sldMk cId="627837403" sldId="270"/>
        </pc:sldMkLst>
        <pc:spChg chg="mod">
          <ac:chgData name="Александра  Шишкова" userId="eef2855d-6d2a-495a-868b-d7a8ff178bc4" providerId="ADAL" clId="{9A047394-6B1F-4622-B83A-5322808E1694}" dt="2021-07-06T07:04:24.318" v="999" actId="122"/>
          <ac:spMkLst>
            <pc:docMk/>
            <pc:sldMk cId="627837403" sldId="270"/>
            <ac:spMk id="2" creationId="{05F0B1B6-B823-4FAD-8C27-A0EDF913636F}"/>
          </ac:spMkLst>
        </pc:spChg>
        <pc:spChg chg="mod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627837403" sldId="270"/>
            <ac:spMk id="4" creationId="{77987331-D605-4C48-81FF-99B4FE321CB6}"/>
          </ac:spMkLst>
        </pc:spChg>
        <pc:graphicFrameChg chg="mod modGraphic">
          <ac:chgData name="Александра  Шишкова" userId="eef2855d-6d2a-495a-868b-d7a8ff178bc4" providerId="ADAL" clId="{9A047394-6B1F-4622-B83A-5322808E1694}" dt="2021-07-06T06:18:54.311" v="326" actId="26606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del">
          <ac:chgData name="Александра  Шишкова" userId="eef2855d-6d2a-495a-868b-d7a8ff178bc4" providerId="ADAL" clId="{9A047394-6B1F-4622-B83A-5322808E1694}" dt="2021-07-05T14:34:20.308" v="122" actId="478"/>
          <ac:picMkLst>
            <pc:docMk/>
            <pc:sldMk cId="627837403" sldId="270"/>
            <ac:picMk id="5" creationId="{4C0F531B-6BD5-4EDE-8571-85997DB1A67F}"/>
          </ac:picMkLst>
        </pc:picChg>
        <pc:picChg chg="del">
          <ac:chgData name="Александра  Шишкова" userId="eef2855d-6d2a-495a-868b-d7a8ff178bc4" providerId="ADAL" clId="{9A047394-6B1F-4622-B83A-5322808E1694}" dt="2021-07-05T14:45:30.762" v="227" actId="478"/>
          <ac:picMkLst>
            <pc:docMk/>
            <pc:sldMk cId="627837403" sldId="270"/>
            <ac:picMk id="8" creationId="{CE2CDD87-6D67-47F2-AAAF-9AD26B8823B8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4:19.353" v="121"/>
          <ac:picMkLst>
            <pc:docMk/>
            <pc:sldMk cId="627837403" sldId="270"/>
            <ac:picMk id="9" creationId="{3CBC3479-E378-47EF-A921-51D8D841864F}"/>
          </ac:picMkLst>
        </pc:picChg>
        <pc:picChg chg="add mod">
          <ac:chgData name="Александра  Шишкова" userId="eef2855d-6d2a-495a-868b-d7a8ff178bc4" providerId="ADAL" clId="{9A047394-6B1F-4622-B83A-5322808E1694}" dt="2021-07-05T14:34:20.540" v="123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 delDesignElem">
        <pc:chgData name="Александра  Шишкова" userId="eef2855d-6d2a-495a-868b-d7a8ff178bc4" providerId="ADAL" clId="{9A047394-6B1F-4622-B83A-5322808E1694}" dt="2021-07-06T07:10:35.248" v="1037" actId="478"/>
        <pc:sldMkLst>
          <pc:docMk/>
          <pc:sldMk cId="2075085503" sldId="272"/>
        </pc:sldMkLst>
        <pc:spChg chg="mod">
          <ac:chgData name="Александра  Шишкова" userId="eef2855d-6d2a-495a-868b-d7a8ff178bc4" providerId="ADAL" clId="{9A047394-6B1F-4622-B83A-5322808E1694}" dt="2021-07-06T07:09:01.492" v="1030" actId="1076"/>
          <ac:spMkLst>
            <pc:docMk/>
            <pc:sldMk cId="2075085503" sldId="272"/>
            <ac:spMk id="4" creationId="{080AA47D-D9F9-4733-9A99-6175F6690980}"/>
          </ac:spMkLst>
        </pc:spChg>
        <pc:spChg chg="del mod">
          <ac:chgData name="Александра  Шишкова" userId="eef2855d-6d2a-495a-868b-d7a8ff178bc4" providerId="ADAL" clId="{9A047394-6B1F-4622-B83A-5322808E1694}" dt="2021-07-06T07:10:35.248" v="1037" actId="478"/>
          <ac:spMkLst>
            <pc:docMk/>
            <pc:sldMk cId="2075085503" sldId="272"/>
            <ac:spMk id="5" creationId="{B928F5F3-1713-405C-814C-2504F829663C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79" creationId="{BBED7469-0D10-44CB-A4C2-C1124B3CA59F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0" creationId="{F4351E00-23D4-4170-AACC-F27A1EE3FF43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1" creationId="{15E7DF1D-6202-4496-B54F-2C3A07A0A37A}"/>
          </ac:spMkLst>
        </pc:spChg>
        <pc:spChg chg="add del">
          <ac:chgData name="Александра  Шишкова" userId="eef2855d-6d2a-495a-868b-d7a8ff178bc4" providerId="ADAL" clId="{9A047394-6B1F-4622-B83A-5322808E1694}" dt="2021-07-05T14:41:51.545" v="206"/>
          <ac:spMkLst>
            <pc:docMk/>
            <pc:sldMk cId="2075085503" sldId="272"/>
            <ac:spMk id="82" creationId="{5A133C1E-CB83-47F3-8F35-94C2A7C58EE2}"/>
          </ac:spMkLst>
        </pc:spChg>
        <pc:picChg chg="mod">
          <ac:chgData name="Александра  Шишкова" userId="eef2855d-6d2a-495a-868b-d7a8ff178bc4" providerId="ADAL" clId="{9A047394-6B1F-4622-B83A-5322808E1694}" dt="2021-07-05T14:41:51.545" v="206"/>
          <ac:picMkLst>
            <pc:docMk/>
            <pc:sldMk cId="2075085503" sldId="272"/>
            <ac:picMk id="10" creationId="{7BD4EDA8-A5DA-42D0-8015-3207BC9D0BC6}"/>
          </ac:picMkLst>
        </pc:picChg>
        <pc:picChg chg="mod">
          <ac:chgData name="Александра  Шишкова" userId="eef2855d-6d2a-495a-868b-d7a8ff178bc4" providerId="ADAL" clId="{9A047394-6B1F-4622-B83A-5322808E1694}" dt="2021-07-05T14:36:46.769" v="163" actId="1076"/>
          <ac:picMkLst>
            <pc:docMk/>
            <pc:sldMk cId="2075085503" sldId="272"/>
            <ac:picMk id="14" creationId="{5E012A3F-1FB3-4A79-B112-10DFCCDA7934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2.707" v="1032"/>
          <ac:picMkLst>
            <pc:docMk/>
            <pc:sldMk cId="2075085503" sldId="272"/>
            <ac:picMk id="15" creationId="{AD1212B8-52FA-492B-A356-724B5073ECCB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57.225" v="179"/>
          <ac:picMkLst>
            <pc:docMk/>
            <pc:sldMk cId="2075085503" sldId="272"/>
            <ac:picMk id="15" creationId="{E1EE74D9-310A-43C7-BD11-F5296B6E1D1D}"/>
          </ac:picMkLst>
        </pc:picChg>
        <pc:picChg chg="add del mod">
          <ac:chgData name="Александра  Шишкова" userId="eef2855d-6d2a-495a-868b-d7a8ff178bc4" providerId="ADAL" clId="{9A047394-6B1F-4622-B83A-5322808E1694}" dt="2021-07-05T14:36:49.885" v="173"/>
          <ac:picMkLst>
            <pc:docMk/>
            <pc:sldMk cId="2075085503" sldId="272"/>
            <ac:picMk id="16" creationId="{07D9EE92-3AD1-44C6-87DD-46CE59B8148A}"/>
          </ac:picMkLst>
        </pc:picChg>
        <pc:picChg chg="mod">
          <ac:chgData name="Александра  Шишкова" userId="eef2855d-6d2a-495a-868b-d7a8ff178bc4" providerId="ADAL" clId="{9A047394-6B1F-4622-B83A-5322808E1694}" dt="2021-07-05T14:35:25.702" v="147" actId="14100"/>
          <ac:picMkLst>
            <pc:docMk/>
            <pc:sldMk cId="2075085503" sldId="272"/>
            <ac:picMk id="18" creationId="{3018412F-62E7-4439-88DA-41644C0DCB4B}"/>
          </ac:picMkLst>
        </pc:picChg>
        <pc:picChg chg="mod">
          <ac:chgData name="Александра  Шишкова" userId="eef2855d-6d2a-495a-868b-d7a8ff178bc4" providerId="ADAL" clId="{9A047394-6B1F-4622-B83A-5322808E1694}" dt="2021-07-06T07:09:01.092" v="1029" actId="1076"/>
          <ac:picMkLst>
            <pc:docMk/>
            <pc:sldMk cId="2075085503" sldId="272"/>
            <ac:picMk id="40" creationId="{4F3D51EF-FAB5-4CC0-BAFD-338A3214D001}"/>
          </ac:picMkLst>
        </pc:picChg>
        <pc:picChg chg="mod">
          <ac:chgData name="Александра  Шишкова" userId="eef2855d-6d2a-495a-868b-d7a8ff178bc4" providerId="ADAL" clId="{9A047394-6B1F-4622-B83A-5322808E1694}" dt="2021-07-06T07:09:00.199" v="1026" actId="1076"/>
          <ac:picMkLst>
            <pc:docMk/>
            <pc:sldMk cId="2075085503" sldId="272"/>
            <ac:picMk id="42" creationId="{0C2B89F7-4CB9-42ED-8AF0-6CA67D2D0023}"/>
          </ac:picMkLst>
        </pc:picChg>
        <pc:picChg chg="add del mod">
          <ac:chgData name="Александра  Шишкова" userId="eef2855d-6d2a-495a-868b-d7a8ff178bc4" providerId="ADAL" clId="{9A047394-6B1F-4622-B83A-5322808E1694}" dt="2021-07-06T07:09:01.965" v="1031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new mod">
        <pc:chgData name="Александра  Шишкова" userId="eef2855d-6d2a-495a-868b-d7a8ff178bc4" providerId="ADAL" clId="{9A047394-6B1F-4622-B83A-5322808E1694}" dt="2021-07-06T07:07:12.773" v="1016" actId="1076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9A047394-6B1F-4622-B83A-5322808E1694}" dt="2021-07-06T07:07:12.773" v="1016" actId="1076"/>
          <ac:spMkLst>
            <pc:docMk/>
            <pc:sldMk cId="1148897262" sldId="273"/>
            <ac:spMk id="2" creationId="{CA838469-93A8-4790-A0D3-F363462B9A69}"/>
          </ac:spMkLst>
        </pc:spChg>
        <pc:spChg chg="del mod">
          <ac:chgData name="Александра  Шишкова" userId="eef2855d-6d2a-495a-868b-d7a8ff178bc4" providerId="ADAL" clId="{9A047394-6B1F-4622-B83A-5322808E1694}" dt="2021-07-06T06:19:10.466" v="327"/>
          <ac:spMkLst>
            <pc:docMk/>
            <pc:sldMk cId="1148897262" sldId="273"/>
            <ac:spMk id="3" creationId="{8EE4EED7-5DA0-4532-BDA2-02EF9A058882}"/>
          </ac:spMkLst>
        </pc:spChg>
        <pc:spChg chg="add mod">
          <ac:chgData name="Александра  Шишкова" userId="eef2855d-6d2a-495a-868b-d7a8ff178bc4" providerId="ADAL" clId="{9A047394-6B1F-4622-B83A-5322808E1694}" dt="2021-07-06T06:18:33.107" v="324" actId="1076"/>
          <ac:spMkLst>
            <pc:docMk/>
            <pc:sldMk cId="1148897262" sldId="273"/>
            <ac:spMk id="5" creationId="{62127CDC-30DC-46DE-8A8C-9B80C9B45629}"/>
          </ac:spMkLst>
        </pc:spChg>
        <pc:picChg chg="add mod">
          <ac:chgData name="Александра  Шишкова" userId="eef2855d-6d2a-495a-868b-d7a8ff178bc4" providerId="ADAL" clId="{9A047394-6B1F-4622-B83A-5322808E1694}" dt="2021-07-06T06:19:23.768" v="330" actId="14100"/>
          <ac:picMkLst>
            <pc:docMk/>
            <pc:sldMk cId="1148897262" sldId="273"/>
            <ac:picMk id="6" creationId="{2727B016-1BD3-461E-B536-F253B0512EAB}"/>
          </ac:picMkLst>
        </pc:picChg>
        <pc:picChg chg="add mod">
          <ac:chgData name="Александра  Шишкова" userId="eef2855d-6d2a-495a-868b-d7a8ff178bc4" providerId="ADAL" clId="{9A047394-6B1F-4622-B83A-5322808E1694}" dt="2021-07-06T06:51:23.173" v="947"/>
          <ac:picMkLst>
            <pc:docMk/>
            <pc:sldMk cId="1148897262" sldId="273"/>
            <ac:picMk id="7" creationId="{1335DD18-42BD-4C66-B6C4-D51E46E6EA83}"/>
          </ac:picMkLst>
        </pc:picChg>
      </pc:sldChg>
      <pc:sldChg chg="addSp modSp new mod">
        <pc:chgData name="Александра  Шишкова" userId="eef2855d-6d2a-495a-868b-d7a8ff178bc4" providerId="ADAL" clId="{9A047394-6B1F-4622-B83A-5322808E1694}" dt="2021-07-06T07:13:17.352" v="1038" actId="207"/>
        <pc:sldMkLst>
          <pc:docMk/>
          <pc:sldMk cId="998784282" sldId="274"/>
        </pc:sldMkLst>
        <pc:spChg chg="mod">
          <ac:chgData name="Александра  Шишкова" userId="eef2855d-6d2a-495a-868b-d7a8ff178bc4" providerId="ADAL" clId="{9A047394-6B1F-4622-B83A-5322808E1694}" dt="2021-07-06T07:13:17.352" v="1038" actId="207"/>
          <ac:spMkLst>
            <pc:docMk/>
            <pc:sldMk cId="998784282" sldId="274"/>
            <ac:spMk id="2" creationId="{42B94214-EBFB-4A8B-A2E1-C5AC8D3EE3A7}"/>
          </ac:spMkLst>
        </pc:spChg>
        <pc:spChg chg="mod">
          <ac:chgData name="Александра  Шишкова" userId="eef2855d-6d2a-495a-868b-d7a8ff178bc4" providerId="ADAL" clId="{9A047394-6B1F-4622-B83A-5322808E1694}" dt="2021-07-06T06:51:46.937" v="950" actId="1076"/>
          <ac:spMkLst>
            <pc:docMk/>
            <pc:sldMk cId="998784282" sldId="274"/>
            <ac:spMk id="3" creationId="{4FEBC88F-C08B-4BAD-B69E-68A171E2F10D}"/>
          </ac:spMkLst>
        </pc:spChg>
        <pc:graphicFrameChg chg="add mod modGraphic">
          <ac:chgData name="Александра  Шишкова" userId="eef2855d-6d2a-495a-868b-d7a8ff178bc4" providerId="ADAL" clId="{9A047394-6B1F-4622-B83A-5322808E1694}" dt="2021-07-06T06:51:10.755" v="945" actId="2062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add mod">
          <ac:chgData name="Александра  Шишкова" userId="eef2855d-6d2a-495a-868b-d7a8ff178bc4" providerId="ADAL" clId="{9A047394-6B1F-4622-B83A-5322808E1694}" dt="2021-07-06T06:51:24.683" v="948"/>
          <ac:picMkLst>
            <pc:docMk/>
            <pc:sldMk cId="998784282" sldId="274"/>
            <ac:picMk id="6" creationId="{D8046532-B7EE-4F8F-9090-3E776838BEC8}"/>
          </ac:picMkLst>
        </pc:picChg>
      </pc:sldChg>
      <pc:sldChg chg="new del">
        <pc:chgData name="Александра  Шишкова" userId="eef2855d-6d2a-495a-868b-d7a8ff178bc4" providerId="ADAL" clId="{9A047394-6B1F-4622-B83A-5322808E1694}" dt="2021-07-06T09:13:23.980" v="1040" actId="680"/>
        <pc:sldMkLst>
          <pc:docMk/>
          <pc:sldMk cId="1248205128" sldId="275"/>
        </pc:sldMkLst>
      </pc:sldChg>
    </pc:docChg>
  </pc:docChgLst>
  <pc:docChgLst>
    <pc:chgData name="Александра  Шишкова" userId="eef2855d-6d2a-495a-868b-d7a8ff178bc4" providerId="ADAL" clId="{2FEE5B69-9B45-44DF-B09D-D5A2BA5EA28F}"/>
    <pc:docChg chg="undo redo custSel addSld delSld modSld">
      <pc:chgData name="Александра  Шишкова" userId="eef2855d-6d2a-495a-868b-d7a8ff178bc4" providerId="ADAL" clId="{2FEE5B69-9B45-44DF-B09D-D5A2BA5EA28F}" dt="2021-10-12T07:03:21.626" v="2632" actId="20577"/>
      <pc:docMkLst>
        <pc:docMk/>
      </pc:docMkLst>
      <pc:sldChg chg="addSp delSp modSp mod">
        <pc:chgData name="Александра  Шишкова" userId="eef2855d-6d2a-495a-868b-d7a8ff178bc4" providerId="ADAL" clId="{2FEE5B69-9B45-44DF-B09D-D5A2BA5EA28F}" dt="2021-09-02T07:02:50.645" v="1579" actId="478"/>
        <pc:sldMkLst>
          <pc:docMk/>
          <pc:sldMk cId="223608102" sldId="256"/>
        </pc:sldMkLst>
        <pc:spChg chg="del">
          <ac:chgData name="Александра  Шишкова" userId="eef2855d-6d2a-495a-868b-d7a8ff178bc4" providerId="ADAL" clId="{2FEE5B69-9B45-44DF-B09D-D5A2BA5EA28F}" dt="2021-09-02T07:02:39.944" v="1577" actId="478"/>
          <ac:spMkLst>
            <pc:docMk/>
            <pc:sldMk cId="223608102" sldId="256"/>
            <ac:spMk id="2" creationId="{1ABE9CE3-41F6-4CAB-9D71-868F2662147E}"/>
          </ac:spMkLst>
        </pc:spChg>
        <pc:spChg chg="add del mod">
          <ac:chgData name="Александра  Шишкова" userId="eef2855d-6d2a-495a-868b-d7a8ff178bc4" providerId="ADAL" clId="{2FEE5B69-9B45-44DF-B09D-D5A2BA5EA28F}" dt="2021-09-02T07:02:50.645" v="1579" actId="478"/>
          <ac:spMkLst>
            <pc:docMk/>
            <pc:sldMk cId="223608102" sldId="256"/>
            <ac:spMk id="5" creationId="{66C2ADE2-9E0E-45F6-AEB3-558D03BE5F91}"/>
          </ac:spMkLst>
        </pc:spChg>
        <pc:spChg chg="add mod">
          <ac:chgData name="Александра  Шишкова" userId="eef2855d-6d2a-495a-868b-d7a8ff178bc4" providerId="ADAL" clId="{2FEE5B69-9B45-44DF-B09D-D5A2BA5EA28F}" dt="2021-09-02T07:02:40.467" v="1578"/>
          <ac:spMkLst>
            <pc:docMk/>
            <pc:sldMk cId="223608102" sldId="256"/>
            <ac:spMk id="11" creationId="{9EFBAA14-A2BB-4AAB-94B7-402DABDE660D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14.267" v="17" actId="1076"/>
          <ac:picMkLst>
            <pc:docMk/>
            <pc:sldMk cId="223608102" sldId="256"/>
            <ac:picMk id="9" creationId="{7AF61F08-F51A-4464-8BD3-5CCEB05653AE}"/>
          </ac:picMkLst>
        </pc:picChg>
        <pc:picChg chg="del">
          <ac:chgData name="Александра  Шишкова" userId="eef2855d-6d2a-495a-868b-d7a8ff178bc4" providerId="ADAL" clId="{2FEE5B69-9B45-44DF-B09D-D5A2BA5EA28F}" dt="2021-07-22T10:19:20.337" v="0" actId="478"/>
          <ac:picMkLst>
            <pc:docMk/>
            <pc:sldMk cId="223608102" sldId="256"/>
            <ac:picMk id="10" creationId="{90A0D9CF-AD7B-429E-83D3-0CD0E4250E2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2T07:05:38.996" v="1585" actId="20577"/>
        <pc:sldMkLst>
          <pc:docMk/>
          <pc:sldMk cId="612221995" sldId="257"/>
        </pc:sldMkLst>
        <pc:graphicFrameChg chg="add mod">
          <ac:chgData name="Александра  Шишкова" userId="eef2855d-6d2a-495a-868b-d7a8ff178bc4" providerId="ADAL" clId="{2FEE5B69-9B45-44DF-B09D-D5A2BA5EA28F}" dt="2021-09-02T07:05:38.996" v="1585" actId="20577"/>
          <ac:graphicFrameMkLst>
            <pc:docMk/>
            <pc:sldMk cId="612221995" sldId="257"/>
            <ac:graphicFrameMk id="6" creationId="{66E9D8FE-CD63-455B-85D4-7331B0F8EA2E}"/>
          </ac:graphicFrameMkLst>
        </pc:graphicFrameChg>
        <pc:graphicFrameChg chg="del">
          <ac:chgData name="Александра  Шишкова" userId="eef2855d-6d2a-495a-868b-d7a8ff178bc4" providerId="ADAL" clId="{2FEE5B69-9B45-44DF-B09D-D5A2BA5EA28F}" dt="2021-09-02T07:05:34.590" v="1580" actId="478"/>
          <ac:graphicFrameMkLst>
            <pc:docMk/>
            <pc:sldMk cId="612221995" sldId="257"/>
            <ac:graphicFrameMk id="14" creationId="{2561EF3E-1163-4075-9F9B-C8C184098671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21.925" v="1" actId="478"/>
          <ac:picMkLst>
            <pc:docMk/>
            <pc:sldMk cId="612221995" sldId="257"/>
            <ac:picMk id="6" creationId="{E082747F-5333-455B-AA47-47B1410AB44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19.708" v="19" actId="1076"/>
          <ac:picMkLst>
            <pc:docMk/>
            <pc:sldMk cId="612221995" sldId="257"/>
            <ac:picMk id="7" creationId="{7AF61F08-F51A-4464-8BD3-5CCEB05653A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0:10.568" v="2421" actId="1076"/>
        <pc:sldMkLst>
          <pc:docMk/>
          <pc:sldMk cId="3191643358" sldId="258"/>
        </pc:sldMkLst>
        <pc:spChg chg="del">
          <ac:chgData name="Александра  Шишкова" userId="eef2855d-6d2a-495a-868b-d7a8ff178bc4" providerId="ADAL" clId="{2FEE5B69-9B45-44DF-B09D-D5A2BA5EA28F}" dt="2021-09-07T11:50:00.739" v="2418" actId="478"/>
          <ac:spMkLst>
            <pc:docMk/>
            <pc:sldMk cId="3191643358" sldId="258"/>
            <ac:spMk id="2" creationId="{745D2EF6-96F1-42EF-AE0D-F740267342D8}"/>
          </ac:spMkLst>
        </pc:spChg>
        <pc:spChg chg="mod">
          <ac:chgData name="Александра  Шишкова" userId="eef2855d-6d2a-495a-868b-d7a8ff178bc4" providerId="ADAL" clId="{2FEE5B69-9B45-44DF-B09D-D5A2BA5EA28F}" dt="2021-09-07T08:47:08.225" v="2305" actId="20577"/>
          <ac:spMkLst>
            <pc:docMk/>
            <pc:sldMk cId="3191643358" sldId="258"/>
            <ac:spMk id="3" creationId="{2C12B30C-F9FE-47E7-9E2F-049D989A8116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0:02.459" v="2419" actId="478"/>
          <ac:spMkLst>
            <pc:docMk/>
            <pc:sldMk cId="3191643358" sldId="258"/>
            <ac:spMk id="8" creationId="{297BB939-C223-4F17-A1BE-6D3810D23565}"/>
          </ac:spMkLst>
        </pc:spChg>
        <pc:spChg chg="add mod">
          <ac:chgData name="Александра  Шишкова" userId="eef2855d-6d2a-495a-868b-d7a8ff178bc4" providerId="ADAL" clId="{2FEE5B69-9B45-44DF-B09D-D5A2BA5EA28F}" dt="2021-09-07T11:50:10.568" v="2421" actId="1076"/>
          <ac:spMkLst>
            <pc:docMk/>
            <pc:sldMk cId="3191643358" sldId="258"/>
            <ac:spMk id="12" creationId="{DE31449C-004A-43D3-B6B4-28628C4694F2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2.231" v="20"/>
          <ac:picMkLst>
            <pc:docMk/>
            <pc:sldMk cId="3191643358" sldId="258"/>
            <ac:picMk id="6" creationId="{FDEFFA0B-F735-4EE0-A6E5-DFDB79D6416F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51.914" v="943" actId="14100"/>
          <ac:picMkLst>
            <pc:docMk/>
            <pc:sldMk cId="3191643358" sldId="258"/>
            <ac:picMk id="7" creationId="{00D04ED9-8051-4ED2-AF2C-4801A18593A6}"/>
          </ac:picMkLst>
        </pc:picChg>
        <pc:picChg chg="del">
          <ac:chgData name="Александра  Шишкова" userId="eef2855d-6d2a-495a-868b-d7a8ff178bc4" providerId="ADAL" clId="{2FEE5B69-9B45-44DF-B09D-D5A2BA5EA28F}" dt="2021-07-22T10:19:23.114" v="2" actId="478"/>
          <ac:picMkLst>
            <pc:docMk/>
            <pc:sldMk cId="3191643358" sldId="258"/>
            <ac:picMk id="9" creationId="{7372E7AA-2117-438E-BC95-B844D183B168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42.554" v="942" actId="14100"/>
          <ac:picMkLst>
            <pc:docMk/>
            <pc:sldMk cId="3191643358" sldId="258"/>
            <ac:picMk id="9" creationId="{B5D81A6F-F8CB-4A38-B2FC-187449258850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6:33.746" v="940" actId="14100"/>
          <ac:picMkLst>
            <pc:docMk/>
            <pc:sldMk cId="3191643358" sldId="258"/>
            <ac:picMk id="11" creationId="{E2C7DDB4-68F3-417F-B4F0-4EFFDC1CEE5E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0:46.405" v="2429"/>
        <pc:sldMkLst>
          <pc:docMk/>
          <pc:sldMk cId="4163915433" sldId="259"/>
        </pc:sldMkLst>
        <pc:spChg chg="del">
          <ac:chgData name="Александра  Шишкова" userId="eef2855d-6d2a-495a-868b-d7a8ff178bc4" providerId="ADAL" clId="{2FEE5B69-9B45-44DF-B09D-D5A2BA5EA28F}" dt="2021-09-07T11:50:42.489" v="2426" actId="478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2FEE5B69-9B45-44DF-B09D-D5A2BA5EA28F}" dt="2021-09-02T13:43:43.796" v="1759" actId="20577"/>
          <ac:spMkLst>
            <pc:docMk/>
            <pc:sldMk cId="4163915433" sldId="259"/>
            <ac:spMk id="3" creationId="{9E4BE471-80A9-4410-8447-DE84707EA4FF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0:45.748" v="2428" actId="478"/>
          <ac:spMkLst>
            <pc:docMk/>
            <pc:sldMk cId="4163915433" sldId="259"/>
            <ac:spMk id="8" creationId="{8EC4C86C-620A-4CAE-9FDA-8D424903D87C}"/>
          </ac:spMkLst>
        </pc:spChg>
        <pc:spChg chg="add mod">
          <ac:chgData name="Александра  Шишкова" userId="eef2855d-6d2a-495a-868b-d7a8ff178bc4" providerId="ADAL" clId="{2FEE5B69-9B45-44DF-B09D-D5A2BA5EA28F}" dt="2021-09-07T11:50:46.405" v="2429"/>
          <ac:spMkLst>
            <pc:docMk/>
            <pc:sldMk cId="4163915433" sldId="259"/>
            <ac:spMk id="10" creationId="{C6DA323B-AF41-46E6-8949-D1EA29FBE67B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7.142" v="23"/>
          <ac:picMkLst>
            <pc:docMk/>
            <pc:sldMk cId="4163915433" sldId="259"/>
            <ac:picMk id="6" creationId="{ED464BCA-DB13-4629-8552-D652F0D3B771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4:55.607" v="321" actId="14100"/>
          <ac:picMkLst>
            <pc:docMk/>
            <pc:sldMk cId="4163915433" sldId="259"/>
            <ac:picMk id="7" creationId="{10A89050-CF2C-44B0-8EDE-3F1D88841956}"/>
          </ac:picMkLst>
        </pc:picChg>
        <pc:picChg chg="add mod">
          <ac:chgData name="Александра  Шишкова" userId="eef2855d-6d2a-495a-868b-d7a8ff178bc4" providerId="ADAL" clId="{2FEE5B69-9B45-44DF-B09D-D5A2BA5EA28F}" dt="2021-07-22T11:05:05.694" v="325" actId="14100"/>
          <ac:picMkLst>
            <pc:docMk/>
            <pc:sldMk cId="4163915433" sldId="259"/>
            <ac:picMk id="9" creationId="{AFB7FB16-4424-4321-AE7B-A555945F258C}"/>
          </ac:picMkLst>
        </pc:picChg>
        <pc:picChg chg="del">
          <ac:chgData name="Александра  Шишкова" userId="eef2855d-6d2a-495a-868b-d7a8ff178bc4" providerId="ADAL" clId="{2FEE5B69-9B45-44DF-B09D-D5A2BA5EA28F}" dt="2021-07-22T10:19:29.444" v="5" actId="478"/>
          <ac:picMkLst>
            <pc:docMk/>
            <pc:sldMk cId="4163915433" sldId="259"/>
            <ac:picMk id="11" creationId="{B9D26323-CE2E-4BFA-BE7A-BC0A002B5D57}"/>
          </ac:picMkLst>
        </pc:picChg>
      </pc:sldChg>
      <pc:sldChg chg="addSp delSp modSp del mod">
        <pc:chgData name="Александра  Шишкова" userId="eef2855d-6d2a-495a-868b-d7a8ff178bc4" providerId="ADAL" clId="{2FEE5B69-9B45-44DF-B09D-D5A2BA5EA28F}" dt="2021-08-16T07:20:16.647" v="1542" actId="4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2FEE5B69-9B45-44DF-B09D-D5A2BA5EA28F}" dt="2021-08-16T07:19:27.558" v="1541" actId="20577"/>
          <ac:spMkLst>
            <pc:docMk/>
            <pc:sldMk cId="2853911720" sldId="260"/>
            <ac:spMk id="3" creationId="{55C866D0-B027-4D17-9162-71E9BC021287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4.366" v="21"/>
          <ac:picMkLst>
            <pc:docMk/>
            <pc:sldMk cId="2853911720" sldId="260"/>
            <ac:picMk id="6" creationId="{E88904E2-9C70-4FEF-A9D3-945E6356EC39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21.274" v="944" actId="1076"/>
          <ac:picMkLst>
            <pc:docMk/>
            <pc:sldMk cId="2853911720" sldId="260"/>
            <ac:picMk id="7" creationId="{CCC19DDD-8E9F-4831-A86D-FEA951A9130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9.602" v="949" actId="1076"/>
          <ac:picMkLst>
            <pc:docMk/>
            <pc:sldMk cId="2853911720" sldId="260"/>
            <ac:picMk id="9" creationId="{4DE68C87-7AE4-4AAF-955D-13F18A5AB0F7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40:21.859" v="163" actId="478"/>
          <ac:picMkLst>
            <pc:docMk/>
            <pc:sldMk cId="2853911720" sldId="260"/>
            <ac:picMk id="11" creationId="{473A7C3C-9844-4476-B9D7-0689D13553B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34.094" v="948" actId="14100"/>
          <ac:picMkLst>
            <pc:docMk/>
            <pc:sldMk cId="2853911720" sldId="260"/>
            <ac:picMk id="13" creationId="{26278001-91D8-4019-A066-333165168895}"/>
          </ac:picMkLst>
        </pc:picChg>
        <pc:picChg chg="del">
          <ac:chgData name="Александра  Шишкова" userId="eef2855d-6d2a-495a-868b-d7a8ff178bc4" providerId="ADAL" clId="{2FEE5B69-9B45-44DF-B09D-D5A2BA5EA28F}" dt="2021-07-22T10:19:24.480" v="3" actId="478"/>
          <ac:picMkLst>
            <pc:docMk/>
            <pc:sldMk cId="2853911720" sldId="260"/>
            <ac:picMk id="20" creationId="{06D07539-F06B-4FC2-B056-EA36547283A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0:37.476" v="2425" actId="1076"/>
        <pc:sldMkLst>
          <pc:docMk/>
          <pc:sldMk cId="3237151389" sldId="261"/>
        </pc:sldMkLst>
        <pc:spChg chg="del">
          <ac:chgData name="Александра  Шишкова" userId="eef2855d-6d2a-495a-868b-d7a8ff178bc4" providerId="ADAL" clId="{2FEE5B69-9B45-44DF-B09D-D5A2BA5EA28F}" dt="2021-09-07T11:50:23.551" v="2422" actId="478"/>
          <ac:spMkLst>
            <pc:docMk/>
            <pc:sldMk cId="3237151389" sldId="261"/>
            <ac:spMk id="2" creationId="{6E6F50F6-E74F-4DC2-B24D-1BF6FE35C993}"/>
          </ac:spMkLst>
        </pc:spChg>
        <pc:spChg chg="mod">
          <ac:chgData name="Александра  Шишкова" userId="eef2855d-6d2a-495a-868b-d7a8ff178bc4" providerId="ADAL" clId="{2FEE5B69-9B45-44DF-B09D-D5A2BA5EA28F}" dt="2021-09-07T08:47:23.921" v="2326" actId="20577"/>
          <ac:spMkLst>
            <pc:docMk/>
            <pc:sldMk cId="3237151389" sldId="261"/>
            <ac:spMk id="3" creationId="{9DE35E7F-A28B-412E-8F63-E238BF7EC0FB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0:27.139" v="2423" actId="478"/>
          <ac:spMkLst>
            <pc:docMk/>
            <pc:sldMk cId="3237151389" sldId="261"/>
            <ac:spMk id="8" creationId="{AEF5BE53-2B29-408B-9213-35DFDB9454C9}"/>
          </ac:spMkLst>
        </pc:spChg>
        <pc:spChg chg="add mod">
          <ac:chgData name="Александра  Шишкова" userId="eef2855d-6d2a-495a-868b-d7a8ff178bc4" providerId="ADAL" clId="{2FEE5B69-9B45-44DF-B09D-D5A2BA5EA28F}" dt="2021-09-07T11:50:37.476" v="2425" actId="1076"/>
          <ac:spMkLst>
            <pc:docMk/>
            <pc:sldMk cId="3237151389" sldId="261"/>
            <ac:spMk id="12" creationId="{DE31449C-004A-43D3-B6B4-28628C4694F2}"/>
          </ac:spMkLst>
        </pc:spChg>
        <pc:picChg chg="add mod">
          <ac:chgData name="Александра  Шишкова" userId="eef2855d-6d2a-495a-868b-d7a8ff178bc4" providerId="ADAL" clId="{2FEE5B69-9B45-44DF-B09D-D5A2BA5EA28F}" dt="2021-07-22T10:20:25.471" v="22"/>
          <ac:picMkLst>
            <pc:docMk/>
            <pc:sldMk cId="3237151389" sldId="261"/>
            <ac:picMk id="6" creationId="{EDE181D5-DC7F-4F73-9012-44BE0B67413D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45.410" v="950" actId="1076"/>
          <ac:picMkLst>
            <pc:docMk/>
            <pc:sldMk cId="3237151389" sldId="261"/>
            <ac:picMk id="7" creationId="{5618036B-D162-432D-B972-3E200704B56B}"/>
          </ac:picMkLst>
        </pc:picChg>
        <pc:picChg chg="del">
          <ac:chgData name="Александра  Шишкова" userId="eef2855d-6d2a-495a-868b-d7a8ff178bc4" providerId="ADAL" clId="{2FEE5B69-9B45-44DF-B09D-D5A2BA5EA28F}" dt="2021-07-22T10:19:26.299" v="4" actId="478"/>
          <ac:picMkLst>
            <pc:docMk/>
            <pc:sldMk cId="3237151389" sldId="261"/>
            <ac:picMk id="8" creationId="{17229154-07F4-4539-B306-C9094866F0DB}"/>
          </ac:picMkLst>
        </pc:picChg>
        <pc:picChg chg="add mod">
          <ac:chgData name="Александра  Шишкова" userId="eef2855d-6d2a-495a-868b-d7a8ff178bc4" providerId="ADAL" clId="{2FEE5B69-9B45-44DF-B09D-D5A2BA5EA28F}" dt="2021-07-22T10:46:32.014" v="253" actId="1076"/>
          <ac:picMkLst>
            <pc:docMk/>
            <pc:sldMk cId="3237151389" sldId="261"/>
            <ac:picMk id="9" creationId="{9D96C418-534C-4D84-8D87-FC2377D0C3CB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7:53.670" v="952" actId="14100"/>
          <ac:picMkLst>
            <pc:docMk/>
            <pc:sldMk cId="3237151389" sldId="261"/>
            <ac:picMk id="11" creationId="{FCE5C410-78A5-4F98-A424-4E4517649F1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09:04:17.243" v="2417" actId="20577"/>
        <pc:sldMkLst>
          <pc:docMk/>
          <pc:sldMk cId="3984159688" sldId="263"/>
        </pc:sldMkLst>
        <pc:graphicFrameChg chg="mod modGraphic">
          <ac:chgData name="Александра  Шишкова" userId="eef2855d-6d2a-495a-868b-d7a8ff178bc4" providerId="ADAL" clId="{2FEE5B69-9B45-44DF-B09D-D5A2BA5EA28F}" dt="2021-09-07T09:04:17.243" v="2417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57.770" v="37"/>
          <ac:picMkLst>
            <pc:docMk/>
            <pc:sldMk cId="3984159688" sldId="263"/>
            <ac:picMk id="7" creationId="{EAE4CC4C-CD4E-49E1-8E69-3E101D7E3B63}"/>
          </ac:picMkLst>
        </pc:picChg>
        <pc:picChg chg="del">
          <ac:chgData name="Александра  Шишкова" userId="eef2855d-6d2a-495a-868b-d7a8ff178bc4" providerId="ADAL" clId="{2FEE5B69-9B45-44DF-B09D-D5A2BA5EA28F}" dt="2021-07-22T10:19:44.575" v="13" actId="478"/>
          <ac:picMkLst>
            <pc:docMk/>
            <pc:sldMk cId="3984159688" sldId="263"/>
            <ac:picMk id="9" creationId="{0EA9A4E3-84D8-4E71-9F27-CDB880370FA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6T08:12:42.700" v="2126" actId="20577"/>
        <pc:sldMkLst>
          <pc:docMk/>
          <pc:sldMk cId="2513533746" sldId="265"/>
        </pc:sldMkLst>
        <pc:graphicFrameChg chg="mod modGraphic">
          <ac:chgData name="Александра  Шишкова" userId="eef2855d-6d2a-495a-868b-d7a8ff178bc4" providerId="ADAL" clId="{2FEE5B69-9B45-44DF-B09D-D5A2BA5EA28F}" dt="2021-09-06T08:12:42.700" v="2126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2.557" v="12" actId="478"/>
          <ac:picMkLst>
            <pc:docMk/>
            <pc:sldMk cId="2513533746" sldId="265"/>
            <ac:picMk id="8" creationId="{4835739A-4809-44C7-AC2C-7E4F86BEC1A3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3.961" v="36"/>
          <ac:picMkLst>
            <pc:docMk/>
            <pc:sldMk cId="2513533746" sldId="265"/>
            <ac:picMk id="9" creationId="{382B3592-5F6D-43D9-A92C-01DEA897E4FD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2:04:32.052" v="2630" actId="20577"/>
        <pc:sldMkLst>
          <pc:docMk/>
          <pc:sldMk cId="557618655" sldId="266"/>
        </pc:sldMkLst>
        <pc:spChg chg="add del mod">
          <ac:chgData name="Александра  Шишкова" userId="eef2855d-6d2a-495a-868b-d7a8ff178bc4" providerId="ADAL" clId="{2FEE5B69-9B45-44DF-B09D-D5A2BA5EA28F}" dt="2021-09-02T11:41:28.882" v="1697" actId="478"/>
          <ac:spMkLst>
            <pc:docMk/>
            <pc:sldMk cId="557618655" sldId="266"/>
            <ac:spMk id="9" creationId="{6749253B-C77F-4CFC-825F-BB32E8D944B1}"/>
          </ac:spMkLst>
        </pc:spChg>
        <pc:spChg chg="add mod">
          <ac:chgData name="Александра  Шишкова" userId="eef2855d-6d2a-495a-868b-d7a8ff178bc4" providerId="ADAL" clId="{2FEE5B69-9B45-44DF-B09D-D5A2BA5EA28F}" dt="2021-09-07T12:04:32.052" v="2630" actId="20577"/>
          <ac:spMkLst>
            <pc:docMk/>
            <pc:sldMk cId="557618655" sldId="266"/>
            <ac:spMk id="9" creationId="{B5ED13A7-1A96-46C6-9CDE-25526E3BE777}"/>
          </ac:spMkLst>
        </pc:spChg>
        <pc:spChg chg="add del mod">
          <ac:chgData name="Александра  Шишкова" userId="eef2855d-6d2a-495a-868b-d7a8ff178bc4" providerId="ADAL" clId="{2FEE5B69-9B45-44DF-B09D-D5A2BA5EA28F}" dt="2021-09-07T12:04:23.102" v="2624" actId="478"/>
          <ac:spMkLst>
            <pc:docMk/>
            <pc:sldMk cId="557618655" sldId="266"/>
            <ac:spMk id="10" creationId="{AF17BD80-5C74-4C67-82BB-CA531543BDE4}"/>
          </ac:spMkLst>
        </pc:spChg>
        <pc:graphicFrameChg chg="mod modGraphic">
          <ac:chgData name="Александра  Шишкова" userId="eef2855d-6d2a-495a-868b-d7a8ff178bc4" providerId="ADAL" clId="{2FEE5B69-9B45-44DF-B09D-D5A2BA5EA28F}" dt="2021-09-07T11:57:25.226" v="2623" actId="20577"/>
          <ac:graphicFrameMkLst>
            <pc:docMk/>
            <pc:sldMk cId="557618655" sldId="266"/>
            <ac:graphicFrameMk id="4" creationId="{A45CD7EB-AD3C-41FE-81A9-129D6026FCF2}"/>
          </ac:graphicFrameMkLst>
        </pc:graphicFrameChg>
        <pc:picChg chg="add del mod">
          <ac:chgData name="Александра  Шишкова" userId="eef2855d-6d2a-495a-868b-d7a8ff178bc4" providerId="ADAL" clId="{2FEE5B69-9B45-44DF-B09D-D5A2BA5EA28F}" dt="2021-07-22T10:20:40.283" v="31"/>
          <ac:picMkLst>
            <pc:docMk/>
            <pc:sldMk cId="557618655" sldId="266"/>
            <ac:picMk id="6" creationId="{3C6F6C69-A90B-411D-BAE0-F95B8B02820D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4.507" v="32"/>
          <ac:picMkLst>
            <pc:docMk/>
            <pc:sldMk cId="557618655" sldId="266"/>
            <ac:picMk id="7" creationId="{FCF02165-15E6-43F3-B6A9-9CF9B7C34061}"/>
          </ac:picMkLst>
        </pc:picChg>
        <pc:picChg chg="del">
          <ac:chgData name="Александра  Шишкова" userId="eef2855d-6d2a-495a-868b-d7a8ff178bc4" providerId="ADAL" clId="{2FEE5B69-9B45-44DF-B09D-D5A2BA5EA28F}" dt="2021-07-22T10:19:35.188" v="8" actId="478"/>
          <ac:picMkLst>
            <pc:docMk/>
            <pc:sldMk cId="557618655" sldId="266"/>
            <ac:picMk id="9" creationId="{82DA4120-656F-4664-9F99-C5890BC24D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2T11:46:56.799" v="1705"/>
        <pc:sldMkLst>
          <pc:docMk/>
          <pc:sldMk cId="2089424929" sldId="268"/>
        </pc:sldMkLst>
        <pc:graphicFrameChg chg="mod">
          <ac:chgData name="Александра  Шишкова" userId="eef2855d-6d2a-495a-868b-d7a8ff178bc4" providerId="ADAL" clId="{2FEE5B69-9B45-44DF-B09D-D5A2BA5EA28F}" dt="2021-09-02T11:46:56.799" v="1705"/>
          <ac:graphicFrameMkLst>
            <pc:docMk/>
            <pc:sldMk cId="2089424929" sldId="268"/>
            <ac:graphicFrameMk id="11" creationId="{81841BFB-7E9E-407A-A8B2-32AB2493A822}"/>
          </ac:graphicFrameMkLst>
        </pc:graphicFrameChg>
        <pc:picChg chg="add del mod">
          <ac:chgData name="Александра  Шишкова" userId="eef2855d-6d2a-495a-868b-d7a8ff178bc4" providerId="ADAL" clId="{2FEE5B69-9B45-44DF-B09D-D5A2BA5EA28F}" dt="2021-07-22T10:20:39.136" v="30"/>
          <ac:picMkLst>
            <pc:docMk/>
            <pc:sldMk cId="2089424929" sldId="268"/>
            <ac:picMk id="7" creationId="{6019D4CB-C708-4DB7-B8C7-3F196DF98C06}"/>
          </ac:picMkLst>
        </pc:picChg>
        <pc:picChg chg="del">
          <ac:chgData name="Александра  Шишкова" userId="eef2855d-6d2a-495a-868b-d7a8ff178bc4" providerId="ADAL" clId="{2FEE5B69-9B45-44DF-B09D-D5A2BA5EA28F}" dt="2021-07-22T10:19:36.819" v="9" actId="478"/>
          <ac:picMkLst>
            <pc:docMk/>
            <pc:sldMk cId="2089424929" sldId="268"/>
            <ac:picMk id="9" creationId="{82861D67-2204-4064-A60F-F4DFEE38D002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6.312" v="33"/>
          <ac:picMkLst>
            <pc:docMk/>
            <pc:sldMk cId="2089424929" sldId="268"/>
            <ac:picMk id="10" creationId="{9686CD4A-65A6-45A7-BE1A-3E2763367A30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2T07:19:52.887" v="1588" actId="478"/>
        <pc:sldMkLst>
          <pc:docMk/>
          <pc:sldMk cId="4125647836" sldId="269"/>
        </pc:sldMkLst>
        <pc:spChg chg="del">
          <ac:chgData name="Александра  Шишкова" userId="eef2855d-6d2a-495a-868b-d7a8ff178bc4" providerId="ADAL" clId="{2FEE5B69-9B45-44DF-B09D-D5A2BA5EA28F}" dt="2021-09-02T07:19:49.592" v="1586" actId="478"/>
          <ac:spMkLst>
            <pc:docMk/>
            <pc:sldMk cId="4125647836" sldId="269"/>
            <ac:spMk id="3" creationId="{DF4AEECD-EE59-4E9B-AFB8-C422B0FDD802}"/>
          </ac:spMkLst>
        </pc:spChg>
        <pc:spChg chg="add del mod">
          <ac:chgData name="Александра  Шишкова" userId="eef2855d-6d2a-495a-868b-d7a8ff178bc4" providerId="ADAL" clId="{2FEE5B69-9B45-44DF-B09D-D5A2BA5EA28F}" dt="2021-09-02T07:19:52.887" v="1588" actId="478"/>
          <ac:spMkLst>
            <pc:docMk/>
            <pc:sldMk cId="4125647836" sldId="269"/>
            <ac:spMk id="8" creationId="{F80F7850-431A-4D83-B26A-F51C94BF56D2}"/>
          </ac:spMkLst>
        </pc:spChg>
        <pc:spChg chg="add mod">
          <ac:chgData name="Александра  Шишкова" userId="eef2855d-6d2a-495a-868b-d7a8ff178bc4" providerId="ADAL" clId="{2FEE5B69-9B45-44DF-B09D-D5A2BA5EA28F}" dt="2021-09-02T07:19:49.955" v="1587"/>
          <ac:spMkLst>
            <pc:docMk/>
            <pc:sldMk cId="4125647836" sldId="269"/>
            <ac:spMk id="9" creationId="{D8CC1C6E-5EFD-4120-9D56-D3061A0AAEF7}"/>
          </ac:spMkLst>
        </pc:spChg>
        <pc:graphicFrameChg chg="mod modGraphic">
          <ac:chgData name="Александра  Шишкова" userId="eef2855d-6d2a-495a-868b-d7a8ff178bc4" providerId="ADAL" clId="{2FEE5B69-9B45-44DF-B09D-D5A2BA5EA28F}" dt="2021-08-16T07:56:53.263" v="1563" actId="20577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7-22T10:20:28.774" v="24"/>
          <ac:picMkLst>
            <pc:docMk/>
            <pc:sldMk cId="4125647836" sldId="269"/>
            <ac:picMk id="7" creationId="{121C4438-23A3-4C50-9AEC-95ECC2A9FC5A}"/>
          </ac:picMkLst>
        </pc:picChg>
        <pc:picChg chg="del">
          <ac:chgData name="Александра  Шишкова" userId="eef2855d-6d2a-495a-868b-d7a8ff178bc4" providerId="ADAL" clId="{2FEE5B69-9B45-44DF-B09D-D5A2BA5EA28F}" dt="2021-07-22T10:19:30.847" v="6" actId="478"/>
          <ac:picMkLst>
            <pc:docMk/>
            <pc:sldMk cId="4125647836" sldId="269"/>
            <ac:picMk id="9" creationId="{E7D19AF2-CB85-45C1-93EF-5DCEAA7071EA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3:45.560" v="2476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2FEE5B69-9B45-44DF-B09D-D5A2BA5EA28F}" dt="2021-09-07T11:53:45.560" v="2476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3.029" v="1365" actId="1076"/>
          <ac:picMkLst>
            <pc:docMk/>
            <pc:sldMk cId="627837403" sldId="270"/>
            <ac:picMk id="6" creationId="{0398C57F-D117-465B-9C01-BDAE35A8CCF4}"/>
          </ac:picMkLst>
        </pc:picChg>
        <pc:picChg chg="del">
          <ac:chgData name="Александра  Шишкова" userId="eef2855d-6d2a-495a-868b-d7a8ff178bc4" providerId="ADAL" clId="{2FEE5B69-9B45-44DF-B09D-D5A2BA5EA28F}" dt="2021-07-22T10:19:33.537" v="7" actId="478"/>
          <ac:picMkLst>
            <pc:docMk/>
            <pc:sldMk cId="627837403" sldId="270"/>
            <ac:picMk id="10" creationId="{2928BC11-0E8A-475B-909F-9E6FAF7CF863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7-22T10:21:14.922" v="40" actId="1076"/>
        <pc:sldMkLst>
          <pc:docMk/>
          <pc:sldMk cId="2075085503" sldId="272"/>
        </pc:sldMkLst>
        <pc:picChg chg="add mod">
          <ac:chgData name="Александра  Шишкова" userId="eef2855d-6d2a-495a-868b-d7a8ff178bc4" providerId="ADAL" clId="{2FEE5B69-9B45-44DF-B09D-D5A2BA5EA28F}" dt="2021-07-22T10:21:14.922" v="40" actId="1076"/>
          <ac:picMkLst>
            <pc:docMk/>
            <pc:sldMk cId="2075085503" sldId="272"/>
            <ac:picMk id="13" creationId="{DCE15E0E-D715-4F40-952C-7886934B6D27}"/>
          </ac:picMkLst>
        </pc:picChg>
        <pc:picChg chg="del">
          <ac:chgData name="Александра  Шишкова" userId="eef2855d-6d2a-495a-868b-d7a8ff178bc4" providerId="ADAL" clId="{2FEE5B69-9B45-44DF-B09D-D5A2BA5EA28F}" dt="2021-07-22T10:20:00.165" v="15" actId="478"/>
          <ac:picMkLst>
            <pc:docMk/>
            <pc:sldMk cId="2075085503" sldId="272"/>
            <ac:picMk id="68" creationId="{3C0D7B6F-BEC0-4796-9EE7-43DDF9726C54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10-12T07:03:21.626" v="2632" actId="20577"/>
        <pc:sldMkLst>
          <pc:docMk/>
          <pc:sldMk cId="1148897262" sldId="273"/>
        </pc:sldMkLst>
        <pc:spChg chg="del mod">
          <ac:chgData name="Александра  Шишкова" userId="eef2855d-6d2a-495a-868b-d7a8ff178bc4" providerId="ADAL" clId="{2FEE5B69-9B45-44DF-B09D-D5A2BA5EA28F}" dt="2021-09-02T11:28:30.044" v="1678" actId="478"/>
          <ac:spMkLst>
            <pc:docMk/>
            <pc:sldMk cId="1148897262" sldId="273"/>
            <ac:spMk id="5" creationId="{62127CDC-30DC-46DE-8A8C-9B80C9B45629}"/>
          </ac:spMkLst>
        </pc:spChg>
        <pc:spChg chg="add mod">
          <ac:chgData name="Александра  Шишкова" userId="eef2855d-6d2a-495a-868b-d7a8ff178bc4" providerId="ADAL" clId="{2FEE5B69-9B45-44DF-B09D-D5A2BA5EA28F}" dt="2021-08-12T12:30:24.981" v="1496"/>
          <ac:spMkLst>
            <pc:docMk/>
            <pc:sldMk cId="1148897262" sldId="273"/>
            <ac:spMk id="6" creationId="{E1D38FCA-29AA-4EA8-9CEE-B7DB5406D598}"/>
          </ac:spMkLst>
        </pc:spChg>
        <pc:spChg chg="add del mod">
          <ac:chgData name="Александра  Шишкова" userId="eef2855d-6d2a-495a-868b-d7a8ff178bc4" providerId="ADAL" clId="{2FEE5B69-9B45-44DF-B09D-D5A2BA5EA28F}" dt="2021-08-02T08:59:53.503" v="388" actId="931"/>
          <ac:spMkLst>
            <pc:docMk/>
            <pc:sldMk cId="1148897262" sldId="273"/>
            <ac:spMk id="7" creationId="{F2C1E7C9-9212-429C-813F-51119F43FD1B}"/>
          </ac:spMkLst>
        </pc:spChg>
        <pc:spChg chg="add mod">
          <ac:chgData name="Александра  Шишкова" userId="eef2855d-6d2a-495a-868b-d7a8ff178bc4" providerId="ADAL" clId="{2FEE5B69-9B45-44DF-B09D-D5A2BA5EA28F}" dt="2021-09-02T11:28:48.723" v="1692" actId="20577"/>
          <ac:spMkLst>
            <pc:docMk/>
            <pc:sldMk cId="1148897262" sldId="273"/>
            <ac:spMk id="7" creationId="{F7078E39-1B62-47FB-B105-1A9001B63D9C}"/>
          </ac:spMkLst>
        </pc:spChg>
        <pc:graphicFrameChg chg="add del mod">
          <ac:chgData name="Александра  Шишкова" userId="eef2855d-6d2a-495a-868b-d7a8ff178bc4" providerId="ADAL" clId="{2FEE5B69-9B45-44DF-B09D-D5A2BA5EA28F}" dt="2021-08-12T12:30:04.133" v="1489"/>
          <ac:graphicFrameMkLst>
            <pc:docMk/>
            <pc:sldMk cId="1148897262" sldId="273"/>
            <ac:graphicFrameMk id="7" creationId="{D953073C-FDA1-40EA-9254-6BAC09ADACB9}"/>
          </ac:graphicFrameMkLst>
        </pc:graphicFrameChg>
        <pc:graphicFrameChg chg="add del mod">
          <ac:chgData name="Александра  Шишкова" userId="eef2855d-6d2a-495a-868b-d7a8ff178bc4" providerId="ADAL" clId="{2FEE5B69-9B45-44DF-B09D-D5A2BA5EA28F}" dt="2021-08-12T12:30:46.204" v="1498"/>
          <ac:graphicFrameMkLst>
            <pc:docMk/>
            <pc:sldMk cId="1148897262" sldId="273"/>
            <ac:graphicFrameMk id="11" creationId="{7FD4088B-735F-4F0B-B431-7E0BF1F2B7D3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10-12T07:03:21.626" v="2632" actId="20577"/>
          <ac:graphicFrameMkLst>
            <pc:docMk/>
            <pc:sldMk cId="1148897262" sldId="273"/>
            <ac:graphicFrameMk id="12" creationId="{92710D2C-200F-4B29-B3E5-55A1E92E5D6B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8-02T08:49:18.633" v="387" actId="478"/>
          <ac:picMkLst>
            <pc:docMk/>
            <pc:sldMk cId="1148897262" sldId="273"/>
            <ac:picMk id="6" creationId="{2727B016-1BD3-461E-B536-F253B0512EAB}"/>
          </ac:picMkLst>
        </pc:picChg>
        <pc:picChg chg="del">
          <ac:chgData name="Александра  Шишкова" userId="eef2855d-6d2a-495a-868b-d7a8ff178bc4" providerId="ADAL" clId="{2FEE5B69-9B45-44DF-B09D-D5A2BA5EA28F}" dt="2021-07-22T10:19:38.694" v="10" actId="478"/>
          <ac:picMkLst>
            <pc:docMk/>
            <pc:sldMk cId="1148897262" sldId="273"/>
            <ac:picMk id="7" creationId="{1335DD18-42BD-4C66-B6C4-D51E46E6EA83}"/>
          </ac:picMkLst>
        </pc:picChg>
        <pc:picChg chg="add del mod">
          <ac:chgData name="Александра  Шишкова" userId="eef2855d-6d2a-495a-868b-d7a8ff178bc4" providerId="ADAL" clId="{2FEE5B69-9B45-44DF-B09D-D5A2BA5EA28F}" dt="2021-07-22T10:20:37.879" v="29"/>
          <ac:picMkLst>
            <pc:docMk/>
            <pc:sldMk cId="1148897262" sldId="273"/>
            <ac:picMk id="8" creationId="{07179631-66D5-4EEB-81DF-7E03FF526DDC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48.116" v="34"/>
          <ac:picMkLst>
            <pc:docMk/>
            <pc:sldMk cId="1148897262" sldId="273"/>
            <ac:picMk id="9" creationId="{59EA855C-05CC-4C06-A4C8-30BF7F7318DE}"/>
          </ac:picMkLst>
        </pc:picChg>
        <pc:picChg chg="add del mod ord">
          <ac:chgData name="Александра  Шишкова" userId="eef2855d-6d2a-495a-868b-d7a8ff178bc4" providerId="ADAL" clId="{2FEE5B69-9B45-44DF-B09D-D5A2BA5EA28F}" dt="2021-08-12T11:46:18.121" v="1415" actId="478"/>
          <ac:picMkLst>
            <pc:docMk/>
            <pc:sldMk cId="1148897262" sldId="273"/>
            <ac:picMk id="10" creationId="{F14A6D91-A42F-4C5E-9C4E-F5733447F6A2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2T12:29:05.006" v="1709" actId="1076"/>
        <pc:sldMkLst>
          <pc:docMk/>
          <pc:sldMk cId="998784282" sldId="274"/>
        </pc:sldMkLst>
        <pc:spChg chg="del">
          <ac:chgData name="Александра  Шишкова" userId="eef2855d-6d2a-495a-868b-d7a8ff178bc4" providerId="ADAL" clId="{2FEE5B69-9B45-44DF-B09D-D5A2BA5EA28F}" dt="2021-09-02T11:37:56.130" v="1693" actId="478"/>
          <ac:spMkLst>
            <pc:docMk/>
            <pc:sldMk cId="998784282" sldId="274"/>
            <ac:spMk id="3" creationId="{4FEBC88F-C08B-4BAD-B69E-68A171E2F10D}"/>
          </ac:spMkLst>
        </pc:spChg>
        <pc:spChg chg="add del mod">
          <ac:chgData name="Александра  Шишкова" userId="eef2855d-6d2a-495a-868b-d7a8ff178bc4" providerId="ADAL" clId="{2FEE5B69-9B45-44DF-B09D-D5A2BA5EA28F}" dt="2021-09-02T12:28:57.885" v="1708" actId="478"/>
          <ac:spMkLst>
            <pc:docMk/>
            <pc:sldMk cId="998784282" sldId="274"/>
            <ac:spMk id="6" creationId="{03CA5322-79DA-40EC-B00A-3959DF8D31AF}"/>
          </ac:spMkLst>
        </pc:spChg>
        <pc:spChg chg="add del mod">
          <ac:chgData name="Александра  Шишкова" userId="eef2855d-6d2a-495a-868b-d7a8ff178bc4" providerId="ADAL" clId="{2FEE5B69-9B45-44DF-B09D-D5A2BA5EA28F}" dt="2021-09-02T11:37:59.528" v="1694" actId="478"/>
          <ac:spMkLst>
            <pc:docMk/>
            <pc:sldMk cId="998784282" sldId="274"/>
            <ac:spMk id="8" creationId="{A5D19B93-5011-4D30-8E2B-F7B2C8E53867}"/>
          </ac:spMkLst>
        </pc:spChg>
        <pc:spChg chg="add del mod">
          <ac:chgData name="Александра  Шишкова" userId="eef2855d-6d2a-495a-868b-d7a8ff178bc4" providerId="ADAL" clId="{2FEE5B69-9B45-44DF-B09D-D5A2BA5EA28F}" dt="2021-09-02T12:28:55.217" v="1706" actId="478"/>
          <ac:spMkLst>
            <pc:docMk/>
            <pc:sldMk cId="998784282" sldId="274"/>
            <ac:spMk id="9" creationId="{D7122F4D-7778-45CF-9AC5-CD478392D0AB}"/>
          </ac:spMkLst>
        </pc:spChg>
        <pc:spChg chg="add mod">
          <ac:chgData name="Александра  Шишкова" userId="eef2855d-6d2a-495a-868b-d7a8ff178bc4" providerId="ADAL" clId="{2FEE5B69-9B45-44DF-B09D-D5A2BA5EA28F}" dt="2021-09-02T12:29:05.006" v="1709" actId="1076"/>
          <ac:spMkLst>
            <pc:docMk/>
            <pc:sldMk cId="998784282" sldId="274"/>
            <ac:spMk id="10" creationId="{256DDFBF-5187-4E62-8494-A278AED5A60C}"/>
          </ac:spMkLst>
        </pc:spChg>
        <pc:graphicFrameChg chg="modGraphic">
          <ac:chgData name="Александра  Шишкова" userId="eef2855d-6d2a-495a-868b-d7a8ff178bc4" providerId="ADAL" clId="{2FEE5B69-9B45-44DF-B09D-D5A2BA5EA28F}" dt="2021-08-02T08:13:07.039" v="386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  <pc:picChg chg="del">
          <ac:chgData name="Александра  Шишкова" userId="eef2855d-6d2a-495a-868b-d7a8ff178bc4" providerId="ADAL" clId="{2FEE5B69-9B45-44DF-B09D-D5A2BA5EA28F}" dt="2021-07-22T10:19:41.031" v="11" actId="478"/>
          <ac:picMkLst>
            <pc:docMk/>
            <pc:sldMk cId="998784282" sldId="274"/>
            <ac:picMk id="6" creationId="{D8046532-B7EE-4F8F-9090-3E776838BEC8}"/>
          </ac:picMkLst>
        </pc:picChg>
        <pc:picChg chg="add mod">
          <ac:chgData name="Александра  Шишкова" userId="eef2855d-6d2a-495a-868b-d7a8ff178bc4" providerId="ADAL" clId="{2FEE5B69-9B45-44DF-B09D-D5A2BA5EA28F}" dt="2021-07-22T10:20:50.888" v="35"/>
          <ac:picMkLst>
            <pc:docMk/>
            <pc:sldMk cId="998784282" sldId="274"/>
            <ac:picMk id="7" creationId="{522666AF-30BC-4BC9-AF8C-5E92BD4D0AE2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0:56.579" v="2432"/>
        <pc:sldMkLst>
          <pc:docMk/>
          <pc:sldMk cId="795807954" sldId="275"/>
        </pc:sldMkLst>
        <pc:spChg chg="del">
          <ac:chgData name="Александра  Шишкова" userId="eef2855d-6d2a-495a-868b-d7a8ff178bc4" providerId="ADAL" clId="{2FEE5B69-9B45-44DF-B09D-D5A2BA5EA28F}" dt="2021-09-07T11:50:52.272" v="2430" actId="478"/>
          <ac:spMkLst>
            <pc:docMk/>
            <pc:sldMk cId="795807954" sldId="275"/>
            <ac:spMk id="2" creationId="{B232F2E3-BB48-4D4F-9616-DFB92310CE2A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0:56.148" v="2431" actId="478"/>
          <ac:spMkLst>
            <pc:docMk/>
            <pc:sldMk cId="795807954" sldId="275"/>
            <ac:spMk id="6" creationId="{529E8338-AF2B-4C29-A3C4-839F35E0AFBB}"/>
          </ac:spMkLst>
        </pc:spChg>
        <pc:spChg chg="mod">
          <ac:chgData name="Александра  Шишкова" userId="eef2855d-6d2a-495a-868b-d7a8ff178bc4" providerId="ADAL" clId="{2FEE5B69-9B45-44DF-B09D-D5A2BA5EA28F}" dt="2021-09-02T13:44:08.163" v="1771" actId="1076"/>
          <ac:spMkLst>
            <pc:docMk/>
            <pc:sldMk cId="795807954" sldId="275"/>
            <ac:spMk id="7" creationId="{BA3F12B5-5E5C-45E1-B16D-D432D92B43D0}"/>
          </ac:spMkLst>
        </pc:spChg>
        <pc:spChg chg="add mod">
          <ac:chgData name="Александра  Шишкова" userId="eef2855d-6d2a-495a-868b-d7a8ff178bc4" providerId="ADAL" clId="{2FEE5B69-9B45-44DF-B09D-D5A2BA5EA28F}" dt="2021-09-07T11:50:56.579" v="2432"/>
          <ac:spMkLst>
            <pc:docMk/>
            <pc:sldMk cId="795807954" sldId="275"/>
            <ac:spMk id="10" creationId="{562C8DEF-2EBB-40C9-85E0-5BD33B238A6B}"/>
          </ac:spMkLst>
        </pc:spChg>
        <pc:picChg chg="mod">
          <ac:chgData name="Александра  Шишкова" userId="eef2855d-6d2a-495a-868b-d7a8ff178bc4" providerId="ADAL" clId="{2FEE5B69-9B45-44DF-B09D-D5A2BA5EA28F}" dt="2021-08-09T08:18:53.131" v="961" actId="14100"/>
          <ac:picMkLst>
            <pc:docMk/>
            <pc:sldMk cId="795807954" sldId="275"/>
            <ac:picMk id="9" creationId="{B309F91F-EB23-4751-B775-1443A26CCCD8}"/>
          </ac:picMkLst>
        </pc:picChg>
        <pc:picChg chg="mod">
          <ac:chgData name="Александра  Шишкова" userId="eef2855d-6d2a-495a-868b-d7a8ff178bc4" providerId="ADAL" clId="{2FEE5B69-9B45-44DF-B09D-D5A2BA5EA28F}" dt="2021-08-09T08:18:56.742" v="962" actId="14100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delSp modSp mod">
        <pc:chgData name="Александра  Шишкова" userId="eef2855d-6d2a-495a-868b-d7a8ff178bc4" providerId="ADAL" clId="{2FEE5B69-9B45-44DF-B09D-D5A2BA5EA28F}" dt="2021-09-07T11:51:36.252" v="2442"/>
        <pc:sldMkLst>
          <pc:docMk/>
          <pc:sldMk cId="1507389741" sldId="276"/>
        </pc:sldMkLst>
        <pc:spChg chg="add del mod">
          <ac:chgData name="Александра  Шишкова" userId="eef2855d-6d2a-495a-868b-d7a8ff178bc4" providerId="ADAL" clId="{2FEE5B69-9B45-44DF-B09D-D5A2BA5EA28F}" dt="2021-09-07T11:51:23.940" v="2441" actId="478"/>
          <ac:spMkLst>
            <pc:docMk/>
            <pc:sldMk cId="1507389741" sldId="276"/>
            <ac:spMk id="5" creationId="{36E643D8-1ECF-4B2F-AD0B-0B860EF6D274}"/>
          </ac:spMkLst>
        </pc:spChg>
        <pc:spChg chg="del">
          <ac:chgData name="Александра  Шишкова" userId="eef2855d-6d2a-495a-868b-d7a8ff178bc4" providerId="ADAL" clId="{2FEE5B69-9B45-44DF-B09D-D5A2BA5EA28F}" dt="2021-09-07T11:51:20.057" v="2440" actId="478"/>
          <ac:spMkLst>
            <pc:docMk/>
            <pc:sldMk cId="1507389741" sldId="276"/>
            <ac:spMk id="6" creationId="{5C01834A-AD0A-46C2-911E-A4D28612E80F}"/>
          </ac:spMkLst>
        </pc:spChg>
        <pc:spChg chg="mod">
          <ac:chgData name="Александра  Шишкова" userId="eef2855d-6d2a-495a-868b-d7a8ff178bc4" providerId="ADAL" clId="{2FEE5B69-9B45-44DF-B09D-D5A2BA5EA28F}" dt="2021-09-07T09:01:12.633" v="2346" actId="20577"/>
          <ac:spMkLst>
            <pc:docMk/>
            <pc:sldMk cId="1507389741" sldId="276"/>
            <ac:spMk id="8" creationId="{16CB5CA4-9562-4710-AD48-F4FBA314E5A3}"/>
          </ac:spMkLst>
        </pc:spChg>
        <pc:spChg chg="add mod">
          <ac:chgData name="Александра  Шишкова" userId="eef2855d-6d2a-495a-868b-d7a8ff178bc4" providerId="ADAL" clId="{2FEE5B69-9B45-44DF-B09D-D5A2BA5EA28F}" dt="2021-09-07T11:51:36.252" v="2442"/>
          <ac:spMkLst>
            <pc:docMk/>
            <pc:sldMk cId="1507389741" sldId="276"/>
            <ac:spMk id="15" creationId="{21F6A764-3906-40F1-BFC7-4A5B1C5228D9}"/>
          </ac:spMkLst>
        </pc:spChg>
        <pc:picChg chg="add mod">
          <ac:chgData name="Александра  Шишкова" userId="eef2855d-6d2a-495a-868b-d7a8ff178bc4" providerId="ADAL" clId="{2FEE5B69-9B45-44DF-B09D-D5A2BA5EA28F}" dt="2021-08-09T08:19:13.515" v="963" actId="14100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9:23.899" v="965" actId="14100"/>
          <ac:picMkLst>
            <pc:docMk/>
            <pc:sldMk cId="1507389741" sldId="276"/>
            <ac:picMk id="9" creationId="{D8A53787-4474-4F2D-A7E0-E309E7EE4929}"/>
          </ac:picMkLst>
        </pc:picChg>
        <pc:picChg chg="mod">
          <ac:chgData name="Александра  Шишкова" userId="eef2855d-6d2a-495a-868b-d7a8ff178bc4" providerId="ADAL" clId="{2FEE5B69-9B45-44DF-B09D-D5A2BA5EA28F}" dt="2021-08-09T08:13:31.520" v="919" actId="1076"/>
          <ac:picMkLst>
            <pc:docMk/>
            <pc:sldMk cId="1507389741" sldId="276"/>
            <ac:picMk id="10" creationId="{BB504A59-9B15-4C24-B6B6-064DFC34C757}"/>
          </ac:picMkLst>
        </pc:picChg>
        <pc:picChg chg="mod">
          <ac:chgData name="Александра  Шишкова" userId="eef2855d-6d2a-495a-868b-d7a8ff178bc4" providerId="ADAL" clId="{2FEE5B69-9B45-44DF-B09D-D5A2BA5EA28F}" dt="2021-08-09T08:13:23.656" v="915" actId="1076"/>
          <ac:picMkLst>
            <pc:docMk/>
            <pc:sldMk cId="1507389741" sldId="276"/>
            <ac:picMk id="12" creationId="{A544BA94-4F55-43C8-9723-45DE87AE3855}"/>
          </ac:picMkLst>
        </pc:picChg>
        <pc:picChg chg="add mod">
          <ac:chgData name="Александра  Шишкова" userId="eef2855d-6d2a-495a-868b-d7a8ff178bc4" providerId="ADAL" clId="{2FEE5B69-9B45-44DF-B09D-D5A2BA5EA28F}" dt="2021-08-09T08:15:48.129" v="936" actId="14100"/>
          <ac:picMkLst>
            <pc:docMk/>
            <pc:sldMk cId="1507389741" sldId="276"/>
            <ac:picMk id="13" creationId="{357E6C75-3D7D-4690-B82A-81EAA3BD85EE}"/>
          </ac:picMkLst>
        </pc:picChg>
        <pc:picChg chg="mod">
          <ac:chgData name="Александра  Шишкова" userId="eef2855d-6d2a-495a-868b-d7a8ff178bc4" providerId="ADAL" clId="{2FEE5B69-9B45-44DF-B09D-D5A2BA5EA28F}" dt="2021-08-09T08:19:35.103" v="967" actId="14100"/>
          <ac:picMkLst>
            <pc:docMk/>
            <pc:sldMk cId="1507389741" sldId="276"/>
            <ac:picMk id="14" creationId="{471255CD-3CE5-4AE0-B5D6-AE99BDC42F60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9-07T11:51:45.085" v="2445"/>
        <pc:sldMkLst>
          <pc:docMk/>
          <pc:sldMk cId="2060142399" sldId="277"/>
        </pc:sldMkLst>
        <pc:spChg chg="del">
          <ac:chgData name="Александра  Шишкова" userId="eef2855d-6d2a-495a-868b-d7a8ff178bc4" providerId="ADAL" clId="{2FEE5B69-9B45-44DF-B09D-D5A2BA5EA28F}" dt="2021-08-12T11:19:51.054" v="974" actId="478"/>
          <ac:spMkLst>
            <pc:docMk/>
            <pc:sldMk cId="2060142399" sldId="277"/>
            <ac:spMk id="2" creationId="{AC2BC090-6A99-4B4B-9A2C-543D914A1474}"/>
          </ac:spMkLst>
        </pc:spChg>
        <pc:spChg chg="del">
          <ac:chgData name="Александра  Шишкова" userId="eef2855d-6d2a-495a-868b-d7a8ff178bc4" providerId="ADAL" clId="{2FEE5B69-9B45-44DF-B09D-D5A2BA5EA28F}" dt="2021-08-12T11:20:57.674" v="1050" actId="931"/>
          <ac:spMkLst>
            <pc:docMk/>
            <pc:sldMk cId="2060142399" sldId="277"/>
            <ac:spMk id="3" creationId="{166353B1-9875-4E80-BA3B-D373D52F5637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44.612" v="2444" actId="478"/>
          <ac:spMkLst>
            <pc:docMk/>
            <pc:sldMk cId="2060142399" sldId="277"/>
            <ac:spMk id="3" creationId="{CD4E383C-F3F8-488F-A6D6-EBC91D3589A5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19:47.435" v="973"/>
          <ac:spMkLst>
            <pc:docMk/>
            <pc:sldMk cId="2060142399" sldId="277"/>
            <ac:spMk id="6" creationId="{78188C87-E1EE-4CD8-AAD5-F33B639254D1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42.941" v="2443" actId="478"/>
          <ac:spMkLst>
            <pc:docMk/>
            <pc:sldMk cId="2060142399" sldId="277"/>
            <ac:spMk id="7" creationId="{94147A89-E9BA-494D-BB38-A94E154B2FC0}"/>
          </ac:spMkLst>
        </pc:spChg>
        <pc:spChg chg="add mod">
          <ac:chgData name="Александра  Шишкова" userId="eef2855d-6d2a-495a-868b-d7a8ff178bc4" providerId="ADAL" clId="{2FEE5B69-9B45-44DF-B09D-D5A2BA5EA28F}" dt="2021-09-02T13:45:56.956" v="1791" actId="20577"/>
          <ac:spMkLst>
            <pc:docMk/>
            <pc:sldMk cId="2060142399" sldId="277"/>
            <ac:spMk id="9" creationId="{CE070DC4-B15E-475B-B64D-7EC9451114B2}"/>
          </ac:spMkLst>
        </pc:spChg>
        <pc:spChg chg="add mod">
          <ac:chgData name="Александра  Шишкова" userId="eef2855d-6d2a-495a-868b-d7a8ff178bc4" providerId="ADAL" clId="{2FEE5B69-9B45-44DF-B09D-D5A2BA5EA28F}" dt="2021-09-07T11:51:45.085" v="2445"/>
          <ac:spMkLst>
            <pc:docMk/>
            <pc:sldMk cId="2060142399" sldId="277"/>
            <ac:spMk id="11" creationId="{162E649E-6A87-4377-A2B7-977C9C9F1A54}"/>
          </ac:spMkLst>
        </pc:spChg>
        <pc:picChg chg="add mod">
          <ac:chgData name="Александра  Шишкова" userId="eef2855d-6d2a-495a-868b-d7a8ff178bc4" providerId="ADAL" clId="{2FEE5B69-9B45-44DF-B09D-D5A2BA5EA28F}" dt="2021-08-12T11:19:33.417" v="971"/>
          <ac:picMkLst>
            <pc:docMk/>
            <pc:sldMk cId="2060142399" sldId="277"/>
            <ac:picMk id="5" creationId="{CE71AC05-015D-48A2-9A49-8AA11B62EDB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0:36.574" v="1049"/>
          <ac:picMkLst>
            <pc:docMk/>
            <pc:sldMk cId="2060142399" sldId="277"/>
            <ac:picMk id="10" creationId="{7844485E-6EFC-48DA-ADC0-2FFC4AF2E4AA}"/>
          </ac:picMkLst>
        </pc:picChg>
        <pc:picChg chg="add mod ord">
          <ac:chgData name="Александра  Шишкова" userId="eef2855d-6d2a-495a-868b-d7a8ff178bc4" providerId="ADAL" clId="{2FEE5B69-9B45-44DF-B09D-D5A2BA5EA28F}" dt="2021-08-12T11:22:04.770" v="1069" actId="1076"/>
          <ac:picMkLst>
            <pc:docMk/>
            <pc:sldMk cId="2060142399" sldId="277"/>
            <ac:picMk id="12" creationId="{D2E7BC72-6971-4024-9A82-B75E1D45321D}"/>
          </ac:picMkLst>
        </pc:picChg>
        <pc:picChg chg="add mod">
          <ac:chgData name="Александра  Шишкова" userId="eef2855d-6d2a-495a-868b-d7a8ff178bc4" providerId="ADAL" clId="{2FEE5B69-9B45-44DF-B09D-D5A2BA5EA28F}" dt="2021-08-12T11:22:00.361" v="1068" actId="1076"/>
          <ac:picMkLst>
            <pc:docMk/>
            <pc:sldMk cId="2060142399" sldId="277"/>
            <ac:picMk id="14" creationId="{4A18C34E-2301-4AD0-9F13-ABE208C3B33E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9-07T09:02:53.267" v="2384" actId="20577"/>
        <pc:sldMkLst>
          <pc:docMk/>
          <pc:sldMk cId="2775569526" sldId="278"/>
        </pc:sldMkLst>
        <pc:spChg chg="del mod">
          <ac:chgData name="Александра  Шишкова" userId="eef2855d-6d2a-495a-868b-d7a8ff178bc4" providerId="ADAL" clId="{2FEE5B69-9B45-44DF-B09D-D5A2BA5EA28F}" dt="2021-08-12T11:24:02.538" v="1088" actId="478"/>
          <ac:spMkLst>
            <pc:docMk/>
            <pc:sldMk cId="2775569526" sldId="278"/>
            <ac:spMk id="2" creationId="{776CA721-AF1B-44D3-BDF9-F9AD8111B84F}"/>
          </ac:spMkLst>
        </pc:spChg>
        <pc:spChg chg="del">
          <ac:chgData name="Александра  Шишкова" userId="eef2855d-6d2a-495a-868b-d7a8ff178bc4" providerId="ADAL" clId="{2FEE5B69-9B45-44DF-B09D-D5A2BA5EA28F}" dt="2021-08-12T11:23:49.446" v="1085"/>
          <ac:spMkLst>
            <pc:docMk/>
            <pc:sldMk cId="2775569526" sldId="278"/>
            <ac:spMk id="3" creationId="{0D9FC277-EA2C-4B20-8E7C-80CD202B5235}"/>
          </ac:spMkLst>
        </pc:spChg>
        <pc:spChg chg="add mod">
          <ac:chgData name="Александра  Шишкова" userId="eef2855d-6d2a-495a-868b-d7a8ff178bc4" providerId="ADAL" clId="{2FEE5B69-9B45-44DF-B09D-D5A2BA5EA28F}" dt="2021-08-12T11:24:14.880" v="1105" actId="20577"/>
          <ac:spMkLst>
            <pc:docMk/>
            <pc:sldMk cId="2775569526" sldId="278"/>
            <ac:spMk id="6" creationId="{F3A502CC-4596-4D71-B097-6A5730EC11F6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25:03.729" v="1112" actId="478"/>
          <ac:spMkLst>
            <pc:docMk/>
            <pc:sldMk cId="2775569526" sldId="278"/>
            <ac:spMk id="7" creationId="{6FB41AC9-64E8-4EC1-A903-24FE63055CF1}"/>
          </ac:spMkLst>
        </pc:spChg>
        <pc:spChg chg="add del mod">
          <ac:chgData name="Александра  Шишкова" userId="eef2855d-6d2a-495a-868b-d7a8ff178bc4" providerId="ADAL" clId="{2FEE5B69-9B45-44DF-B09D-D5A2BA5EA28F}" dt="2021-08-12T11:35:48.670" v="1368" actId="478"/>
          <ac:spMkLst>
            <pc:docMk/>
            <pc:sldMk cId="2775569526" sldId="278"/>
            <ac:spMk id="10" creationId="{52F274AF-5E70-483A-AFF1-2FE379DEBB7B}"/>
          </ac:spMkLst>
        </pc:spChg>
        <pc:graphicFrameChg chg="add del mod modGraphic">
          <ac:chgData name="Александра  Шишкова" userId="eef2855d-6d2a-495a-868b-d7a8ff178bc4" providerId="ADAL" clId="{2FEE5B69-9B45-44DF-B09D-D5A2BA5EA28F}" dt="2021-08-12T11:35:30.750" v="1364" actId="478"/>
          <ac:graphicFrameMkLst>
            <pc:docMk/>
            <pc:sldMk cId="2775569526" sldId="278"/>
            <ac:graphicFrameMk id="5" creationId="{CBB7F880-0DC8-4E06-A59B-7CA435666038}"/>
          </ac:graphicFrameMkLst>
        </pc:graphicFrameChg>
        <pc:graphicFrameChg chg="add mod modGraphic">
          <ac:chgData name="Александра  Шишкова" userId="eef2855d-6d2a-495a-868b-d7a8ff178bc4" providerId="ADAL" clId="{2FEE5B69-9B45-44DF-B09D-D5A2BA5EA28F}" dt="2021-09-07T09:02:53.267" v="2384" actId="20577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add mod">
          <ac:chgData name="Александра  Шишкова" userId="eef2855d-6d2a-495a-868b-d7a8ff178bc4" providerId="ADAL" clId="{2FEE5B69-9B45-44DF-B09D-D5A2BA5EA28F}" dt="2021-08-12T11:35:34.601" v="1366"/>
          <ac:picMkLst>
            <pc:docMk/>
            <pc:sldMk cId="2775569526" sldId="278"/>
            <ac:picMk id="11" creationId="{F64A9F91-5531-4E7E-9712-2BDA491D87C0}"/>
          </ac:picMkLst>
        </pc:picChg>
        <pc:picChg chg="add mod">
          <ac:chgData name="Александра  Шишкова" userId="eef2855d-6d2a-495a-868b-d7a8ff178bc4" providerId="ADAL" clId="{2FEE5B69-9B45-44DF-B09D-D5A2BA5EA28F}" dt="2021-09-02T13:48:40.779" v="1865" actId="1076"/>
          <ac:picMkLst>
            <pc:docMk/>
            <pc:sldMk cId="2775569526" sldId="278"/>
            <ac:picMk id="13" creationId="{86FD2696-79A8-4A3B-A85F-E9842F1B6580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58:29.882" v="1460" actId="478"/>
          <ac:picMkLst>
            <pc:docMk/>
            <pc:sldMk cId="2775569526" sldId="278"/>
            <ac:picMk id="15" creationId="{8670A412-6EDF-4F82-93E6-910043DF1FDC}"/>
          </ac:picMkLst>
        </pc:picChg>
        <pc:picChg chg="add del mod">
          <ac:chgData name="Александра  Шишкова" userId="eef2855d-6d2a-495a-868b-d7a8ff178bc4" providerId="ADAL" clId="{2FEE5B69-9B45-44DF-B09D-D5A2BA5EA28F}" dt="2021-08-12T11:40:46.953" v="1414" actId="478"/>
          <ac:picMkLst>
            <pc:docMk/>
            <pc:sldMk cId="2775569526" sldId="278"/>
            <ac:picMk id="17" creationId="{900E475B-9DCD-495D-863B-4481BFF0C69A}"/>
          </ac:picMkLst>
        </pc:picChg>
        <pc:picChg chg="add mod">
          <ac:chgData name="Александра  Шишкова" userId="eef2855d-6d2a-495a-868b-d7a8ff178bc4" providerId="ADAL" clId="{2FEE5B69-9B45-44DF-B09D-D5A2BA5EA28F}" dt="2021-09-02T13:48:43.601" v="1866" actId="1076"/>
          <ac:picMkLst>
            <pc:docMk/>
            <pc:sldMk cId="2775569526" sldId="278"/>
            <ac:picMk id="19" creationId="{5EFA19F8-44AA-491B-841C-E6E27859DA77}"/>
          </ac:picMkLst>
        </pc:picChg>
        <pc:picChg chg="add mod">
          <ac:chgData name="Александра  Шишкова" userId="eef2855d-6d2a-495a-868b-d7a8ff178bc4" providerId="ADAL" clId="{2FEE5B69-9B45-44DF-B09D-D5A2BA5EA28F}" dt="2021-09-02T13:48:32.047" v="1862" actId="14100"/>
          <ac:picMkLst>
            <pc:docMk/>
            <pc:sldMk cId="2775569526" sldId="278"/>
            <ac:picMk id="21" creationId="{BBEF7B76-5C43-44B2-973E-11B843719AF0}"/>
          </ac:picMkLst>
        </pc:picChg>
      </pc:sldChg>
      <pc:sldChg chg="addSp delSp modSp new mod">
        <pc:chgData name="Александра  Шишкова" userId="eef2855d-6d2a-495a-868b-d7a8ff178bc4" providerId="ADAL" clId="{2FEE5B69-9B45-44DF-B09D-D5A2BA5EA28F}" dt="2021-09-07T11:51:13.643" v="2439"/>
        <pc:sldMkLst>
          <pc:docMk/>
          <pc:sldMk cId="396756965" sldId="279"/>
        </pc:sldMkLst>
        <pc:spChg chg="del">
          <ac:chgData name="Александра  Шишкова" userId="eef2855d-6d2a-495a-868b-d7a8ff178bc4" providerId="ADAL" clId="{2FEE5B69-9B45-44DF-B09D-D5A2BA5EA28F}" dt="2021-09-06T09:09:01.180" v="2130"/>
          <ac:spMkLst>
            <pc:docMk/>
            <pc:sldMk cId="396756965" sldId="279"/>
            <ac:spMk id="2" creationId="{77AACB8B-5891-424F-A129-6E85DBDFAAB2}"/>
          </ac:spMkLst>
        </pc:spChg>
        <pc:spChg chg="del">
          <ac:chgData name="Александра  Шишкова" userId="eef2855d-6d2a-495a-868b-d7a8ff178bc4" providerId="ADAL" clId="{2FEE5B69-9B45-44DF-B09D-D5A2BA5EA28F}" dt="2021-09-06T09:20:31.600" v="2261" actId="931"/>
          <ac:spMkLst>
            <pc:docMk/>
            <pc:sldMk cId="396756965" sldId="279"/>
            <ac:spMk id="3" creationId="{357A27D9-E54A-4383-A11E-5098CDE9CB7A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08.863" v="2436" actId="478"/>
          <ac:spMkLst>
            <pc:docMk/>
            <pc:sldMk cId="396756965" sldId="279"/>
            <ac:spMk id="3" creationId="{8082264D-F50F-42E8-B6D5-88809C0C0CAE}"/>
          </ac:spMkLst>
        </pc:spChg>
        <pc:spChg chg="add mod">
          <ac:chgData name="Александра  Шишкова" userId="eef2855d-6d2a-495a-868b-d7a8ff178bc4" providerId="ADAL" clId="{2FEE5B69-9B45-44DF-B09D-D5A2BA5EA28F}" dt="2021-09-07T09:00:59.500" v="2337" actId="1076"/>
          <ac:spMkLst>
            <pc:docMk/>
            <pc:sldMk cId="396756965" sldId="279"/>
            <ac:spMk id="5" creationId="{711EE93F-D3D9-4B30-A695-AE7039B586B5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10.943" v="2437" actId="478"/>
          <ac:spMkLst>
            <pc:docMk/>
            <pc:sldMk cId="396756965" sldId="279"/>
            <ac:spMk id="7" creationId="{80D94BFB-278B-42B2-BE9E-8B314530C8C1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12.996" v="2438" actId="478"/>
          <ac:spMkLst>
            <pc:docMk/>
            <pc:sldMk cId="396756965" sldId="279"/>
            <ac:spMk id="10" creationId="{C452E320-AEF2-4F79-BAD4-BF5E38E1FCD9}"/>
          </ac:spMkLst>
        </pc:spChg>
        <pc:spChg chg="add del mod">
          <ac:chgData name="Александра  Шишкова" userId="eef2855d-6d2a-495a-868b-d7a8ff178bc4" providerId="ADAL" clId="{2FEE5B69-9B45-44DF-B09D-D5A2BA5EA28F}" dt="2021-09-07T11:51:08.061" v="2435"/>
          <ac:spMkLst>
            <pc:docMk/>
            <pc:sldMk cId="396756965" sldId="279"/>
            <ac:spMk id="12" creationId="{A8FB0152-4377-4054-943C-F1C8DB74A5C8}"/>
          </ac:spMkLst>
        </pc:spChg>
        <pc:spChg chg="add mod">
          <ac:chgData name="Александра  Шишкова" userId="eef2855d-6d2a-495a-868b-d7a8ff178bc4" providerId="ADAL" clId="{2FEE5B69-9B45-44DF-B09D-D5A2BA5EA28F}" dt="2021-09-07T11:51:13.643" v="2439"/>
          <ac:spMkLst>
            <pc:docMk/>
            <pc:sldMk cId="396756965" sldId="279"/>
            <ac:spMk id="14" creationId="{64A46573-302C-451C-B7EA-13A2981A2B4F}"/>
          </ac:spMkLst>
        </pc:spChg>
        <pc:picChg chg="add mod">
          <ac:chgData name="Александра  Шишкова" userId="eef2855d-6d2a-495a-868b-d7a8ff178bc4" providerId="ADAL" clId="{2FEE5B69-9B45-44DF-B09D-D5A2BA5EA28F}" dt="2021-09-06T09:08:55.570" v="2129"/>
          <ac:picMkLst>
            <pc:docMk/>
            <pc:sldMk cId="396756965" sldId="279"/>
            <ac:picMk id="6" creationId="{C85781C9-85FD-42CE-86EC-AAB23689A05C}"/>
          </ac:picMkLst>
        </pc:picChg>
        <pc:picChg chg="add mod">
          <ac:chgData name="Александра  Шишкова" userId="eef2855d-6d2a-495a-868b-d7a8ff178bc4" providerId="ADAL" clId="{2FEE5B69-9B45-44DF-B09D-D5A2BA5EA28F}" dt="2021-09-06T09:21:53.315" v="2295" actId="1076"/>
          <ac:picMkLst>
            <pc:docMk/>
            <pc:sldMk cId="396756965" sldId="279"/>
            <ac:picMk id="9" creationId="{D6018DBA-370B-460C-817A-A3AD102D7651}"/>
          </ac:picMkLst>
        </pc:picChg>
        <pc:picChg chg="add mod">
          <ac:chgData name="Александра  Шишкова" userId="eef2855d-6d2a-495a-868b-d7a8ff178bc4" providerId="ADAL" clId="{2FEE5B69-9B45-44DF-B09D-D5A2BA5EA28F}" dt="2021-09-06T09:21:55.160" v="2296" actId="1076"/>
          <ac:picMkLst>
            <pc:docMk/>
            <pc:sldMk cId="396756965" sldId="279"/>
            <ac:picMk id="11" creationId="{F66E6956-BC54-4A79-8ECD-A6EB3417F4B1}"/>
          </ac:picMkLst>
        </pc:picChg>
        <pc:picChg chg="add mod">
          <ac:chgData name="Александра  Шишкова" userId="eef2855d-6d2a-495a-868b-d7a8ff178bc4" providerId="ADAL" clId="{2FEE5B69-9B45-44DF-B09D-D5A2BA5EA28F}" dt="2021-09-06T09:21:50.784" v="2294" actId="14100"/>
          <ac:picMkLst>
            <pc:docMk/>
            <pc:sldMk cId="396756965" sldId="279"/>
            <ac:picMk id="13" creationId="{774BF57D-6464-4ADB-ABA0-3B2694D63D96}"/>
          </ac:picMkLst>
        </pc:picChg>
      </pc:sldChg>
    </pc:docChg>
  </pc:docChgLst>
  <pc:docChgLst>
    <pc:chgData name="Владимир" userId="17de8d23-d944-4b50-a669-60124b37f127" providerId="ADAL" clId="{C8D3C498-EC67-4B35-9014-B825E0CC4CA8}"/>
    <pc:docChg chg="custSel delSld modSld">
      <pc:chgData name="Владимир" userId="17de8d23-d944-4b50-a669-60124b37f127" providerId="ADAL" clId="{C8D3C498-EC67-4B35-9014-B825E0CC4CA8}" dt="2021-07-05T11:24:50.788" v="29" actId="122"/>
      <pc:docMkLst>
        <pc:docMk/>
      </pc:docMkLst>
      <pc:sldChg chg="modSp mod">
        <pc:chgData name="Владимир" userId="17de8d23-d944-4b50-a669-60124b37f127" providerId="ADAL" clId="{C8D3C498-EC67-4B35-9014-B825E0CC4CA8}" dt="2021-07-05T11:23:52.608" v="12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C8D3C498-EC67-4B35-9014-B825E0CC4CA8}" dt="2021-07-05T11:23:52.608" v="12" actId="20577"/>
          <ac:spMkLst>
            <pc:docMk/>
            <pc:sldMk cId="3191643358" sldId="258"/>
            <ac:spMk id="2" creationId="{745D2EF6-96F1-42EF-AE0D-F740267342D8}"/>
          </ac:spMkLst>
        </pc:spChg>
      </pc:sldChg>
      <pc:sldChg chg="modSp mod">
        <pc:chgData name="Владимир" userId="17de8d23-d944-4b50-a669-60124b37f127" providerId="ADAL" clId="{C8D3C498-EC67-4B35-9014-B825E0CC4CA8}" dt="2021-07-05T11:24:38.254" v="26" actId="27636"/>
        <pc:sldMkLst>
          <pc:docMk/>
          <pc:sldMk cId="4163915433" sldId="259"/>
        </pc:sldMkLst>
        <pc:spChg chg="mod">
          <ac:chgData name="Владимир" userId="17de8d23-d944-4b50-a669-60124b37f127" providerId="ADAL" clId="{C8D3C498-EC67-4B35-9014-B825E0CC4CA8}" dt="2021-07-05T11:24:38.254" v="26" actId="27636"/>
          <ac:spMkLst>
            <pc:docMk/>
            <pc:sldMk cId="4163915433" sldId="259"/>
            <ac:spMk id="2" creationId="{ACF21B82-89B1-47C2-B11C-F7AA655F8583}"/>
          </ac:spMkLst>
        </pc:spChg>
      </pc:sldChg>
      <pc:sldChg chg="modSp mod">
        <pc:chgData name="Владимир" userId="17de8d23-d944-4b50-a669-60124b37f127" providerId="ADAL" clId="{C8D3C498-EC67-4B35-9014-B825E0CC4CA8}" dt="2021-07-05T11:24:02.531" v="18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C8D3C498-EC67-4B35-9014-B825E0CC4CA8}" dt="2021-07-05T11:24:02.531" v="18" actId="20577"/>
          <ac:spMkLst>
            <pc:docMk/>
            <pc:sldMk cId="2853911720" sldId="260"/>
            <ac:spMk id="2" creationId="{DF45005D-7A61-4941-B3C1-7289EA66D7A7}"/>
          </ac:spMkLst>
        </pc:spChg>
      </pc:sldChg>
      <pc:sldChg chg="modSp mod">
        <pc:chgData name="Владимир" userId="17de8d23-d944-4b50-a669-60124b37f127" providerId="ADAL" clId="{C8D3C498-EC67-4B35-9014-B825E0CC4CA8}" dt="2021-07-05T11:24:26.461" v="24" actId="20577"/>
        <pc:sldMkLst>
          <pc:docMk/>
          <pc:sldMk cId="3237151389" sldId="261"/>
        </pc:sldMkLst>
        <pc:spChg chg="mod">
          <ac:chgData name="Владимир" userId="17de8d23-d944-4b50-a669-60124b37f127" providerId="ADAL" clId="{C8D3C498-EC67-4B35-9014-B825E0CC4CA8}" dt="2021-07-05T11:24:26.461" v="24" actId="20577"/>
          <ac:spMkLst>
            <pc:docMk/>
            <pc:sldMk cId="3237151389" sldId="261"/>
            <ac:spMk id="2" creationId="{6E6F50F6-E74F-4DC2-B24D-1BF6FE35C993}"/>
          </ac:spMkLst>
        </pc:spChg>
      </pc:sldChg>
      <pc:sldChg chg="del">
        <pc:chgData name="Владимир" userId="17de8d23-d944-4b50-a669-60124b37f127" providerId="ADAL" clId="{C8D3C498-EC67-4B35-9014-B825E0CC4CA8}" dt="2021-07-05T11:23:25.038" v="0" actId="47"/>
        <pc:sldMkLst>
          <pc:docMk/>
          <pc:sldMk cId="2552439833" sldId="264"/>
        </pc:sldMkLst>
      </pc:sldChg>
      <pc:sldChg chg="modSp mod">
        <pc:chgData name="Владимир" userId="17de8d23-d944-4b50-a669-60124b37f127" providerId="ADAL" clId="{C8D3C498-EC67-4B35-9014-B825E0CC4CA8}" dt="2021-07-05T11:24:50.788" v="29" actId="122"/>
        <pc:sldMkLst>
          <pc:docMk/>
          <pc:sldMk cId="4125647836" sldId="269"/>
        </pc:sldMkLst>
        <pc:spChg chg="mod">
          <ac:chgData name="Владимир" userId="17de8d23-d944-4b50-a669-60124b37f127" providerId="ADAL" clId="{C8D3C498-EC67-4B35-9014-B825E0CC4CA8}" dt="2021-07-05T11:24:43.521" v="27" actId="20577"/>
          <ac:spMkLst>
            <pc:docMk/>
            <pc:sldMk cId="4125647836" sldId="269"/>
            <ac:spMk id="2" creationId="{2326BF47-F4BE-464D-A7E2-A6B0C0859DDA}"/>
          </ac:spMkLst>
        </pc:spChg>
        <pc:spChg chg="mod">
          <ac:chgData name="Владимир" userId="17de8d23-d944-4b50-a669-60124b37f127" providerId="ADAL" clId="{C8D3C498-EC67-4B35-9014-B825E0CC4CA8}" dt="2021-07-05T11:24:50.788" v="29" actId="122"/>
          <ac:spMkLst>
            <pc:docMk/>
            <pc:sldMk cId="4125647836" sldId="269"/>
            <ac:spMk id="3" creationId="{DF4AEECD-EE59-4E9B-AFB8-C422B0FDD802}"/>
          </ac:spMkLst>
        </pc:spChg>
      </pc:sldChg>
    </pc:docChg>
  </pc:docChgLst>
  <pc:docChgLst>
    <pc:chgData name="Владимир" userId="17de8d23-d944-4b50-a669-60124b37f127" providerId="ADAL" clId="{570832A9-08B8-4A4A-B357-BE43DDDCBD47}"/>
    <pc:docChg chg="modSld">
      <pc:chgData name="Владимир" userId="17de8d23-d944-4b50-a669-60124b37f127" providerId="ADAL" clId="{570832A9-08B8-4A4A-B357-BE43DDDCBD47}" dt="2021-08-12T11:34:04.822" v="645" actId="20577"/>
      <pc:docMkLst>
        <pc:docMk/>
      </pc:docMkLst>
      <pc:sldChg chg="modSp mod">
        <pc:chgData name="Владимир" userId="17de8d23-d944-4b50-a669-60124b37f127" providerId="ADAL" clId="{570832A9-08B8-4A4A-B357-BE43DDDCBD47}" dt="2021-08-12T11:04:25.635" v="38" actId="20577"/>
        <pc:sldMkLst>
          <pc:docMk/>
          <pc:sldMk cId="3191643358" sldId="258"/>
        </pc:sldMkLst>
        <pc:spChg chg="mod">
          <ac:chgData name="Владимир" userId="17de8d23-d944-4b50-a669-60124b37f127" providerId="ADAL" clId="{570832A9-08B8-4A4A-B357-BE43DDDCBD47}" dt="2021-08-12T11:04:25.635" v="38" actId="20577"/>
          <ac:spMkLst>
            <pc:docMk/>
            <pc:sldMk cId="3191643358" sldId="258"/>
            <ac:spMk id="3" creationId="{2C12B30C-F9FE-47E7-9E2F-049D989A8116}"/>
          </ac:spMkLst>
        </pc:spChg>
      </pc:sldChg>
      <pc:sldChg chg="modSp mod">
        <pc:chgData name="Владимир" userId="17de8d23-d944-4b50-a669-60124b37f127" providerId="ADAL" clId="{570832A9-08B8-4A4A-B357-BE43DDDCBD47}" dt="2021-08-12T11:07:26.471" v="122" actId="20577"/>
        <pc:sldMkLst>
          <pc:docMk/>
          <pc:sldMk cId="4163915433" sldId="259"/>
        </pc:sldMkLst>
        <pc:spChg chg="mod">
          <ac:chgData name="Владимир" userId="17de8d23-d944-4b50-a669-60124b37f127" providerId="ADAL" clId="{570832A9-08B8-4A4A-B357-BE43DDDCBD47}" dt="2021-08-12T11:07:26.471" v="122" actId="20577"/>
          <ac:spMkLst>
            <pc:docMk/>
            <pc:sldMk cId="4163915433" sldId="259"/>
            <ac:spMk id="3" creationId="{9E4BE471-80A9-4410-8447-DE84707EA4FF}"/>
          </ac:spMkLst>
        </pc:spChg>
      </pc:sldChg>
      <pc:sldChg chg="modSp mod">
        <pc:chgData name="Владимир" userId="17de8d23-d944-4b50-a669-60124b37f127" providerId="ADAL" clId="{570832A9-08B8-4A4A-B357-BE43DDDCBD47}" dt="2021-08-12T11:04:56.032" v="69" actId="20577"/>
        <pc:sldMkLst>
          <pc:docMk/>
          <pc:sldMk cId="2853911720" sldId="260"/>
        </pc:sldMkLst>
        <pc:spChg chg="mod">
          <ac:chgData name="Владимир" userId="17de8d23-d944-4b50-a669-60124b37f127" providerId="ADAL" clId="{570832A9-08B8-4A4A-B357-BE43DDDCBD47}" dt="2021-08-12T11:04:56.032" v="69" actId="20577"/>
          <ac:spMkLst>
            <pc:docMk/>
            <pc:sldMk cId="2853911720" sldId="260"/>
            <ac:spMk id="3" creationId="{55C866D0-B027-4D17-9162-71E9BC021287}"/>
          </ac:spMkLst>
        </pc:spChg>
      </pc:sldChg>
      <pc:sldChg chg="modSp">
        <pc:chgData name="Владимир" userId="17de8d23-d944-4b50-a669-60124b37f127" providerId="ADAL" clId="{570832A9-08B8-4A4A-B357-BE43DDDCBD47}" dt="2021-08-12T11:34:04.822" v="645" actId="20577"/>
        <pc:sldMkLst>
          <pc:docMk/>
          <pc:sldMk cId="627837403" sldId="270"/>
        </pc:sldMkLst>
        <pc:graphicFrameChg chg="mod">
          <ac:chgData name="Владимир" userId="17de8d23-d944-4b50-a669-60124b37f127" providerId="ADAL" clId="{570832A9-08B8-4A4A-B357-BE43DDDCBD47}" dt="2021-08-12T11:34:04.822" v="645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modSp mod">
        <pc:chgData name="Владимир" userId="17de8d23-d944-4b50-a669-60124b37f127" providerId="ADAL" clId="{570832A9-08B8-4A4A-B357-BE43DDDCBD47}" dt="2021-08-12T11:07:46.415" v="156" actId="20577"/>
        <pc:sldMkLst>
          <pc:docMk/>
          <pc:sldMk cId="795807954" sldId="275"/>
        </pc:sldMkLst>
        <pc:spChg chg="mod">
          <ac:chgData name="Владимир" userId="17de8d23-d944-4b50-a669-60124b37f127" providerId="ADAL" clId="{570832A9-08B8-4A4A-B357-BE43DDDCBD47}" dt="2021-08-12T11:07:46.415" v="156" actId="20577"/>
          <ac:spMkLst>
            <pc:docMk/>
            <pc:sldMk cId="795807954" sldId="275"/>
            <ac:spMk id="7" creationId="{BA3F12B5-5E5C-45E1-B16D-D432D92B43D0}"/>
          </ac:spMkLst>
        </pc:spChg>
      </pc:sldChg>
      <pc:sldChg chg="modSp mod">
        <pc:chgData name="Владимир" userId="17de8d23-d944-4b50-a669-60124b37f127" providerId="ADAL" clId="{570832A9-08B8-4A4A-B357-BE43DDDCBD47}" dt="2021-08-12T11:09:33.094" v="172" actId="20577"/>
        <pc:sldMkLst>
          <pc:docMk/>
          <pc:sldMk cId="1507389741" sldId="276"/>
        </pc:sldMkLst>
        <pc:spChg chg="mod">
          <ac:chgData name="Владимир" userId="17de8d23-d944-4b50-a669-60124b37f127" providerId="ADAL" clId="{570832A9-08B8-4A4A-B357-BE43DDDCBD47}" dt="2021-08-12T11:09:33.094" v="172" actId="20577"/>
          <ac:spMkLst>
            <pc:docMk/>
            <pc:sldMk cId="1507389741" sldId="276"/>
            <ac:spMk id="8" creationId="{16CB5CA4-9562-4710-AD48-F4FBA314E5A3}"/>
          </ac:spMkLst>
        </pc:spChg>
      </pc:sldChg>
    </pc:docChg>
  </pc:docChgLst>
  <pc:docChgLst>
    <pc:chgData name="Александра  Шишкова" userId="eef2855d-6d2a-495a-868b-d7a8ff178bc4" providerId="ADAL" clId="{7B7AB158-B084-4793-B2EC-0515D5074E1F}"/>
    <pc:docChg chg="undo redo custSel addSld modSld sldOrd">
      <pc:chgData name="Александра  Шишкова" userId="eef2855d-6d2a-495a-868b-d7a8ff178bc4" providerId="ADAL" clId="{7B7AB158-B084-4793-B2EC-0515D5074E1F}" dt="2021-09-03T09:28:48.893" v="896" actId="20577"/>
      <pc:docMkLst>
        <pc:docMk/>
      </pc:docMkLst>
      <pc:sldChg chg="modSp mod">
        <pc:chgData name="Александра  Шишкова" userId="eef2855d-6d2a-495a-868b-d7a8ff178bc4" providerId="ADAL" clId="{7B7AB158-B084-4793-B2EC-0515D5074E1F}" dt="2021-07-21T14:44:17.625" v="3" actId="20577"/>
        <pc:sldMkLst>
          <pc:docMk/>
          <pc:sldMk cId="223608102" sldId="256"/>
        </pc:sldMkLst>
        <pc:spChg chg="mod">
          <ac:chgData name="Александра  Шишкова" userId="eef2855d-6d2a-495a-868b-d7a8ff178bc4" providerId="ADAL" clId="{7B7AB158-B084-4793-B2EC-0515D5074E1F}" dt="2021-07-21T14:44:17.625" v="3" actId="20577"/>
          <ac:spMkLst>
            <pc:docMk/>
            <pc:sldMk cId="223608102" sldId="256"/>
            <ac:spMk id="3" creationId="{2430DE21-102A-4E07-B771-6B7C6037EB38}"/>
          </ac:spMkLst>
        </pc:spChg>
      </pc:sldChg>
      <pc:sldChg chg="modSp">
        <pc:chgData name="Александра  Шишкова" userId="eef2855d-6d2a-495a-868b-d7a8ff178bc4" providerId="ADAL" clId="{7B7AB158-B084-4793-B2EC-0515D5074E1F}" dt="2021-07-21T14:44:21.808" v="7" actId="20577"/>
        <pc:sldMkLst>
          <pc:docMk/>
          <pc:sldMk cId="612221995" sldId="257"/>
        </pc:sldMkLst>
        <pc:graphicFrameChg chg="mod">
          <ac:chgData name="Александра  Шишкова" userId="eef2855d-6d2a-495a-868b-d7a8ff178bc4" providerId="ADAL" clId="{7B7AB158-B084-4793-B2EC-0515D5074E1F}" dt="2021-07-21T14:44:21.808" v="7" actId="20577"/>
          <ac:graphicFrameMkLst>
            <pc:docMk/>
            <pc:sldMk cId="612221995" sldId="257"/>
            <ac:graphicFrameMk id="14" creationId="{2561EF3E-1163-4075-9F9B-C8C184098671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09:27:25.936" v="283" actId="20577"/>
        <pc:sldMkLst>
          <pc:docMk/>
          <pc:sldMk cId="3191643358" sldId="258"/>
        </pc:sldMkLst>
        <pc:spChg chg="mod">
          <ac:chgData name="Александра  Шишкова" userId="eef2855d-6d2a-495a-868b-d7a8ff178bc4" providerId="ADAL" clId="{7B7AB158-B084-4793-B2EC-0515D5074E1F}" dt="2021-08-13T09:27:25.936" v="283" actId="20577"/>
          <ac:spMkLst>
            <pc:docMk/>
            <pc:sldMk cId="3191643358" sldId="258"/>
            <ac:spMk id="3" creationId="{2C12B30C-F9FE-47E7-9E2F-049D989A8116}"/>
          </ac:spMkLst>
        </pc:spChg>
        <pc:picChg chg="del">
          <ac:chgData name="Александра  Шишкова" userId="eef2855d-6d2a-495a-868b-d7a8ff178bc4" providerId="ADAL" clId="{7B7AB158-B084-4793-B2EC-0515D5074E1F}" dt="2021-07-21T14:44:24.785" v="8" actId="478"/>
          <ac:picMkLst>
            <pc:docMk/>
            <pc:sldMk cId="3191643358" sldId="258"/>
            <ac:picMk id="6" creationId="{3E19182E-A8DC-4E5C-B380-7F32E8AC284E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307" v="9" actId="478"/>
          <ac:picMkLst>
            <pc:docMk/>
            <pc:sldMk cId="3191643358" sldId="258"/>
            <ac:picMk id="8" creationId="{C5AE8AFA-CBFD-4C86-B2C6-3BB07637B30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5.875" v="10" actId="478"/>
          <ac:picMkLst>
            <pc:docMk/>
            <pc:sldMk cId="3191643358" sldId="258"/>
            <ac:picMk id="12" creationId="{CFD05FE7-A64C-4816-8882-65EEFDA9AD46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14:04:13.686" v="463"/>
        <pc:sldMkLst>
          <pc:docMk/>
          <pc:sldMk cId="4163915433" sldId="259"/>
        </pc:sldMkLst>
        <pc:spChg chg="mod">
          <ac:chgData name="Александра  Шишкова" userId="eef2855d-6d2a-495a-868b-d7a8ff178bc4" providerId="ADAL" clId="{7B7AB158-B084-4793-B2EC-0515D5074E1F}" dt="2021-08-13T14:04:13.686" v="463"/>
          <ac:spMkLst>
            <pc:docMk/>
            <pc:sldMk cId="4163915433" sldId="259"/>
            <ac:spMk id="2" creationId="{ACF21B82-89B1-47C2-B11C-F7AA655F8583}"/>
          </ac:spMkLst>
        </pc:spChg>
        <pc:spChg chg="mod">
          <ac:chgData name="Александра  Шишкова" userId="eef2855d-6d2a-495a-868b-d7a8ff178bc4" providerId="ADAL" clId="{7B7AB158-B084-4793-B2EC-0515D5074E1F}" dt="2021-08-13T09:27:53.665" v="285" actId="20577"/>
          <ac:spMkLst>
            <pc:docMk/>
            <pc:sldMk cId="4163915433" sldId="259"/>
            <ac:spMk id="3" creationId="{9E4BE471-80A9-4410-8447-DE84707EA4FF}"/>
          </ac:spMkLst>
        </pc:spChg>
        <pc:picChg chg="del">
          <ac:chgData name="Александра  Шишкова" userId="eef2855d-6d2a-495a-868b-d7a8ff178bc4" providerId="ADAL" clId="{7B7AB158-B084-4793-B2EC-0515D5074E1F}" dt="2021-07-21T14:44:36.327" v="20" actId="478"/>
          <ac:picMkLst>
            <pc:docMk/>
            <pc:sldMk cId="4163915433" sldId="259"/>
            <ac:picMk id="5" creationId="{51AB7DAC-A20A-4B68-B084-4F1278270919}"/>
          </ac:picMkLst>
        </pc:picChg>
        <pc:picChg chg="del">
          <ac:chgData name="Александра  Шишкова" userId="eef2855d-6d2a-495a-868b-d7a8ff178bc4" providerId="ADAL" clId="{7B7AB158-B084-4793-B2EC-0515D5074E1F}" dt="2021-07-21T14:44:35.910" v="19" actId="478"/>
          <ac:picMkLst>
            <pc:docMk/>
            <pc:sldMk cId="4163915433" sldId="259"/>
            <ac:picMk id="7" creationId="{703FEAF1-0B9E-45F9-952F-A5E74599C49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6.824" v="21" actId="478"/>
          <ac:picMkLst>
            <pc:docMk/>
            <pc:sldMk cId="4163915433" sldId="259"/>
            <ac:picMk id="17" creationId="{5F8F0F12-F957-4049-96F3-7B8C55F6032B}"/>
          </ac:picMkLst>
        </pc:picChg>
      </pc:sldChg>
      <pc:sldChg chg="delSp modSp mod">
        <pc:chgData name="Александра  Шишкова" userId="eef2855d-6d2a-495a-868b-d7a8ff178bc4" providerId="ADAL" clId="{7B7AB158-B084-4793-B2EC-0515D5074E1F}" dt="2021-08-13T09:27:38.348" v="284" actId="20577"/>
        <pc:sldMkLst>
          <pc:docMk/>
          <pc:sldMk cId="2853911720" sldId="260"/>
        </pc:sldMkLst>
        <pc:spChg chg="mod">
          <ac:chgData name="Александра  Шишкова" userId="eef2855d-6d2a-495a-868b-d7a8ff178bc4" providerId="ADAL" clId="{7B7AB158-B084-4793-B2EC-0515D5074E1F}" dt="2021-08-13T09:27:38.348" v="284" actId="20577"/>
          <ac:spMkLst>
            <pc:docMk/>
            <pc:sldMk cId="2853911720" sldId="260"/>
            <ac:spMk id="3" creationId="{55C866D0-B027-4D17-9162-71E9BC021287}"/>
          </ac:spMkLst>
        </pc:spChg>
        <pc:picChg chg="del">
          <ac:chgData name="Александра  Шишкова" userId="eef2855d-6d2a-495a-868b-d7a8ff178bc4" providerId="ADAL" clId="{7B7AB158-B084-4793-B2EC-0515D5074E1F}" dt="2021-07-21T14:44:31.186" v="15" actId="478"/>
          <ac:picMkLst>
            <pc:docMk/>
            <pc:sldMk cId="2853911720" sldId="260"/>
            <ac:picMk id="5" creationId="{C277CD87-CED6-4912-A135-BA34EABD752E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051" v="13" actId="478"/>
          <ac:picMkLst>
            <pc:docMk/>
            <pc:sldMk cId="2853911720" sldId="260"/>
            <ac:picMk id="7" creationId="{79C25880-37A3-4B8E-9159-D2B1D950507C}"/>
          </ac:picMkLst>
        </pc:picChg>
        <pc:picChg chg="del">
          <ac:chgData name="Александра  Шишкова" userId="eef2855d-6d2a-495a-868b-d7a8ff178bc4" providerId="ADAL" clId="{7B7AB158-B084-4793-B2EC-0515D5074E1F}" dt="2021-07-21T14:44:29.394" v="12" actId="478"/>
          <ac:picMkLst>
            <pc:docMk/>
            <pc:sldMk cId="2853911720" sldId="260"/>
            <ac:picMk id="9" creationId="{B94CB878-E97A-47B4-84DE-12DA41B1B73F}"/>
          </ac:picMkLst>
        </pc:picChg>
        <pc:picChg chg="del">
          <ac:chgData name="Александра  Шишкова" userId="eef2855d-6d2a-495a-868b-d7a8ff178bc4" providerId="ADAL" clId="{7B7AB158-B084-4793-B2EC-0515D5074E1F}" dt="2021-07-21T14:44:30.584" v="14" actId="478"/>
          <ac:picMkLst>
            <pc:docMk/>
            <pc:sldMk cId="2853911720" sldId="260"/>
            <ac:picMk id="13" creationId="{C631E124-582A-4BFB-B0AD-E37C3EA6A0F9}"/>
          </ac:picMkLst>
        </pc:picChg>
        <pc:picChg chg="del">
          <ac:chgData name="Александра  Шишкова" userId="eef2855d-6d2a-495a-868b-d7a8ff178bc4" providerId="ADAL" clId="{7B7AB158-B084-4793-B2EC-0515D5074E1F}" dt="2021-07-21T14:44:28.646" v="11" actId="478"/>
          <ac:picMkLst>
            <pc:docMk/>
            <pc:sldMk cId="2853911720" sldId="260"/>
            <ac:picMk id="14" creationId="{BBA7A02F-A403-4DCA-AAB3-D5CADAF5C4E3}"/>
          </ac:picMkLst>
        </pc:picChg>
        <pc:picChg chg="del">
          <ac:chgData name="Александра  Шишкова" userId="eef2855d-6d2a-495a-868b-d7a8ff178bc4" providerId="ADAL" clId="{7B7AB158-B084-4793-B2EC-0515D5074E1F}" dt="2021-07-21T14:44:32.019" v="16" actId="478"/>
          <ac:picMkLst>
            <pc:docMk/>
            <pc:sldMk cId="2853911720" sldId="260"/>
            <ac:picMk id="18" creationId="{AF351888-CFD7-4A8E-B896-41577F69A3C9}"/>
          </ac:picMkLst>
        </pc:picChg>
      </pc:sldChg>
      <pc:sldChg chg="delSp mod">
        <pc:chgData name="Александра  Шишкова" userId="eef2855d-6d2a-495a-868b-d7a8ff178bc4" providerId="ADAL" clId="{7B7AB158-B084-4793-B2EC-0515D5074E1F}" dt="2021-07-21T14:44:33.816" v="18" actId="478"/>
        <pc:sldMkLst>
          <pc:docMk/>
          <pc:sldMk cId="3237151389" sldId="261"/>
        </pc:sldMkLst>
        <pc:picChg chg="del">
          <ac:chgData name="Александра  Шишкова" userId="eef2855d-6d2a-495a-868b-d7a8ff178bc4" providerId="ADAL" clId="{7B7AB158-B084-4793-B2EC-0515D5074E1F}" dt="2021-07-21T14:44:33.308" v="17" actId="478"/>
          <ac:picMkLst>
            <pc:docMk/>
            <pc:sldMk cId="3237151389" sldId="261"/>
            <ac:picMk id="5" creationId="{1B77DF1A-282A-48BE-A1DC-26503BD5E62A}"/>
          </ac:picMkLst>
        </pc:picChg>
        <pc:picChg chg="del">
          <ac:chgData name="Александра  Шишкова" userId="eef2855d-6d2a-495a-868b-d7a8ff178bc4" providerId="ADAL" clId="{7B7AB158-B084-4793-B2EC-0515D5074E1F}" dt="2021-07-21T14:44:33.816" v="18" actId="478"/>
          <ac:picMkLst>
            <pc:docMk/>
            <pc:sldMk cId="3237151389" sldId="261"/>
            <ac:picMk id="7" creationId="{34634E0C-882D-4687-BF99-4AA12310C3C2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09:41:57.201" v="425" actId="20577"/>
        <pc:sldMkLst>
          <pc:docMk/>
          <pc:sldMk cId="3984159688" sldId="263"/>
        </pc:sldMkLst>
        <pc:spChg chg="mod">
          <ac:chgData name="Александра  Шишкова" userId="eef2855d-6d2a-495a-868b-d7a8ff178bc4" providerId="ADAL" clId="{7B7AB158-B084-4793-B2EC-0515D5074E1F}" dt="2021-07-21T14:51:45.160" v="118" actId="20577"/>
          <ac:spMkLst>
            <pc:docMk/>
            <pc:sldMk cId="3984159688" sldId="263"/>
            <ac:spMk id="2" creationId="{2004ABEC-A955-4071-8AD1-374683C0D8B4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41:57.201" v="425" actId="20577"/>
          <ac:graphicFrameMkLst>
            <pc:docMk/>
            <pc:sldMk cId="3984159688" sldId="263"/>
            <ac:graphicFrameMk id="4" creationId="{A90AD969-2A31-4D41-AE27-37168F18A7BE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47:36.270" v="81" actId="20577"/>
        <pc:sldMkLst>
          <pc:docMk/>
          <pc:sldMk cId="2513533746" sldId="265"/>
        </pc:sldMkLst>
        <pc:graphicFrameChg chg="modGraphic">
          <ac:chgData name="Александра  Шишкова" userId="eef2855d-6d2a-495a-868b-d7a8ff178bc4" providerId="ADAL" clId="{7B7AB158-B084-4793-B2EC-0515D5074E1F}" dt="2021-07-21T14:47:36.270" v="81" actId="20577"/>
          <ac:graphicFrameMkLst>
            <pc:docMk/>
            <pc:sldMk cId="2513533746" sldId="265"/>
            <ac:graphicFrameMk id="4" creationId="{BC3192FE-EEF2-4ED4-ADCF-BDCD096C9177}"/>
          </ac:graphicFrameMkLst>
        </pc:graphicFrameChg>
      </pc:sldChg>
      <pc:sldChg chg="modSp mod">
        <pc:chgData name="Александра  Шишкова" userId="eef2855d-6d2a-495a-868b-d7a8ff178bc4" providerId="ADAL" clId="{7B7AB158-B084-4793-B2EC-0515D5074E1F}" dt="2021-07-21T14:51:16.461" v="111" actId="1076"/>
        <pc:sldMkLst>
          <pc:docMk/>
          <pc:sldMk cId="557618655" sldId="266"/>
        </pc:sldMkLst>
        <pc:graphicFrameChg chg="mod modGraphic">
          <ac:chgData name="Александра  Шишкова" userId="eef2855d-6d2a-495a-868b-d7a8ff178bc4" providerId="ADAL" clId="{7B7AB158-B084-4793-B2EC-0515D5074E1F}" dt="2021-07-21T14:51:16.461" v="111" actId="1076"/>
          <ac:graphicFrameMkLst>
            <pc:docMk/>
            <pc:sldMk cId="557618655" sldId="266"/>
            <ac:graphicFrameMk id="4" creationId="{A45CD7EB-AD3C-41FE-81A9-129D6026FCF2}"/>
          </ac:graphicFrameMkLst>
        </pc:graphicFrameChg>
      </pc:sldChg>
      <pc:sldChg chg="delSp modSp mod">
        <pc:chgData name="Александра  Шишкова" userId="eef2855d-6d2a-495a-868b-d7a8ff178bc4" providerId="ADAL" clId="{7B7AB158-B084-4793-B2EC-0515D5074E1F}" dt="2021-08-13T14:07:10.135" v="470"/>
        <pc:sldMkLst>
          <pc:docMk/>
          <pc:sldMk cId="4125647836" sldId="269"/>
        </pc:sldMkLst>
        <pc:graphicFrameChg chg="mod modGraphic">
          <ac:chgData name="Александра  Шишкова" userId="eef2855d-6d2a-495a-868b-d7a8ff178bc4" providerId="ADAL" clId="{7B7AB158-B084-4793-B2EC-0515D5074E1F}" dt="2021-08-13T14:07:10.135" v="470"/>
          <ac:graphicFrameMkLst>
            <pc:docMk/>
            <pc:sldMk cId="4125647836" sldId="269"/>
            <ac:graphicFrameMk id="5" creationId="{C27EE169-663E-421B-9480-A41C17840F7F}"/>
          </ac:graphicFrameMkLst>
        </pc:graphicFrameChg>
        <pc:picChg chg="del">
          <ac:chgData name="Александра  Шишкова" userId="eef2855d-6d2a-495a-868b-d7a8ff178bc4" providerId="ADAL" clId="{7B7AB158-B084-4793-B2EC-0515D5074E1F}" dt="2021-07-21T14:44:40.940" v="23" actId="478"/>
          <ac:picMkLst>
            <pc:docMk/>
            <pc:sldMk cId="4125647836" sldId="269"/>
            <ac:picMk id="8" creationId="{AE15F189-5A4C-402F-BD17-46FB56572713}"/>
          </ac:picMkLst>
        </pc:picChg>
        <pc:picChg chg="del">
          <ac:chgData name="Александра  Шишкова" userId="eef2855d-6d2a-495a-868b-d7a8ff178bc4" providerId="ADAL" clId="{7B7AB158-B084-4793-B2EC-0515D5074E1F}" dt="2021-07-21T14:44:40.361" v="22" actId="478"/>
          <ac:picMkLst>
            <pc:docMk/>
            <pc:sldMk cId="4125647836" sldId="269"/>
            <ac:picMk id="10" creationId="{38297827-6218-4329-9A67-2CC3539EF47B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9-03T09:28:48.893" v="896" actId="20577"/>
        <pc:sldMkLst>
          <pc:docMk/>
          <pc:sldMk cId="627837403" sldId="270"/>
        </pc:sldMkLst>
        <pc:graphicFrameChg chg="mod">
          <ac:chgData name="Александра  Шишкова" userId="eef2855d-6d2a-495a-868b-d7a8ff178bc4" providerId="ADAL" clId="{7B7AB158-B084-4793-B2EC-0515D5074E1F}" dt="2021-09-03T09:28:48.893" v="896" actId="20577"/>
          <ac:graphicFrameMkLst>
            <pc:docMk/>
            <pc:sldMk cId="627837403" sldId="270"/>
            <ac:graphicFrameMk id="7" creationId="{D4BE8BAA-5E46-42C7-88E0-15C1E135A2F4}"/>
          </ac:graphicFrameMkLst>
        </pc:graphicFrameChg>
      </pc:sldChg>
      <pc:sldChg chg="delSp modSp mod ord">
        <pc:chgData name="Александра  Шишкова" userId="eef2855d-6d2a-495a-868b-d7a8ff178bc4" providerId="ADAL" clId="{7B7AB158-B084-4793-B2EC-0515D5074E1F}" dt="2021-08-13T09:37:57.413" v="411"/>
        <pc:sldMkLst>
          <pc:docMk/>
          <pc:sldMk cId="1148897262" sldId="273"/>
        </pc:sldMkLst>
        <pc:spChg chg="mod">
          <ac:chgData name="Александра  Шишкова" userId="eef2855d-6d2a-495a-868b-d7a8ff178bc4" providerId="ADAL" clId="{7B7AB158-B084-4793-B2EC-0515D5074E1F}" dt="2021-08-13T09:31:44.617" v="331" actId="20577"/>
          <ac:spMkLst>
            <pc:docMk/>
            <pc:sldMk cId="1148897262" sldId="273"/>
            <ac:spMk id="5" creationId="{62127CDC-30DC-46DE-8A8C-9B80C9B45629}"/>
          </ac:spMkLst>
        </pc:spChg>
        <pc:spChg chg="del mod">
          <ac:chgData name="Александра  Шишкова" userId="eef2855d-6d2a-495a-868b-d7a8ff178bc4" providerId="ADAL" clId="{7B7AB158-B084-4793-B2EC-0515D5074E1F}" dt="2021-08-13T09:30:28.428" v="318" actId="478"/>
          <ac:spMkLst>
            <pc:docMk/>
            <pc:sldMk cId="1148897262" sldId="273"/>
            <ac:spMk id="6" creationId="{E1D38FCA-29AA-4EA8-9CEE-B7DB5406D598}"/>
          </ac:spMkLst>
        </pc:spChg>
        <pc:graphicFrameChg chg="mod modGraphic">
          <ac:chgData name="Александра  Шишкова" userId="eef2855d-6d2a-495a-868b-d7a8ff178bc4" providerId="ADAL" clId="{7B7AB158-B084-4793-B2EC-0515D5074E1F}" dt="2021-08-13T09:37:03.549" v="405" actId="122"/>
          <ac:graphicFrameMkLst>
            <pc:docMk/>
            <pc:sldMk cId="1148897262" sldId="273"/>
            <ac:graphicFrameMk id="12" creationId="{92710D2C-200F-4B29-B3E5-55A1E92E5D6B}"/>
          </ac:graphicFrameMkLst>
        </pc:graphicFrameChg>
      </pc:sldChg>
      <pc:sldChg chg="modSp mod ord">
        <pc:chgData name="Александра  Шишкова" userId="eef2855d-6d2a-495a-868b-d7a8ff178bc4" providerId="ADAL" clId="{7B7AB158-B084-4793-B2EC-0515D5074E1F}" dt="2021-08-13T09:38:18.624" v="413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7B7AB158-B084-4793-B2EC-0515D5074E1F}" dt="2021-07-21T14:47:19.021" v="73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  <pc:sldChg chg="addSp delSp modSp new mod">
        <pc:chgData name="Александра  Шишкова" userId="eef2855d-6d2a-495a-868b-d7a8ff178bc4" providerId="ADAL" clId="{7B7AB158-B084-4793-B2EC-0515D5074E1F}" dt="2021-08-13T14:04:17.742" v="465"/>
        <pc:sldMkLst>
          <pc:docMk/>
          <pc:sldMk cId="795807954" sldId="275"/>
        </pc:sldMkLst>
        <pc:spChg chg="mod">
          <ac:chgData name="Александра  Шишкова" userId="eef2855d-6d2a-495a-868b-d7a8ff178bc4" providerId="ADAL" clId="{7B7AB158-B084-4793-B2EC-0515D5074E1F}" dt="2021-08-13T14:04:17.742" v="465"/>
          <ac:spMkLst>
            <pc:docMk/>
            <pc:sldMk cId="795807954" sldId="275"/>
            <ac:spMk id="2" creationId="{B232F2E3-BB48-4D4F-9616-DFB92310CE2A}"/>
          </ac:spMkLst>
        </pc:spChg>
        <pc:spChg chg="del">
          <ac:chgData name="Александра  Шишкова" userId="eef2855d-6d2a-495a-868b-d7a8ff178bc4" providerId="ADAL" clId="{7B7AB158-B084-4793-B2EC-0515D5074E1F}" dt="2021-07-28T08:35:01.837" v="214" actId="931"/>
          <ac:spMkLst>
            <pc:docMk/>
            <pc:sldMk cId="795807954" sldId="275"/>
            <ac:spMk id="3" creationId="{FD460C7E-E362-4519-8BFF-1AD201A2C340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0.602" v="286" actId="20577"/>
          <ac:spMkLst>
            <pc:docMk/>
            <pc:sldMk cId="795807954" sldId="275"/>
            <ac:spMk id="7" creationId="{BA3F12B5-5E5C-45E1-B16D-D432D92B43D0}"/>
          </ac:spMkLst>
        </pc:spChg>
        <pc:picChg chg="add mod">
          <ac:chgData name="Александра  Шишкова" userId="eef2855d-6d2a-495a-868b-d7a8ff178bc4" providerId="ADAL" clId="{7B7AB158-B084-4793-B2EC-0515D5074E1F}" dt="2021-07-28T08:34:10.790" v="182"/>
          <ac:picMkLst>
            <pc:docMk/>
            <pc:sldMk cId="795807954" sldId="275"/>
            <ac:picMk id="5" creationId="{6E051C0B-83E2-47BD-8DAC-9F43E5DA7006}"/>
          </ac:picMkLst>
        </pc:picChg>
        <pc:picChg chg="add del mod">
          <ac:chgData name="Александра  Шишкова" userId="eef2855d-6d2a-495a-868b-d7a8ff178bc4" providerId="ADAL" clId="{7B7AB158-B084-4793-B2EC-0515D5074E1F}" dt="2021-07-28T08:34:18.034" v="184"/>
          <ac:picMkLst>
            <pc:docMk/>
            <pc:sldMk cId="795807954" sldId="275"/>
            <ac:picMk id="6" creationId="{A256F5F8-0942-48F5-82E0-7DDC841AB517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7.804" v="227" actId="1076"/>
          <ac:picMkLst>
            <pc:docMk/>
            <pc:sldMk cId="795807954" sldId="275"/>
            <ac:picMk id="9" creationId="{B309F91F-EB23-4751-B775-1443A26CCCD8}"/>
          </ac:picMkLst>
        </pc:picChg>
        <pc:picChg chg="add mod">
          <ac:chgData name="Александра  Шишкова" userId="eef2855d-6d2a-495a-868b-d7a8ff178bc4" providerId="ADAL" clId="{7B7AB158-B084-4793-B2EC-0515D5074E1F}" dt="2021-07-28T08:35:23.938" v="226" actId="1076"/>
          <ac:picMkLst>
            <pc:docMk/>
            <pc:sldMk cId="795807954" sldId="275"/>
            <ac:picMk id="11" creationId="{8690A3B5-5D54-436E-B4F7-DBD2971B66D7}"/>
          </ac:picMkLst>
        </pc:picChg>
      </pc:sldChg>
      <pc:sldChg chg="addSp delSp modSp new mod">
        <pc:chgData name="Александра  Шишкова" userId="eef2855d-6d2a-495a-868b-d7a8ff178bc4" providerId="ADAL" clId="{7B7AB158-B084-4793-B2EC-0515D5074E1F}" dt="2021-08-13T14:04:21.014" v="467"/>
        <pc:sldMkLst>
          <pc:docMk/>
          <pc:sldMk cId="1507389741" sldId="276"/>
        </pc:sldMkLst>
        <pc:spChg chg="del">
          <ac:chgData name="Александра  Шишкова" userId="eef2855d-6d2a-495a-868b-d7a8ff178bc4" providerId="ADAL" clId="{7B7AB158-B084-4793-B2EC-0515D5074E1F}" dt="2021-07-28T09:56:32.526" v="231"/>
          <ac:spMkLst>
            <pc:docMk/>
            <pc:sldMk cId="1507389741" sldId="276"/>
            <ac:spMk id="2" creationId="{21F78190-12B8-47EC-8679-10CD06C7EA70}"/>
          </ac:spMkLst>
        </pc:spChg>
        <pc:spChg chg="del">
          <ac:chgData name="Александра  Шишкова" userId="eef2855d-6d2a-495a-868b-d7a8ff178bc4" providerId="ADAL" clId="{7B7AB158-B084-4793-B2EC-0515D5074E1F}" dt="2021-07-28T09:58:12.863" v="257" actId="931"/>
          <ac:spMkLst>
            <pc:docMk/>
            <pc:sldMk cId="1507389741" sldId="276"/>
            <ac:spMk id="3" creationId="{05303146-3B04-45A9-AD6E-3D3ACD1DC6A9}"/>
          </ac:spMkLst>
        </pc:spChg>
        <pc:spChg chg="add del mod">
          <ac:chgData name="Александра  Шишкова" userId="eef2855d-6d2a-495a-868b-d7a8ff178bc4" providerId="ADAL" clId="{7B7AB158-B084-4793-B2EC-0515D5074E1F}" dt="2021-07-28T09:56:31.206" v="230"/>
          <ac:spMkLst>
            <pc:docMk/>
            <pc:sldMk cId="1507389741" sldId="276"/>
            <ac:spMk id="5" creationId="{DEF84671-F9C0-4528-B192-08E7CF22AFFF}"/>
          </ac:spMkLst>
        </pc:spChg>
        <pc:spChg chg="add mod">
          <ac:chgData name="Александра  Шишкова" userId="eef2855d-6d2a-495a-868b-d7a8ff178bc4" providerId="ADAL" clId="{7B7AB158-B084-4793-B2EC-0515D5074E1F}" dt="2021-08-13T14:04:21.014" v="467"/>
          <ac:spMkLst>
            <pc:docMk/>
            <pc:sldMk cId="1507389741" sldId="276"/>
            <ac:spMk id="6" creationId="{5C01834A-AD0A-46C2-911E-A4D28612E80F}"/>
          </ac:spMkLst>
        </pc:spChg>
        <pc:spChg chg="add mod">
          <ac:chgData name="Александра  Шишкова" userId="eef2855d-6d2a-495a-868b-d7a8ff178bc4" providerId="ADAL" clId="{7B7AB158-B084-4793-B2EC-0515D5074E1F}" dt="2021-08-13T09:28:07.659" v="287" actId="20577"/>
          <ac:spMkLst>
            <pc:docMk/>
            <pc:sldMk cId="1507389741" sldId="276"/>
            <ac:spMk id="8" creationId="{16CB5CA4-9562-4710-AD48-F4FBA314E5A3}"/>
          </ac:spMkLst>
        </pc:spChg>
        <pc:picChg chg="mod">
          <ac:chgData name="Александра  Шишкова" userId="eef2855d-6d2a-495a-868b-d7a8ff178bc4" providerId="ADAL" clId="{7B7AB158-B084-4793-B2EC-0515D5074E1F}" dt="2021-08-13T09:28:15.536" v="288" actId="1076"/>
          <ac:picMkLst>
            <pc:docMk/>
            <pc:sldMk cId="1507389741" sldId="276"/>
            <ac:picMk id="3" creationId="{2D66197B-51FF-46B5-B2A1-76CA450089D7}"/>
          </ac:picMkLst>
        </pc:picChg>
        <pc:picChg chg="add mod">
          <ac:chgData name="Александра  Шишкова" userId="eef2855d-6d2a-495a-868b-d7a8ff178bc4" providerId="ADAL" clId="{7B7AB158-B084-4793-B2EC-0515D5074E1F}" dt="2021-07-28T09:56:38.158" v="232"/>
          <ac:picMkLst>
            <pc:docMk/>
            <pc:sldMk cId="1507389741" sldId="276"/>
            <ac:picMk id="7" creationId="{CE71AC05-015D-48A2-9A49-8AA11B62EDBD}"/>
          </ac:picMkLst>
        </pc:picChg>
        <pc:picChg chg="mod">
          <ac:chgData name="Александра  Шишкова" userId="eef2855d-6d2a-495a-868b-d7a8ff178bc4" providerId="ADAL" clId="{7B7AB158-B084-4793-B2EC-0515D5074E1F}" dt="2021-08-13T09:28:18.986" v="290" actId="1076"/>
          <ac:picMkLst>
            <pc:docMk/>
            <pc:sldMk cId="1507389741" sldId="276"/>
            <ac:picMk id="9" creationId="{D8A53787-4474-4F2D-A7E0-E309E7EE4929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4.432" v="293" actId="1076"/>
          <ac:picMkLst>
            <pc:docMk/>
            <pc:sldMk cId="1507389741" sldId="276"/>
            <ac:picMk id="10" creationId="{BB504A59-9B15-4C24-B6B6-064DFC34C757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1.695" v="292" actId="1076"/>
          <ac:picMkLst>
            <pc:docMk/>
            <pc:sldMk cId="1507389741" sldId="276"/>
            <ac:picMk id="12" creationId="{A544BA94-4F55-43C8-9723-45DE87AE3855}"/>
          </ac:picMkLst>
        </pc:picChg>
        <pc:picChg chg="mod">
          <ac:chgData name="Александра  Шишкова" userId="eef2855d-6d2a-495a-868b-d7a8ff178bc4" providerId="ADAL" clId="{7B7AB158-B084-4793-B2EC-0515D5074E1F}" dt="2021-08-13T09:28:16.611" v="289" actId="1076"/>
          <ac:picMkLst>
            <pc:docMk/>
            <pc:sldMk cId="1507389741" sldId="276"/>
            <ac:picMk id="13" creationId="{357E6C75-3D7D-4690-B82A-81EAA3BD85EE}"/>
          </ac:picMkLst>
        </pc:picChg>
        <pc:picChg chg="add mod">
          <ac:chgData name="Александра  Шишкова" userId="eef2855d-6d2a-495a-868b-d7a8ff178bc4" providerId="ADAL" clId="{7B7AB158-B084-4793-B2EC-0515D5074E1F}" dt="2021-08-13T09:28:20.552" v="291" actId="1076"/>
          <ac:picMkLst>
            <pc:docMk/>
            <pc:sldMk cId="1507389741" sldId="276"/>
            <ac:picMk id="14" creationId="{471255CD-3CE5-4AE0-B5D6-AE99BDC42F60}"/>
          </ac:picMkLst>
        </pc:picChg>
      </pc:sldChg>
      <pc:sldChg chg="modSp mod">
        <pc:chgData name="Александра  Шишкова" userId="eef2855d-6d2a-495a-868b-d7a8ff178bc4" providerId="ADAL" clId="{7B7AB158-B084-4793-B2EC-0515D5074E1F}" dt="2021-08-13T14:04:24.601" v="469"/>
        <pc:sldMkLst>
          <pc:docMk/>
          <pc:sldMk cId="2060142399" sldId="277"/>
        </pc:sldMkLst>
        <pc:spChg chg="mod">
          <ac:chgData name="Александра  Шишкова" userId="eef2855d-6d2a-495a-868b-d7a8ff178bc4" providerId="ADAL" clId="{7B7AB158-B084-4793-B2EC-0515D5074E1F}" dt="2021-08-13T14:04:24.601" v="469"/>
          <ac:spMkLst>
            <pc:docMk/>
            <pc:sldMk cId="2060142399" sldId="277"/>
            <ac:spMk id="7" creationId="{94147A89-E9BA-494D-BB38-A94E154B2FC0}"/>
          </ac:spMkLst>
        </pc:spChg>
        <pc:spChg chg="mod">
          <ac:chgData name="Александра  Шишкова" userId="eef2855d-6d2a-495a-868b-d7a8ff178bc4" providerId="ADAL" clId="{7B7AB158-B084-4793-B2EC-0515D5074E1F}" dt="2021-08-13T09:28:41.760" v="296" actId="14100"/>
          <ac:spMkLst>
            <pc:docMk/>
            <pc:sldMk cId="2060142399" sldId="277"/>
            <ac:spMk id="9" creationId="{CE070DC4-B15E-475B-B64D-7EC9451114B2}"/>
          </ac:spMkLst>
        </pc:spChg>
      </pc:sldChg>
      <pc:sldChg chg="modSp mod ord">
        <pc:chgData name="Александра  Шишкова" userId="eef2855d-6d2a-495a-868b-d7a8ff178bc4" providerId="ADAL" clId="{7B7AB158-B084-4793-B2EC-0515D5074E1F}" dt="2021-08-13T12:47:39.973" v="461" actId="1076"/>
        <pc:sldMkLst>
          <pc:docMk/>
          <pc:sldMk cId="2775569526" sldId="278"/>
        </pc:sldMkLst>
        <pc:graphicFrameChg chg="mod modGraphic">
          <ac:chgData name="Александра  Шишкова" userId="eef2855d-6d2a-495a-868b-d7a8ff178bc4" providerId="ADAL" clId="{7B7AB158-B084-4793-B2EC-0515D5074E1F}" dt="2021-08-13T12:47:35.831" v="460" actId="1076"/>
          <ac:graphicFrameMkLst>
            <pc:docMk/>
            <pc:sldMk cId="2775569526" sldId="278"/>
            <ac:graphicFrameMk id="8" creationId="{581DFA52-F852-4B50-8706-0A53366BDC71}"/>
          </ac:graphicFrameMkLst>
        </pc:graphicFrameChg>
        <pc:picChg chg="mod">
          <ac:chgData name="Александра  Шишкова" userId="eef2855d-6d2a-495a-868b-d7a8ff178bc4" providerId="ADAL" clId="{7B7AB158-B084-4793-B2EC-0515D5074E1F}" dt="2021-08-13T12:47:39.973" v="461" actId="1076"/>
          <ac:picMkLst>
            <pc:docMk/>
            <pc:sldMk cId="2775569526" sldId="278"/>
            <ac:picMk id="13" creationId="{86FD2696-79A8-4A3B-A85F-E9842F1B6580}"/>
          </ac:picMkLst>
        </pc:picChg>
        <pc:picChg chg="mod">
          <ac:chgData name="Александра  Шишкова" userId="eef2855d-6d2a-495a-868b-d7a8ff178bc4" providerId="ADAL" clId="{7B7AB158-B084-4793-B2EC-0515D5074E1F}" dt="2021-08-13T09:30:05.739" v="315" actId="1076"/>
          <ac:picMkLst>
            <pc:docMk/>
            <pc:sldMk cId="2775569526" sldId="278"/>
            <ac:picMk id="19" creationId="{5EFA19F8-44AA-491B-841C-E6E27859DA77}"/>
          </ac:picMkLst>
        </pc:picChg>
        <pc:picChg chg="mod">
          <ac:chgData name="Александра  Шишкова" userId="eef2855d-6d2a-495a-868b-d7a8ff178bc4" providerId="ADAL" clId="{7B7AB158-B084-4793-B2EC-0515D5074E1F}" dt="2021-08-13T09:33:23.893" v="353" actId="1076"/>
          <ac:picMkLst>
            <pc:docMk/>
            <pc:sldMk cId="2775569526" sldId="278"/>
            <ac:picMk id="21" creationId="{BBEF7B76-5C43-44B2-973E-11B843719AF0}"/>
          </ac:picMkLst>
        </pc:picChg>
      </pc:sldChg>
    </pc:docChg>
  </pc:docChgLst>
  <pc:docChgLst>
    <pc:chgData name="Александра  Шишкова" userId="eef2855d-6d2a-495a-868b-d7a8ff178bc4" providerId="ADAL" clId="{05B6AA2D-7D26-4F99-8D2F-3D1483315713}"/>
    <pc:docChg chg="modSld">
      <pc:chgData name="Александра  Шишкова" userId="eef2855d-6d2a-495a-868b-d7a8ff178bc4" providerId="ADAL" clId="{05B6AA2D-7D26-4F99-8D2F-3D1483315713}" dt="2021-07-14T06:22:35.300" v="7" actId="20577"/>
      <pc:docMkLst>
        <pc:docMk/>
      </pc:docMkLst>
      <pc:sldChg chg="modSp mod">
        <pc:chgData name="Александра  Шишкова" userId="eef2855d-6d2a-495a-868b-d7a8ff178bc4" providerId="ADAL" clId="{05B6AA2D-7D26-4F99-8D2F-3D1483315713}" dt="2021-07-14T06:22:35.300" v="7" actId="20577"/>
        <pc:sldMkLst>
          <pc:docMk/>
          <pc:sldMk cId="998784282" sldId="274"/>
        </pc:sldMkLst>
        <pc:graphicFrameChg chg="modGraphic">
          <ac:chgData name="Александра  Шишкова" userId="eef2855d-6d2a-495a-868b-d7a8ff178bc4" providerId="ADAL" clId="{05B6AA2D-7D26-4F99-8D2F-3D1483315713}" dt="2021-07-14T06:22:35.300" v="7" actId="20577"/>
          <ac:graphicFrameMkLst>
            <pc:docMk/>
            <pc:sldMk cId="998784282" sldId="274"/>
            <ac:graphicFrameMk id="5" creationId="{495ADA04-0C90-40BC-8E77-992A13C82EAC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info@uk-vorobievdom.ru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svg"/><Relationship Id="rId1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D92E37-B80C-42AC-A328-D05C3078841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A599F81-9752-4EF2-AE57-65E28A75AECF}">
      <dgm:prSet custT="1"/>
      <dgm:spPr/>
      <dgm:t>
        <a:bodyPr anchor="ctr"/>
        <a:lstStyle/>
        <a:p>
          <a:endParaRPr lang="ru-RU" sz="2700" b="0" dirty="0"/>
        </a:p>
        <a:p>
          <a:r>
            <a:rPr lang="ru-RU" sz="2000" b="0" dirty="0"/>
            <a:t>Уважаемые </a:t>
          </a:r>
          <a:r>
            <a:rPr lang="ru-RU" sz="2000" b="0" dirty="0">
              <a:solidFill>
                <a:schemeClr val="tx1"/>
              </a:solidFill>
            </a:rPr>
            <a:t>жильцы</a:t>
          </a:r>
          <a:r>
            <a:rPr lang="ru-RU" sz="2000" b="0" dirty="0"/>
            <a:t> и собственники помещений!</a:t>
          </a:r>
          <a:endParaRPr lang="en-US" sz="2000" b="0" dirty="0"/>
        </a:p>
      </dgm:t>
    </dgm:pt>
    <dgm:pt modelId="{037760A4-F0B3-45AC-8B40-D89AFD753FDE}" type="parTrans" cxnId="{6BD09146-28D3-4E2A-9E91-1B3380348C80}">
      <dgm:prSet/>
      <dgm:spPr/>
      <dgm:t>
        <a:bodyPr/>
        <a:lstStyle/>
        <a:p>
          <a:endParaRPr lang="en-US"/>
        </a:p>
      </dgm:t>
    </dgm:pt>
    <dgm:pt modelId="{3882DD88-DB2D-4091-9E36-C7EAB77BC31A}" type="sibTrans" cxnId="{6BD09146-28D3-4E2A-9E91-1B3380348C80}">
      <dgm:prSet/>
      <dgm:spPr/>
      <dgm:t>
        <a:bodyPr/>
        <a:lstStyle/>
        <a:p>
          <a:endParaRPr lang="en-US"/>
        </a:p>
      </dgm:t>
    </dgm:pt>
    <dgm:pt modelId="{2EBDF275-325F-4762-82DA-3440F3BE79F5}">
      <dgm:prSet custT="1"/>
      <dgm:spPr/>
      <dgm:t>
        <a:bodyPr/>
        <a:lstStyle/>
        <a:p>
          <a:endParaRPr lang="ru-RU" sz="1800" dirty="0"/>
        </a:p>
        <a:p>
          <a:r>
            <a:rPr lang="ru-RU" sz="1800" dirty="0"/>
            <a:t>Мы подготовили для вас краткий отчет о выполненных УК Воробьев дом работах в ЖК Воробьев дом за июль 2021 года.</a:t>
          </a:r>
          <a:endParaRPr lang="en-US" sz="1800" dirty="0"/>
        </a:p>
      </dgm:t>
    </dgm:pt>
    <dgm:pt modelId="{DA000979-DEC0-4AB0-B732-1FC7746DCEA5}" type="parTrans" cxnId="{174A03A5-4B45-44C0-A18B-69ABDEDBD518}">
      <dgm:prSet/>
      <dgm:spPr/>
      <dgm:t>
        <a:bodyPr/>
        <a:lstStyle/>
        <a:p>
          <a:endParaRPr lang="en-US"/>
        </a:p>
      </dgm:t>
    </dgm:pt>
    <dgm:pt modelId="{28E47B45-8411-4952-B4E1-BD21807A666C}" type="sibTrans" cxnId="{174A03A5-4B45-44C0-A18B-69ABDEDBD518}">
      <dgm:prSet/>
      <dgm:spPr/>
      <dgm:t>
        <a:bodyPr/>
        <a:lstStyle/>
        <a:p>
          <a:endParaRPr lang="en-US"/>
        </a:p>
      </dgm:t>
    </dgm:pt>
    <dgm:pt modelId="{9020B62F-AD26-41C6-90BF-222CA4E5D741}">
      <dgm:prSet custT="1"/>
      <dgm:spPr/>
      <dgm:t>
        <a:bodyPr/>
        <a:lstStyle/>
        <a:p>
          <a:r>
            <a:rPr lang="ru-RU" sz="1800" dirty="0"/>
            <a:t>Ваши пожелания и предложения по обслуживанию ЖК просим направлять: на почту </a:t>
          </a:r>
          <a:r>
            <a:rPr lang="en-US" sz="1800" dirty="0">
              <a:hlinkClick xmlns:r="http://schemas.openxmlformats.org/officeDocument/2006/relationships" r:id="rId1"/>
            </a:rPr>
            <a:t>info@uk-vorobievdom.ru</a:t>
          </a:r>
          <a:r>
            <a:rPr lang="ru-RU" sz="1800" dirty="0"/>
            <a:t>, по телефону + 7 (495) 940-55-55 или через мобильное приложение «</a:t>
          </a:r>
          <a:r>
            <a:rPr lang="ru-RU" sz="1800" dirty="0" err="1"/>
            <a:t>Домиленд</a:t>
          </a:r>
          <a:r>
            <a:rPr lang="ru-RU" sz="1800" dirty="0"/>
            <a:t>».</a:t>
          </a:r>
        </a:p>
        <a:p>
          <a:endParaRPr lang="ru-RU" sz="1800" dirty="0"/>
        </a:p>
        <a:p>
          <a:endParaRPr lang="ru-RU" sz="1800" dirty="0"/>
        </a:p>
        <a:p>
          <a:r>
            <a:rPr lang="ru-RU" sz="1800" dirty="0"/>
            <a:t>С заботой о вас,</a:t>
          </a:r>
        </a:p>
        <a:p>
          <a:r>
            <a:rPr lang="ru-RU" sz="1800" dirty="0"/>
            <a:t>УК Воробьев дом</a:t>
          </a:r>
        </a:p>
      </dgm:t>
    </dgm:pt>
    <dgm:pt modelId="{D89DF08D-1BEF-4206-95CC-2BBD4876F945}" type="parTrans" cxnId="{431BBEA1-B95B-4946-86D3-344D67AF5B35}">
      <dgm:prSet/>
      <dgm:spPr/>
      <dgm:t>
        <a:bodyPr/>
        <a:lstStyle/>
        <a:p>
          <a:endParaRPr lang="en-US"/>
        </a:p>
      </dgm:t>
    </dgm:pt>
    <dgm:pt modelId="{7CA139E1-AF28-422E-991E-1F2E4AD0A390}" type="sibTrans" cxnId="{431BBEA1-B95B-4946-86D3-344D67AF5B35}">
      <dgm:prSet/>
      <dgm:spPr/>
      <dgm:t>
        <a:bodyPr/>
        <a:lstStyle/>
        <a:p>
          <a:endParaRPr lang="en-US"/>
        </a:p>
      </dgm:t>
    </dgm:pt>
    <dgm:pt modelId="{5ADB80E2-F88F-4A26-93E5-236FA5E66722}" type="pres">
      <dgm:prSet presAssocID="{DCD92E37-B80C-42AC-A328-D05C30788410}" presName="vert0" presStyleCnt="0">
        <dgm:presLayoutVars>
          <dgm:dir/>
          <dgm:animOne val="branch"/>
          <dgm:animLvl val="lvl"/>
        </dgm:presLayoutVars>
      </dgm:prSet>
      <dgm:spPr/>
    </dgm:pt>
    <dgm:pt modelId="{F04350CD-C721-4735-9705-D59B6D1A68A8}" type="pres">
      <dgm:prSet presAssocID="{0A599F81-9752-4EF2-AE57-65E28A75AECF}" presName="thickLine" presStyleLbl="alignNode1" presStyleIdx="0" presStyleCnt="3"/>
      <dgm:spPr/>
    </dgm:pt>
    <dgm:pt modelId="{30EEB09F-6D01-41B7-BF15-62A58A574B86}" type="pres">
      <dgm:prSet presAssocID="{0A599F81-9752-4EF2-AE57-65E28A75AECF}" presName="horz1" presStyleCnt="0"/>
      <dgm:spPr/>
    </dgm:pt>
    <dgm:pt modelId="{B8C2958F-9E66-4B5F-809A-F4DBDB332FCB}" type="pres">
      <dgm:prSet presAssocID="{0A599F81-9752-4EF2-AE57-65E28A75AECF}" presName="tx1" presStyleLbl="revTx" presStyleIdx="0" presStyleCnt="3"/>
      <dgm:spPr/>
    </dgm:pt>
    <dgm:pt modelId="{E492395B-B55B-4D6A-90CA-6E7651836453}" type="pres">
      <dgm:prSet presAssocID="{0A599F81-9752-4EF2-AE57-65E28A75AECF}" presName="vert1" presStyleCnt="0"/>
      <dgm:spPr/>
    </dgm:pt>
    <dgm:pt modelId="{04F1AB7A-51AC-4BB2-A833-018B916208B8}" type="pres">
      <dgm:prSet presAssocID="{2EBDF275-325F-4762-82DA-3440F3BE79F5}" presName="thickLine" presStyleLbl="alignNode1" presStyleIdx="1" presStyleCnt="3"/>
      <dgm:spPr/>
    </dgm:pt>
    <dgm:pt modelId="{E5A907AD-FD79-46F6-9D39-80EFCDB019A4}" type="pres">
      <dgm:prSet presAssocID="{2EBDF275-325F-4762-82DA-3440F3BE79F5}" presName="horz1" presStyleCnt="0"/>
      <dgm:spPr/>
    </dgm:pt>
    <dgm:pt modelId="{F79AAB72-DFF1-4DF2-8AE3-3C0873F907D9}" type="pres">
      <dgm:prSet presAssocID="{2EBDF275-325F-4762-82DA-3440F3BE79F5}" presName="tx1" presStyleLbl="revTx" presStyleIdx="1" presStyleCnt="3"/>
      <dgm:spPr/>
    </dgm:pt>
    <dgm:pt modelId="{A86A5716-595E-4E49-9F0D-5208A2CAAFE5}" type="pres">
      <dgm:prSet presAssocID="{2EBDF275-325F-4762-82DA-3440F3BE79F5}" presName="vert1" presStyleCnt="0"/>
      <dgm:spPr/>
    </dgm:pt>
    <dgm:pt modelId="{45175098-19C2-451B-8C33-49123F36D70C}" type="pres">
      <dgm:prSet presAssocID="{9020B62F-AD26-41C6-90BF-222CA4E5D741}" presName="thickLine" presStyleLbl="alignNode1" presStyleIdx="2" presStyleCnt="3"/>
      <dgm:spPr/>
    </dgm:pt>
    <dgm:pt modelId="{DA2FCF56-E583-46B8-BBF6-6C9BB6101DB5}" type="pres">
      <dgm:prSet presAssocID="{9020B62F-AD26-41C6-90BF-222CA4E5D741}" presName="horz1" presStyleCnt="0"/>
      <dgm:spPr/>
    </dgm:pt>
    <dgm:pt modelId="{FD974A81-403A-4BE9-B2FD-914914CC89CE}" type="pres">
      <dgm:prSet presAssocID="{9020B62F-AD26-41C6-90BF-222CA4E5D741}" presName="tx1" presStyleLbl="revTx" presStyleIdx="2" presStyleCnt="3"/>
      <dgm:spPr/>
    </dgm:pt>
    <dgm:pt modelId="{26F12C28-D797-417A-8638-282FB27B2C67}" type="pres">
      <dgm:prSet presAssocID="{9020B62F-AD26-41C6-90BF-222CA4E5D741}" presName="vert1" presStyleCnt="0"/>
      <dgm:spPr/>
    </dgm:pt>
  </dgm:ptLst>
  <dgm:cxnLst>
    <dgm:cxn modelId="{4E09760E-19F1-491C-A976-29A5A53A6A6B}" type="presOf" srcId="{2EBDF275-325F-4762-82DA-3440F3BE79F5}" destId="{F79AAB72-DFF1-4DF2-8AE3-3C0873F907D9}" srcOrd="0" destOrd="0" presId="urn:microsoft.com/office/officeart/2008/layout/LinedList"/>
    <dgm:cxn modelId="{A9581A1F-1E5A-44D2-BDF1-45252E3677D4}" type="presOf" srcId="{9020B62F-AD26-41C6-90BF-222CA4E5D741}" destId="{FD974A81-403A-4BE9-B2FD-914914CC89CE}" srcOrd="0" destOrd="0" presId="urn:microsoft.com/office/officeart/2008/layout/LinedList"/>
    <dgm:cxn modelId="{6BD09146-28D3-4E2A-9E91-1B3380348C80}" srcId="{DCD92E37-B80C-42AC-A328-D05C30788410}" destId="{0A599F81-9752-4EF2-AE57-65E28A75AECF}" srcOrd="0" destOrd="0" parTransId="{037760A4-F0B3-45AC-8B40-D89AFD753FDE}" sibTransId="{3882DD88-DB2D-4091-9E36-C7EAB77BC31A}"/>
    <dgm:cxn modelId="{BE3E287E-875D-4329-A539-1638C4F15B09}" type="presOf" srcId="{DCD92E37-B80C-42AC-A328-D05C30788410}" destId="{5ADB80E2-F88F-4A26-93E5-236FA5E66722}" srcOrd="0" destOrd="0" presId="urn:microsoft.com/office/officeart/2008/layout/LinedList"/>
    <dgm:cxn modelId="{22DE2887-5EF2-48BE-A25B-C3A83C009AB1}" type="presOf" srcId="{0A599F81-9752-4EF2-AE57-65E28A75AECF}" destId="{B8C2958F-9E66-4B5F-809A-F4DBDB332FCB}" srcOrd="0" destOrd="0" presId="urn:microsoft.com/office/officeart/2008/layout/LinedList"/>
    <dgm:cxn modelId="{431BBEA1-B95B-4946-86D3-344D67AF5B35}" srcId="{DCD92E37-B80C-42AC-A328-D05C30788410}" destId="{9020B62F-AD26-41C6-90BF-222CA4E5D741}" srcOrd="2" destOrd="0" parTransId="{D89DF08D-1BEF-4206-95CC-2BBD4876F945}" sibTransId="{7CA139E1-AF28-422E-991E-1F2E4AD0A390}"/>
    <dgm:cxn modelId="{174A03A5-4B45-44C0-A18B-69ABDEDBD518}" srcId="{DCD92E37-B80C-42AC-A328-D05C30788410}" destId="{2EBDF275-325F-4762-82DA-3440F3BE79F5}" srcOrd="1" destOrd="0" parTransId="{DA000979-DEC0-4AB0-B732-1FC7746DCEA5}" sibTransId="{28E47B45-8411-4952-B4E1-BD21807A666C}"/>
    <dgm:cxn modelId="{E122896B-0660-4E48-8437-E82B80D573AA}" type="presParOf" srcId="{5ADB80E2-F88F-4A26-93E5-236FA5E66722}" destId="{F04350CD-C721-4735-9705-D59B6D1A68A8}" srcOrd="0" destOrd="0" presId="urn:microsoft.com/office/officeart/2008/layout/LinedList"/>
    <dgm:cxn modelId="{EB238AA8-6346-43D0-A466-E3038410AED1}" type="presParOf" srcId="{5ADB80E2-F88F-4A26-93E5-236FA5E66722}" destId="{30EEB09F-6D01-41B7-BF15-62A58A574B86}" srcOrd="1" destOrd="0" presId="urn:microsoft.com/office/officeart/2008/layout/LinedList"/>
    <dgm:cxn modelId="{BC87A021-18F7-4636-BD18-F6828A0526B5}" type="presParOf" srcId="{30EEB09F-6D01-41B7-BF15-62A58A574B86}" destId="{B8C2958F-9E66-4B5F-809A-F4DBDB332FCB}" srcOrd="0" destOrd="0" presId="urn:microsoft.com/office/officeart/2008/layout/LinedList"/>
    <dgm:cxn modelId="{21DA0411-7A00-4858-83D6-F899556ED421}" type="presParOf" srcId="{30EEB09F-6D01-41B7-BF15-62A58A574B86}" destId="{E492395B-B55B-4D6A-90CA-6E7651836453}" srcOrd="1" destOrd="0" presId="urn:microsoft.com/office/officeart/2008/layout/LinedList"/>
    <dgm:cxn modelId="{B99C407B-64B6-4739-A417-A2D158A4A8B0}" type="presParOf" srcId="{5ADB80E2-F88F-4A26-93E5-236FA5E66722}" destId="{04F1AB7A-51AC-4BB2-A833-018B916208B8}" srcOrd="2" destOrd="0" presId="urn:microsoft.com/office/officeart/2008/layout/LinedList"/>
    <dgm:cxn modelId="{3235E24F-BDB8-46B2-A76E-C763E937AA1D}" type="presParOf" srcId="{5ADB80E2-F88F-4A26-93E5-236FA5E66722}" destId="{E5A907AD-FD79-46F6-9D39-80EFCDB019A4}" srcOrd="3" destOrd="0" presId="urn:microsoft.com/office/officeart/2008/layout/LinedList"/>
    <dgm:cxn modelId="{792FF186-819E-4760-91E4-CED5EEFF7509}" type="presParOf" srcId="{E5A907AD-FD79-46F6-9D39-80EFCDB019A4}" destId="{F79AAB72-DFF1-4DF2-8AE3-3C0873F907D9}" srcOrd="0" destOrd="0" presId="urn:microsoft.com/office/officeart/2008/layout/LinedList"/>
    <dgm:cxn modelId="{7DCE2ECE-2E76-401A-A8DC-1C4F582A95EE}" type="presParOf" srcId="{E5A907AD-FD79-46F6-9D39-80EFCDB019A4}" destId="{A86A5716-595E-4E49-9F0D-5208A2CAAFE5}" srcOrd="1" destOrd="0" presId="urn:microsoft.com/office/officeart/2008/layout/LinedList"/>
    <dgm:cxn modelId="{48E3BC13-BA43-459D-AC2F-65DA051B3828}" type="presParOf" srcId="{5ADB80E2-F88F-4A26-93E5-236FA5E66722}" destId="{45175098-19C2-451B-8C33-49123F36D70C}" srcOrd="4" destOrd="0" presId="urn:microsoft.com/office/officeart/2008/layout/LinedList"/>
    <dgm:cxn modelId="{DD1923CE-303E-45AF-9E90-07113CFF0D56}" type="presParOf" srcId="{5ADB80E2-F88F-4A26-93E5-236FA5E66722}" destId="{DA2FCF56-E583-46B8-BBF6-6C9BB6101DB5}" srcOrd="5" destOrd="0" presId="urn:microsoft.com/office/officeart/2008/layout/LinedList"/>
    <dgm:cxn modelId="{CC048CEC-6251-44FB-8A5A-33DBC47011DF}" type="presParOf" srcId="{DA2FCF56-E583-46B8-BBF6-6C9BB6101DB5}" destId="{FD974A81-403A-4BE9-B2FD-914914CC89CE}" srcOrd="0" destOrd="0" presId="urn:microsoft.com/office/officeart/2008/layout/LinedList"/>
    <dgm:cxn modelId="{794EA3CD-8D56-4FB8-88FF-00950AB24832}" type="presParOf" srcId="{DA2FCF56-E583-46B8-BBF6-6C9BB6101DB5}" destId="{26F12C28-D797-417A-8638-282FB27B2C6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F33A2E-ABA6-4CC0-B113-D45AFE9B77D2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CF06B03-4076-42E7-8F57-16A9D5FFCF42}">
      <dgm:prSet custT="1"/>
      <dgm:spPr/>
      <dgm:t>
        <a:bodyPr/>
        <a:lstStyle/>
        <a:p>
          <a:r>
            <a:rPr lang="ru-RU" sz="1800" b="0" i="0" u="none" dirty="0"/>
            <a:t>Провели работы по устранению загрязнений, подтяжке контактов и по устранению неисправностей внутреннего освещения</a:t>
          </a:r>
          <a:endParaRPr lang="en-US" sz="1800" dirty="0">
            <a:solidFill>
              <a:schemeClr val="tx1"/>
            </a:solidFill>
          </a:endParaRPr>
        </a:p>
      </dgm:t>
    </dgm:pt>
    <dgm:pt modelId="{C1CB1751-5058-4AEF-AEB1-1EC95B760BF6}" type="par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76E14992-9A18-483D-9571-96035D63DECB}" type="sibTrans" cxnId="{81091C2C-CFC9-49E5-BCBC-FFF6CDAC820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23204E8F-D3AA-409E-AB7C-BD7A6A1C30C4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работы по техническому обслуживанию лифтов</a:t>
          </a:r>
          <a:endParaRPr lang="en-US" sz="1800" dirty="0">
            <a:solidFill>
              <a:schemeClr val="tx1"/>
            </a:solidFill>
          </a:endParaRPr>
        </a:p>
      </dgm:t>
    </dgm:pt>
    <dgm:pt modelId="{24CABF49-14F1-43AD-BFED-EF6B42CDC8A1}" type="par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9B4A341B-DEC7-40F2-8306-6EF857E1AF64}" type="sibTrans" cxnId="{0A91D33F-501D-4201-AD64-015A4226E5F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5514FAAD-1B98-48AC-B605-AB1C62B284F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Произвели осмотр и устранение  неисправностей системы вентиляции, протяжку электрических соединений и мониторинг уровня шума</a:t>
          </a:r>
          <a:endParaRPr lang="en-US" sz="1800" dirty="0">
            <a:solidFill>
              <a:schemeClr val="tx1"/>
            </a:solidFill>
          </a:endParaRPr>
        </a:p>
      </dgm:t>
    </dgm:pt>
    <dgm:pt modelId="{B8A1B623-37B2-4B8C-B9DA-812788013ED2}" type="par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F13AD56C-B266-47BC-A5F1-1895B4C184E4}" type="sibTrans" cxnId="{C897827D-74DC-43B9-8AC3-7BBFB025E706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0E0B0D55-9233-4EB8-88FD-676D80B0A052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</a:t>
          </a:r>
          <a:r>
            <a:rPr lang="ru-RU" sz="1800" baseline="0" dirty="0">
              <a:solidFill>
                <a:schemeClr val="tx1"/>
              </a:solidFill>
            </a:rPr>
            <a:t> регламентные работы по системе видеонаблюдения, системе оповещения, </a:t>
          </a:r>
          <a:r>
            <a:rPr lang="ru-RU" sz="1800" baseline="0" dirty="0" err="1">
              <a:solidFill>
                <a:schemeClr val="tx1"/>
              </a:solidFill>
            </a:rPr>
            <a:t>домофонии</a:t>
          </a:r>
          <a:r>
            <a:rPr lang="ru-RU" sz="1800" baseline="0" dirty="0">
              <a:solidFill>
                <a:schemeClr val="tx1"/>
              </a:solidFill>
            </a:rPr>
            <a:t>, контролю пропуска (СКУД) и диспетчеризации </a:t>
          </a:r>
          <a:endParaRPr lang="en-US" sz="1800" dirty="0">
            <a:solidFill>
              <a:schemeClr val="tx1"/>
            </a:solidFill>
          </a:endParaRPr>
        </a:p>
      </dgm:t>
    </dgm:pt>
    <dgm:pt modelId="{D3DC2475-DD0B-42C2-9E81-16047843B53D}" type="par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882662F5-AE54-4D27-B9E2-276905971F17}" type="sibTrans" cxnId="{67616353-F1FB-43EB-A3CD-27B84E431764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175B826-C235-4703-840A-E0A0FF47BC73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Выполнили разборку и прочистку </a:t>
          </a:r>
          <a:r>
            <a:rPr lang="ru-RU" sz="1800" dirty="0" err="1">
              <a:solidFill>
                <a:schemeClr val="tx1"/>
              </a:solidFill>
            </a:rPr>
            <a:t>лежаковой</a:t>
          </a:r>
          <a:r>
            <a:rPr lang="ru-RU" sz="1800" dirty="0">
              <a:solidFill>
                <a:schemeClr val="tx1"/>
              </a:solidFill>
            </a:rPr>
            <a:t> части К1 в техническом канале подъезда № 3</a:t>
          </a:r>
          <a:endParaRPr lang="en-US" sz="1800" dirty="0">
            <a:solidFill>
              <a:schemeClr val="tx1"/>
            </a:solidFill>
          </a:endParaRPr>
        </a:p>
      </dgm:t>
    </dgm:pt>
    <dgm:pt modelId="{F6C9D216-7023-403F-B6A2-DA8E502FF0FA}" type="par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A02E0D57-7E23-4637-B060-D028F7F756E5}" type="sibTrans" cxnId="{61967CEA-E618-44CC-A812-3263737CC668}">
      <dgm:prSet/>
      <dgm:spPr/>
      <dgm:t>
        <a:bodyPr/>
        <a:lstStyle/>
        <a:p>
          <a:endParaRPr lang="en-US" sz="1800">
            <a:solidFill>
              <a:schemeClr val="tx1"/>
            </a:solidFill>
          </a:endParaRPr>
        </a:p>
      </dgm:t>
    </dgm:pt>
    <dgm:pt modelId="{399B3BFF-7896-4516-98E0-B70E7CF03251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совместную  с ПАО МОЭК опрессовку системы отопления </a:t>
          </a:r>
          <a:endParaRPr lang="en-US" sz="1800" dirty="0">
            <a:solidFill>
              <a:schemeClr val="tx1"/>
            </a:solidFill>
          </a:endParaRPr>
        </a:p>
      </dgm:t>
    </dgm:pt>
    <dgm:pt modelId="{C58345E0-37B0-474A-A4A0-C48FC9C00410}" type="parTrans" cxnId="{986F0511-1A80-4E68-93B4-95FC3746A43F}">
      <dgm:prSet/>
      <dgm:spPr/>
      <dgm:t>
        <a:bodyPr/>
        <a:lstStyle/>
        <a:p>
          <a:endParaRPr lang="ru-RU"/>
        </a:p>
      </dgm:t>
    </dgm:pt>
    <dgm:pt modelId="{3A63E605-DAE4-4D46-92EF-7AB4BFB39788}" type="sibTrans" cxnId="{986F0511-1A80-4E68-93B4-95FC3746A43F}">
      <dgm:prSet/>
      <dgm:spPr/>
      <dgm:t>
        <a:bodyPr/>
        <a:lstStyle/>
        <a:p>
          <a:endParaRPr lang="ru-RU"/>
        </a:p>
      </dgm:t>
    </dgm:pt>
    <dgm:pt modelId="{67BC9DF7-285F-4F3A-8807-91E39AA5E7E0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Осуществили техническое обслуживание шлагбаумов  </a:t>
          </a:r>
          <a:endParaRPr lang="en-US" sz="1800" dirty="0">
            <a:solidFill>
              <a:schemeClr val="tx1"/>
            </a:solidFill>
          </a:endParaRPr>
        </a:p>
      </dgm:t>
    </dgm:pt>
    <dgm:pt modelId="{926B38DC-8345-4C10-A4FE-13DB4AB3D77B}" type="parTrans" cxnId="{08871BCC-AC5A-434A-A784-9D775901CBAD}">
      <dgm:prSet/>
      <dgm:spPr/>
      <dgm:t>
        <a:bodyPr/>
        <a:lstStyle/>
        <a:p>
          <a:endParaRPr lang="en-US"/>
        </a:p>
      </dgm:t>
    </dgm:pt>
    <dgm:pt modelId="{61A27440-4DFE-4B5C-9284-D0311CCCA54F}" type="sibTrans" cxnId="{08871BCC-AC5A-434A-A784-9D775901CBAD}">
      <dgm:prSet/>
      <dgm:spPr/>
      <dgm:t>
        <a:bodyPr/>
        <a:lstStyle/>
        <a:p>
          <a:endParaRPr lang="en-US"/>
        </a:p>
      </dgm:t>
    </dgm:pt>
    <dgm:pt modelId="{F8B3C74C-97C9-4B72-9DD8-1284C25A5C9C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Провели промывку сетей водоснабжения в подъезде № 3 после отключения стояков водоснабжения из-за засора в канализации</a:t>
          </a:r>
          <a:endParaRPr lang="en-US" sz="1800" dirty="0">
            <a:solidFill>
              <a:schemeClr val="tx1"/>
            </a:solidFill>
          </a:endParaRPr>
        </a:p>
      </dgm:t>
    </dgm:pt>
    <dgm:pt modelId="{02802C51-B632-43A2-9711-B044BBF886DC}" type="parTrans" cxnId="{75C2ABC5-5269-413F-B6E6-516B83A28322}">
      <dgm:prSet/>
      <dgm:spPr/>
      <dgm:t>
        <a:bodyPr/>
        <a:lstStyle/>
        <a:p>
          <a:endParaRPr lang="en-US"/>
        </a:p>
      </dgm:t>
    </dgm:pt>
    <dgm:pt modelId="{78B9C361-FAD4-4EDE-8373-84946CD33772}" type="sibTrans" cxnId="{75C2ABC5-5269-413F-B6E6-516B83A28322}">
      <dgm:prSet/>
      <dgm:spPr/>
      <dgm:t>
        <a:bodyPr/>
        <a:lstStyle/>
        <a:p>
          <a:endParaRPr lang="en-US"/>
        </a:p>
      </dgm:t>
    </dgm:pt>
    <dgm:pt modelId="{EDBD449D-34FE-471B-8F4E-4AEBF61F61D8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Оформили акт готовности к зимнему отопительному сезону, в том числе с филиалами МОЭК, Управой Раменки</a:t>
          </a:r>
          <a:endParaRPr lang="en-US" sz="1800" dirty="0">
            <a:solidFill>
              <a:schemeClr val="tx1"/>
            </a:solidFill>
          </a:endParaRPr>
        </a:p>
      </dgm:t>
    </dgm:pt>
    <dgm:pt modelId="{A063DBC6-C295-4BE3-85AE-3321CE3F606F}" type="parTrans" cxnId="{A8906309-BC00-4B9B-8B23-EBD2BFA081F7}">
      <dgm:prSet/>
      <dgm:spPr/>
      <dgm:t>
        <a:bodyPr/>
        <a:lstStyle/>
        <a:p>
          <a:endParaRPr lang="en-US"/>
        </a:p>
      </dgm:t>
    </dgm:pt>
    <dgm:pt modelId="{4D7BB18E-D6D2-4B85-A3B6-F7B858F79E52}" type="sibTrans" cxnId="{A8906309-BC00-4B9B-8B23-EBD2BFA081F7}">
      <dgm:prSet/>
      <dgm:spPr/>
      <dgm:t>
        <a:bodyPr/>
        <a:lstStyle/>
        <a:p>
          <a:endParaRPr lang="en-US"/>
        </a:p>
      </dgm:t>
    </dgm:pt>
    <dgm:pt modelId="{FE7BF224-AFBC-4DFD-AD18-D0729EF0F816}">
      <dgm:prSet custT="1"/>
      <dgm:spPr/>
      <dgm:t>
        <a:bodyPr/>
        <a:lstStyle/>
        <a:p>
          <a:r>
            <a:rPr lang="ru-RU" sz="1800" dirty="0">
              <a:solidFill>
                <a:schemeClr val="tx1"/>
              </a:solidFill>
            </a:rPr>
            <a:t>Направили уведомления по неисправности счетчиков тепла</a:t>
          </a:r>
          <a:endParaRPr lang="en-US" sz="1800" dirty="0">
            <a:solidFill>
              <a:schemeClr val="tx1"/>
            </a:solidFill>
          </a:endParaRPr>
        </a:p>
      </dgm:t>
    </dgm:pt>
    <dgm:pt modelId="{E6C80278-210D-4D5F-9C72-9EAF98B3908B}" type="parTrans" cxnId="{80E3E825-A41D-4969-90C2-B7F414079F8A}">
      <dgm:prSet/>
      <dgm:spPr/>
      <dgm:t>
        <a:bodyPr/>
        <a:lstStyle/>
        <a:p>
          <a:endParaRPr lang="ru-RU"/>
        </a:p>
      </dgm:t>
    </dgm:pt>
    <dgm:pt modelId="{D5C87B4C-4568-448F-8F91-0239B7205052}" type="sibTrans" cxnId="{80E3E825-A41D-4969-90C2-B7F414079F8A}">
      <dgm:prSet/>
      <dgm:spPr/>
      <dgm:t>
        <a:bodyPr/>
        <a:lstStyle/>
        <a:p>
          <a:endParaRPr lang="ru-RU"/>
        </a:p>
      </dgm:t>
    </dgm:pt>
    <dgm:pt modelId="{C144393C-C46A-407D-B9BB-663670DC4BDB}" type="pres">
      <dgm:prSet presAssocID="{7CF33A2E-ABA6-4CC0-B113-D45AFE9B77D2}" presName="vert0" presStyleCnt="0">
        <dgm:presLayoutVars>
          <dgm:dir/>
          <dgm:animOne val="branch"/>
          <dgm:animLvl val="lvl"/>
        </dgm:presLayoutVars>
      </dgm:prSet>
      <dgm:spPr/>
    </dgm:pt>
    <dgm:pt modelId="{97F84467-3C12-44E5-94F3-49FF0885423C}" type="pres">
      <dgm:prSet presAssocID="{5CF06B03-4076-42E7-8F57-16A9D5FFCF42}" presName="thickLine" presStyleLbl="alignNode1" presStyleIdx="0" presStyleCnt="10"/>
      <dgm:spPr/>
    </dgm:pt>
    <dgm:pt modelId="{9A0B89F0-1848-4591-BF80-4B4AE3CABCA8}" type="pres">
      <dgm:prSet presAssocID="{5CF06B03-4076-42E7-8F57-16A9D5FFCF42}" presName="horz1" presStyleCnt="0"/>
      <dgm:spPr/>
    </dgm:pt>
    <dgm:pt modelId="{C544BBCA-A994-4110-A97F-991FD8807C02}" type="pres">
      <dgm:prSet presAssocID="{5CF06B03-4076-42E7-8F57-16A9D5FFCF42}" presName="tx1" presStyleLbl="revTx" presStyleIdx="0" presStyleCnt="10"/>
      <dgm:spPr/>
    </dgm:pt>
    <dgm:pt modelId="{85F28181-1651-485D-8FD3-3F6842E7398C}" type="pres">
      <dgm:prSet presAssocID="{5CF06B03-4076-42E7-8F57-16A9D5FFCF42}" presName="vert1" presStyleCnt="0"/>
      <dgm:spPr/>
    </dgm:pt>
    <dgm:pt modelId="{94B663E3-54D7-45B4-B5B7-64A80BDA7693}" type="pres">
      <dgm:prSet presAssocID="{23204E8F-D3AA-409E-AB7C-BD7A6A1C30C4}" presName="thickLine" presStyleLbl="alignNode1" presStyleIdx="1" presStyleCnt="10"/>
      <dgm:spPr/>
    </dgm:pt>
    <dgm:pt modelId="{8DED456D-4E91-4004-9D79-BCBA47C110BA}" type="pres">
      <dgm:prSet presAssocID="{23204E8F-D3AA-409E-AB7C-BD7A6A1C30C4}" presName="horz1" presStyleCnt="0"/>
      <dgm:spPr/>
    </dgm:pt>
    <dgm:pt modelId="{C2826CE8-CCBA-44D4-95E2-C9029507CF36}" type="pres">
      <dgm:prSet presAssocID="{23204E8F-D3AA-409E-AB7C-BD7A6A1C30C4}" presName="tx1" presStyleLbl="revTx" presStyleIdx="1" presStyleCnt="10"/>
      <dgm:spPr/>
    </dgm:pt>
    <dgm:pt modelId="{B4251BCA-3D82-465E-8457-48359E54623C}" type="pres">
      <dgm:prSet presAssocID="{23204E8F-D3AA-409E-AB7C-BD7A6A1C30C4}" presName="vert1" presStyleCnt="0"/>
      <dgm:spPr/>
    </dgm:pt>
    <dgm:pt modelId="{CD2A2A94-CD36-469B-94E9-4186348E9218}" type="pres">
      <dgm:prSet presAssocID="{399B3BFF-7896-4516-98E0-B70E7CF03251}" presName="thickLine" presStyleLbl="alignNode1" presStyleIdx="2" presStyleCnt="10"/>
      <dgm:spPr/>
    </dgm:pt>
    <dgm:pt modelId="{59B129AA-8569-479A-B9C1-9EAC04F6663C}" type="pres">
      <dgm:prSet presAssocID="{399B3BFF-7896-4516-98E0-B70E7CF03251}" presName="horz1" presStyleCnt="0"/>
      <dgm:spPr/>
    </dgm:pt>
    <dgm:pt modelId="{CA5E3BCC-E8DE-421E-B021-47DC32342D08}" type="pres">
      <dgm:prSet presAssocID="{399B3BFF-7896-4516-98E0-B70E7CF03251}" presName="tx1" presStyleLbl="revTx" presStyleIdx="2" presStyleCnt="10"/>
      <dgm:spPr/>
    </dgm:pt>
    <dgm:pt modelId="{1B13F42F-1336-47C2-98CF-477CC68AFA23}" type="pres">
      <dgm:prSet presAssocID="{399B3BFF-7896-4516-98E0-B70E7CF03251}" presName="vert1" presStyleCnt="0"/>
      <dgm:spPr/>
    </dgm:pt>
    <dgm:pt modelId="{85D29D2B-E67A-48DB-B26C-53BEC991B877}" type="pres">
      <dgm:prSet presAssocID="{67BC9DF7-285F-4F3A-8807-91E39AA5E7E0}" presName="thickLine" presStyleLbl="alignNode1" presStyleIdx="3" presStyleCnt="10"/>
      <dgm:spPr/>
    </dgm:pt>
    <dgm:pt modelId="{953520EB-F2C0-4A72-9F9B-1DBD768AFDF3}" type="pres">
      <dgm:prSet presAssocID="{67BC9DF7-285F-4F3A-8807-91E39AA5E7E0}" presName="horz1" presStyleCnt="0"/>
      <dgm:spPr/>
    </dgm:pt>
    <dgm:pt modelId="{4FDA7F02-C4D3-47D3-83AC-B5F180D9BD44}" type="pres">
      <dgm:prSet presAssocID="{67BC9DF7-285F-4F3A-8807-91E39AA5E7E0}" presName="tx1" presStyleLbl="revTx" presStyleIdx="3" presStyleCnt="10"/>
      <dgm:spPr/>
    </dgm:pt>
    <dgm:pt modelId="{EA46EF63-5FD0-4DE0-97FF-BA38B59E61D4}" type="pres">
      <dgm:prSet presAssocID="{67BC9DF7-285F-4F3A-8807-91E39AA5E7E0}" presName="vert1" presStyleCnt="0"/>
      <dgm:spPr/>
    </dgm:pt>
    <dgm:pt modelId="{6A4813F1-24B4-4A25-AA3E-72FBCBC7E9EB}" type="pres">
      <dgm:prSet presAssocID="{5514FAAD-1B98-48AC-B605-AB1C62B284F0}" presName="thickLine" presStyleLbl="alignNode1" presStyleIdx="4" presStyleCnt="10"/>
      <dgm:spPr/>
    </dgm:pt>
    <dgm:pt modelId="{CCCDAF18-193E-4F90-85A0-91E9D1E03A32}" type="pres">
      <dgm:prSet presAssocID="{5514FAAD-1B98-48AC-B605-AB1C62B284F0}" presName="horz1" presStyleCnt="0"/>
      <dgm:spPr/>
    </dgm:pt>
    <dgm:pt modelId="{8F6A69EE-16B7-4C62-B124-C988FF6AE4D8}" type="pres">
      <dgm:prSet presAssocID="{5514FAAD-1B98-48AC-B605-AB1C62B284F0}" presName="tx1" presStyleLbl="revTx" presStyleIdx="4" presStyleCnt="10"/>
      <dgm:spPr/>
    </dgm:pt>
    <dgm:pt modelId="{100FD863-C73F-47B1-949F-E823D0108083}" type="pres">
      <dgm:prSet presAssocID="{5514FAAD-1B98-48AC-B605-AB1C62B284F0}" presName="vert1" presStyleCnt="0"/>
      <dgm:spPr/>
    </dgm:pt>
    <dgm:pt modelId="{88484788-7E0D-4E93-BFB0-57F2E70E8C9B}" type="pres">
      <dgm:prSet presAssocID="{0E0B0D55-9233-4EB8-88FD-676D80B0A052}" presName="thickLine" presStyleLbl="alignNode1" presStyleIdx="5" presStyleCnt="10"/>
      <dgm:spPr/>
    </dgm:pt>
    <dgm:pt modelId="{E356B8D9-6EDD-48FA-9AA2-7F221F6B134B}" type="pres">
      <dgm:prSet presAssocID="{0E0B0D55-9233-4EB8-88FD-676D80B0A052}" presName="horz1" presStyleCnt="0"/>
      <dgm:spPr/>
    </dgm:pt>
    <dgm:pt modelId="{6BF3DBAC-85D7-4B8B-9E3C-1FBA4E3672A3}" type="pres">
      <dgm:prSet presAssocID="{0E0B0D55-9233-4EB8-88FD-676D80B0A052}" presName="tx1" presStyleLbl="revTx" presStyleIdx="5" presStyleCnt="10"/>
      <dgm:spPr/>
    </dgm:pt>
    <dgm:pt modelId="{A3CA9FF0-682D-4CF2-B2A8-E167FF979DB4}" type="pres">
      <dgm:prSet presAssocID="{0E0B0D55-9233-4EB8-88FD-676D80B0A052}" presName="vert1" presStyleCnt="0"/>
      <dgm:spPr/>
    </dgm:pt>
    <dgm:pt modelId="{E35D666E-381B-4AE2-BD82-AC86D6D61B5B}" type="pres">
      <dgm:prSet presAssocID="{3175B826-C235-4703-840A-E0A0FF47BC73}" presName="thickLine" presStyleLbl="alignNode1" presStyleIdx="6" presStyleCnt="10"/>
      <dgm:spPr/>
    </dgm:pt>
    <dgm:pt modelId="{1D8E91B9-446F-416E-A20F-87CF2852D63B}" type="pres">
      <dgm:prSet presAssocID="{3175B826-C235-4703-840A-E0A0FF47BC73}" presName="horz1" presStyleCnt="0"/>
      <dgm:spPr/>
    </dgm:pt>
    <dgm:pt modelId="{2A345ABD-B8FA-408F-A805-BE9EC64EE373}" type="pres">
      <dgm:prSet presAssocID="{3175B826-C235-4703-840A-E0A0FF47BC73}" presName="tx1" presStyleLbl="revTx" presStyleIdx="6" presStyleCnt="10"/>
      <dgm:spPr/>
    </dgm:pt>
    <dgm:pt modelId="{08E7E904-F6FF-41AB-875C-6AFDA0CE8B5B}" type="pres">
      <dgm:prSet presAssocID="{3175B826-C235-4703-840A-E0A0FF47BC73}" presName="vert1" presStyleCnt="0"/>
      <dgm:spPr/>
    </dgm:pt>
    <dgm:pt modelId="{0924AC57-9A87-4E5E-AD48-BD65B50D1BCF}" type="pres">
      <dgm:prSet presAssocID="{F8B3C74C-97C9-4B72-9DD8-1284C25A5C9C}" presName="thickLine" presStyleLbl="alignNode1" presStyleIdx="7" presStyleCnt="10"/>
      <dgm:spPr/>
    </dgm:pt>
    <dgm:pt modelId="{919B1C90-B868-4B4F-AA3A-2C9C1694161D}" type="pres">
      <dgm:prSet presAssocID="{F8B3C74C-97C9-4B72-9DD8-1284C25A5C9C}" presName="horz1" presStyleCnt="0"/>
      <dgm:spPr/>
    </dgm:pt>
    <dgm:pt modelId="{7BA51063-9B7D-4367-BD8F-8D4922C3F536}" type="pres">
      <dgm:prSet presAssocID="{F8B3C74C-97C9-4B72-9DD8-1284C25A5C9C}" presName="tx1" presStyleLbl="revTx" presStyleIdx="7" presStyleCnt="10"/>
      <dgm:spPr/>
    </dgm:pt>
    <dgm:pt modelId="{2F281F8D-A16E-46BC-A780-3F3B373E6151}" type="pres">
      <dgm:prSet presAssocID="{F8B3C74C-97C9-4B72-9DD8-1284C25A5C9C}" presName="vert1" presStyleCnt="0"/>
      <dgm:spPr/>
    </dgm:pt>
    <dgm:pt modelId="{49DCF0A6-846B-4747-A778-31F4DFB558B9}" type="pres">
      <dgm:prSet presAssocID="{EDBD449D-34FE-471B-8F4E-4AEBF61F61D8}" presName="thickLine" presStyleLbl="alignNode1" presStyleIdx="8" presStyleCnt="10"/>
      <dgm:spPr/>
    </dgm:pt>
    <dgm:pt modelId="{919846B3-A90E-4A36-A5A1-375B12C03D76}" type="pres">
      <dgm:prSet presAssocID="{EDBD449D-34FE-471B-8F4E-4AEBF61F61D8}" presName="horz1" presStyleCnt="0"/>
      <dgm:spPr/>
    </dgm:pt>
    <dgm:pt modelId="{F5DF2FA5-6F6C-4BD6-B090-3A0985AEF31D}" type="pres">
      <dgm:prSet presAssocID="{EDBD449D-34FE-471B-8F4E-4AEBF61F61D8}" presName="tx1" presStyleLbl="revTx" presStyleIdx="8" presStyleCnt="10"/>
      <dgm:spPr/>
    </dgm:pt>
    <dgm:pt modelId="{3DE23E67-8AEB-4543-9815-8A41087D4260}" type="pres">
      <dgm:prSet presAssocID="{EDBD449D-34FE-471B-8F4E-4AEBF61F61D8}" presName="vert1" presStyleCnt="0"/>
      <dgm:spPr/>
    </dgm:pt>
    <dgm:pt modelId="{CFB74E6F-EB60-45D5-8B0E-07C54CE7A7D3}" type="pres">
      <dgm:prSet presAssocID="{FE7BF224-AFBC-4DFD-AD18-D0729EF0F816}" presName="thickLine" presStyleLbl="alignNode1" presStyleIdx="9" presStyleCnt="10"/>
      <dgm:spPr/>
    </dgm:pt>
    <dgm:pt modelId="{6502E2EE-F00A-4996-92CD-C437422DA2B5}" type="pres">
      <dgm:prSet presAssocID="{FE7BF224-AFBC-4DFD-AD18-D0729EF0F816}" presName="horz1" presStyleCnt="0"/>
      <dgm:spPr/>
    </dgm:pt>
    <dgm:pt modelId="{D1EE116C-1C66-476C-9CD0-5BB118DACE72}" type="pres">
      <dgm:prSet presAssocID="{FE7BF224-AFBC-4DFD-AD18-D0729EF0F816}" presName="tx1" presStyleLbl="revTx" presStyleIdx="9" presStyleCnt="10"/>
      <dgm:spPr/>
    </dgm:pt>
    <dgm:pt modelId="{DC8AB0DB-7F02-4C18-AAB6-0E48D4654790}" type="pres">
      <dgm:prSet presAssocID="{FE7BF224-AFBC-4DFD-AD18-D0729EF0F816}" presName="vert1" presStyleCnt="0"/>
      <dgm:spPr/>
    </dgm:pt>
  </dgm:ptLst>
  <dgm:cxnLst>
    <dgm:cxn modelId="{5EB20E09-B618-4695-A1F3-1929C4E1A4F8}" type="presOf" srcId="{67BC9DF7-285F-4F3A-8807-91E39AA5E7E0}" destId="{4FDA7F02-C4D3-47D3-83AC-B5F180D9BD44}" srcOrd="0" destOrd="0" presId="urn:microsoft.com/office/officeart/2008/layout/LinedList"/>
    <dgm:cxn modelId="{A8906309-BC00-4B9B-8B23-EBD2BFA081F7}" srcId="{7CF33A2E-ABA6-4CC0-B113-D45AFE9B77D2}" destId="{EDBD449D-34FE-471B-8F4E-4AEBF61F61D8}" srcOrd="8" destOrd="0" parTransId="{A063DBC6-C295-4BE3-85AE-3321CE3F606F}" sibTransId="{4D7BB18E-D6D2-4B85-A3B6-F7B858F79E52}"/>
    <dgm:cxn modelId="{986F0511-1A80-4E68-93B4-95FC3746A43F}" srcId="{7CF33A2E-ABA6-4CC0-B113-D45AFE9B77D2}" destId="{399B3BFF-7896-4516-98E0-B70E7CF03251}" srcOrd="2" destOrd="0" parTransId="{C58345E0-37B0-474A-A4A0-C48FC9C00410}" sibTransId="{3A63E605-DAE4-4D46-92EF-7AB4BFB39788}"/>
    <dgm:cxn modelId="{80E3E825-A41D-4969-90C2-B7F414079F8A}" srcId="{7CF33A2E-ABA6-4CC0-B113-D45AFE9B77D2}" destId="{FE7BF224-AFBC-4DFD-AD18-D0729EF0F816}" srcOrd="9" destOrd="0" parTransId="{E6C80278-210D-4D5F-9C72-9EAF98B3908B}" sibTransId="{D5C87B4C-4568-448F-8F91-0239B7205052}"/>
    <dgm:cxn modelId="{81091C2C-CFC9-49E5-BCBC-FFF6CDAC8208}" srcId="{7CF33A2E-ABA6-4CC0-B113-D45AFE9B77D2}" destId="{5CF06B03-4076-42E7-8F57-16A9D5FFCF42}" srcOrd="0" destOrd="0" parTransId="{C1CB1751-5058-4AEF-AEB1-1EC95B760BF6}" sibTransId="{76E14992-9A18-483D-9571-96035D63DECB}"/>
    <dgm:cxn modelId="{999A6F3C-5818-4813-8CE9-3E642A52BC0C}" type="presOf" srcId="{7CF33A2E-ABA6-4CC0-B113-D45AFE9B77D2}" destId="{C144393C-C46A-407D-B9BB-663670DC4BDB}" srcOrd="0" destOrd="0" presId="urn:microsoft.com/office/officeart/2008/layout/LinedList"/>
    <dgm:cxn modelId="{A881AF3E-58B7-45A6-B125-A9755C9134E9}" type="presOf" srcId="{EDBD449D-34FE-471B-8F4E-4AEBF61F61D8}" destId="{F5DF2FA5-6F6C-4BD6-B090-3A0985AEF31D}" srcOrd="0" destOrd="0" presId="urn:microsoft.com/office/officeart/2008/layout/LinedList"/>
    <dgm:cxn modelId="{0A91D33F-501D-4201-AD64-015A4226E5F8}" srcId="{7CF33A2E-ABA6-4CC0-B113-D45AFE9B77D2}" destId="{23204E8F-D3AA-409E-AB7C-BD7A6A1C30C4}" srcOrd="1" destOrd="0" parTransId="{24CABF49-14F1-43AD-BFED-EF6B42CDC8A1}" sibTransId="{9B4A341B-DEC7-40F2-8306-6EF857E1AF64}"/>
    <dgm:cxn modelId="{CB321A6B-FA44-4C64-9941-D73CBEC9A761}" type="presOf" srcId="{3175B826-C235-4703-840A-E0A0FF47BC73}" destId="{2A345ABD-B8FA-408F-A805-BE9EC64EE373}" srcOrd="0" destOrd="0" presId="urn:microsoft.com/office/officeart/2008/layout/LinedList"/>
    <dgm:cxn modelId="{CDD2554E-6D99-4310-9FD4-C3ADE2D0F0F2}" type="presOf" srcId="{FE7BF224-AFBC-4DFD-AD18-D0729EF0F816}" destId="{D1EE116C-1C66-476C-9CD0-5BB118DACE72}" srcOrd="0" destOrd="0" presId="urn:microsoft.com/office/officeart/2008/layout/LinedList"/>
    <dgm:cxn modelId="{67616353-F1FB-43EB-A3CD-27B84E431764}" srcId="{7CF33A2E-ABA6-4CC0-B113-D45AFE9B77D2}" destId="{0E0B0D55-9233-4EB8-88FD-676D80B0A052}" srcOrd="5" destOrd="0" parTransId="{D3DC2475-DD0B-42C2-9E81-16047843B53D}" sibTransId="{882662F5-AE54-4D27-B9E2-276905971F17}"/>
    <dgm:cxn modelId="{C897827D-74DC-43B9-8AC3-7BBFB025E706}" srcId="{7CF33A2E-ABA6-4CC0-B113-D45AFE9B77D2}" destId="{5514FAAD-1B98-48AC-B605-AB1C62B284F0}" srcOrd="4" destOrd="0" parTransId="{B8A1B623-37B2-4B8C-B9DA-812788013ED2}" sibTransId="{F13AD56C-B266-47BC-A5F1-1895B4C184E4}"/>
    <dgm:cxn modelId="{B3EEAC8D-CD3B-43B7-A565-F9B4B5C220F7}" type="presOf" srcId="{F8B3C74C-97C9-4B72-9DD8-1284C25A5C9C}" destId="{7BA51063-9B7D-4367-BD8F-8D4922C3F536}" srcOrd="0" destOrd="0" presId="urn:microsoft.com/office/officeart/2008/layout/LinedList"/>
    <dgm:cxn modelId="{AB05D290-1924-42D7-892C-D3B4FE7EA5D6}" type="presOf" srcId="{5CF06B03-4076-42E7-8F57-16A9D5FFCF42}" destId="{C544BBCA-A994-4110-A97F-991FD8807C02}" srcOrd="0" destOrd="0" presId="urn:microsoft.com/office/officeart/2008/layout/LinedList"/>
    <dgm:cxn modelId="{55301CBA-CFE7-4A06-AC7A-20F0FAA579A2}" type="presOf" srcId="{5514FAAD-1B98-48AC-B605-AB1C62B284F0}" destId="{8F6A69EE-16B7-4C62-B124-C988FF6AE4D8}" srcOrd="0" destOrd="0" presId="urn:microsoft.com/office/officeart/2008/layout/LinedList"/>
    <dgm:cxn modelId="{75C2ABC5-5269-413F-B6E6-516B83A28322}" srcId="{7CF33A2E-ABA6-4CC0-B113-D45AFE9B77D2}" destId="{F8B3C74C-97C9-4B72-9DD8-1284C25A5C9C}" srcOrd="7" destOrd="0" parTransId="{02802C51-B632-43A2-9711-B044BBF886DC}" sibTransId="{78B9C361-FAD4-4EDE-8373-84946CD33772}"/>
    <dgm:cxn modelId="{49110BCC-4ED9-4D4F-AD95-8B00B7F3773B}" type="presOf" srcId="{23204E8F-D3AA-409E-AB7C-BD7A6A1C30C4}" destId="{C2826CE8-CCBA-44D4-95E2-C9029507CF36}" srcOrd="0" destOrd="0" presId="urn:microsoft.com/office/officeart/2008/layout/LinedList"/>
    <dgm:cxn modelId="{08871BCC-AC5A-434A-A784-9D775901CBAD}" srcId="{7CF33A2E-ABA6-4CC0-B113-D45AFE9B77D2}" destId="{67BC9DF7-285F-4F3A-8807-91E39AA5E7E0}" srcOrd="3" destOrd="0" parTransId="{926B38DC-8345-4C10-A4FE-13DB4AB3D77B}" sibTransId="{61A27440-4DFE-4B5C-9284-D0311CCCA54F}"/>
    <dgm:cxn modelId="{6D30F2DC-83EA-4A8F-B457-906E117F7A32}" type="presOf" srcId="{0E0B0D55-9233-4EB8-88FD-676D80B0A052}" destId="{6BF3DBAC-85D7-4B8B-9E3C-1FBA4E3672A3}" srcOrd="0" destOrd="0" presId="urn:microsoft.com/office/officeart/2008/layout/LinedList"/>
    <dgm:cxn modelId="{61967CEA-E618-44CC-A812-3263737CC668}" srcId="{7CF33A2E-ABA6-4CC0-B113-D45AFE9B77D2}" destId="{3175B826-C235-4703-840A-E0A0FF47BC73}" srcOrd="6" destOrd="0" parTransId="{F6C9D216-7023-403F-B6A2-DA8E502FF0FA}" sibTransId="{A02E0D57-7E23-4637-B060-D028F7F756E5}"/>
    <dgm:cxn modelId="{695014F2-9D6D-4410-BE60-4FD130281CE7}" type="presOf" srcId="{399B3BFF-7896-4516-98E0-B70E7CF03251}" destId="{CA5E3BCC-E8DE-421E-B021-47DC32342D08}" srcOrd="0" destOrd="0" presId="urn:microsoft.com/office/officeart/2008/layout/LinedList"/>
    <dgm:cxn modelId="{5DF2FFED-C5A4-4810-BB23-2DDC48EE3326}" type="presParOf" srcId="{C144393C-C46A-407D-B9BB-663670DC4BDB}" destId="{97F84467-3C12-44E5-94F3-49FF0885423C}" srcOrd="0" destOrd="0" presId="urn:microsoft.com/office/officeart/2008/layout/LinedList"/>
    <dgm:cxn modelId="{A8DA7113-5EAA-4B3F-AB2E-E45030E50611}" type="presParOf" srcId="{C144393C-C46A-407D-B9BB-663670DC4BDB}" destId="{9A0B89F0-1848-4591-BF80-4B4AE3CABCA8}" srcOrd="1" destOrd="0" presId="urn:microsoft.com/office/officeart/2008/layout/LinedList"/>
    <dgm:cxn modelId="{2220A644-8FE7-4097-B175-9A5EBAD00406}" type="presParOf" srcId="{9A0B89F0-1848-4591-BF80-4B4AE3CABCA8}" destId="{C544BBCA-A994-4110-A97F-991FD8807C02}" srcOrd="0" destOrd="0" presId="urn:microsoft.com/office/officeart/2008/layout/LinedList"/>
    <dgm:cxn modelId="{D3C6B217-4C57-4D91-8AFD-CA885189909F}" type="presParOf" srcId="{9A0B89F0-1848-4591-BF80-4B4AE3CABCA8}" destId="{85F28181-1651-485D-8FD3-3F6842E7398C}" srcOrd="1" destOrd="0" presId="urn:microsoft.com/office/officeart/2008/layout/LinedList"/>
    <dgm:cxn modelId="{371BA006-6486-4ACF-8D36-492B7A146B90}" type="presParOf" srcId="{C144393C-C46A-407D-B9BB-663670DC4BDB}" destId="{94B663E3-54D7-45B4-B5B7-64A80BDA7693}" srcOrd="2" destOrd="0" presId="urn:microsoft.com/office/officeart/2008/layout/LinedList"/>
    <dgm:cxn modelId="{A58163D1-0DBD-466E-8A09-C06A4AADB8E2}" type="presParOf" srcId="{C144393C-C46A-407D-B9BB-663670DC4BDB}" destId="{8DED456D-4E91-4004-9D79-BCBA47C110BA}" srcOrd="3" destOrd="0" presId="urn:microsoft.com/office/officeart/2008/layout/LinedList"/>
    <dgm:cxn modelId="{44FCCE68-B23C-4565-8152-563C6CA28BA4}" type="presParOf" srcId="{8DED456D-4E91-4004-9D79-BCBA47C110BA}" destId="{C2826CE8-CCBA-44D4-95E2-C9029507CF36}" srcOrd="0" destOrd="0" presId="urn:microsoft.com/office/officeart/2008/layout/LinedList"/>
    <dgm:cxn modelId="{BA06D55B-D447-426C-8999-08B491EF084A}" type="presParOf" srcId="{8DED456D-4E91-4004-9D79-BCBA47C110BA}" destId="{B4251BCA-3D82-465E-8457-48359E54623C}" srcOrd="1" destOrd="0" presId="urn:microsoft.com/office/officeart/2008/layout/LinedList"/>
    <dgm:cxn modelId="{4EDAF42F-B646-48E8-B5FE-C2D3EBD0E1C0}" type="presParOf" srcId="{C144393C-C46A-407D-B9BB-663670DC4BDB}" destId="{CD2A2A94-CD36-469B-94E9-4186348E9218}" srcOrd="4" destOrd="0" presId="urn:microsoft.com/office/officeart/2008/layout/LinedList"/>
    <dgm:cxn modelId="{8AB65650-6F9E-4CFE-A4AB-634F87140F51}" type="presParOf" srcId="{C144393C-C46A-407D-B9BB-663670DC4BDB}" destId="{59B129AA-8569-479A-B9C1-9EAC04F6663C}" srcOrd="5" destOrd="0" presId="urn:microsoft.com/office/officeart/2008/layout/LinedList"/>
    <dgm:cxn modelId="{612A32B7-FE07-417F-9967-234F198D55A3}" type="presParOf" srcId="{59B129AA-8569-479A-B9C1-9EAC04F6663C}" destId="{CA5E3BCC-E8DE-421E-B021-47DC32342D08}" srcOrd="0" destOrd="0" presId="urn:microsoft.com/office/officeart/2008/layout/LinedList"/>
    <dgm:cxn modelId="{C7605C13-36A5-46B6-B6BD-ED267EECA515}" type="presParOf" srcId="{59B129AA-8569-479A-B9C1-9EAC04F6663C}" destId="{1B13F42F-1336-47C2-98CF-477CC68AFA23}" srcOrd="1" destOrd="0" presId="urn:microsoft.com/office/officeart/2008/layout/LinedList"/>
    <dgm:cxn modelId="{79334E0F-F796-486E-B9E7-618D365516CF}" type="presParOf" srcId="{C144393C-C46A-407D-B9BB-663670DC4BDB}" destId="{85D29D2B-E67A-48DB-B26C-53BEC991B877}" srcOrd="6" destOrd="0" presId="urn:microsoft.com/office/officeart/2008/layout/LinedList"/>
    <dgm:cxn modelId="{CF62E389-5121-47FD-B376-3CC585BF0F12}" type="presParOf" srcId="{C144393C-C46A-407D-B9BB-663670DC4BDB}" destId="{953520EB-F2C0-4A72-9F9B-1DBD768AFDF3}" srcOrd="7" destOrd="0" presId="urn:microsoft.com/office/officeart/2008/layout/LinedList"/>
    <dgm:cxn modelId="{A9ACCE34-C1BB-410B-BA6D-7740772BFA66}" type="presParOf" srcId="{953520EB-F2C0-4A72-9F9B-1DBD768AFDF3}" destId="{4FDA7F02-C4D3-47D3-83AC-B5F180D9BD44}" srcOrd="0" destOrd="0" presId="urn:microsoft.com/office/officeart/2008/layout/LinedList"/>
    <dgm:cxn modelId="{E5E486A6-6301-4330-805F-B4FFD059B27C}" type="presParOf" srcId="{953520EB-F2C0-4A72-9F9B-1DBD768AFDF3}" destId="{EA46EF63-5FD0-4DE0-97FF-BA38B59E61D4}" srcOrd="1" destOrd="0" presId="urn:microsoft.com/office/officeart/2008/layout/LinedList"/>
    <dgm:cxn modelId="{E8289791-4882-4501-B19D-9FB001C548F8}" type="presParOf" srcId="{C144393C-C46A-407D-B9BB-663670DC4BDB}" destId="{6A4813F1-24B4-4A25-AA3E-72FBCBC7E9EB}" srcOrd="8" destOrd="0" presId="urn:microsoft.com/office/officeart/2008/layout/LinedList"/>
    <dgm:cxn modelId="{71B159D2-6719-47A9-92BE-DC3370E01964}" type="presParOf" srcId="{C144393C-C46A-407D-B9BB-663670DC4BDB}" destId="{CCCDAF18-193E-4F90-85A0-91E9D1E03A32}" srcOrd="9" destOrd="0" presId="urn:microsoft.com/office/officeart/2008/layout/LinedList"/>
    <dgm:cxn modelId="{08CB5827-8D7E-427A-8C89-01AA38A6E8BC}" type="presParOf" srcId="{CCCDAF18-193E-4F90-85A0-91E9D1E03A32}" destId="{8F6A69EE-16B7-4C62-B124-C988FF6AE4D8}" srcOrd="0" destOrd="0" presId="urn:microsoft.com/office/officeart/2008/layout/LinedList"/>
    <dgm:cxn modelId="{FFDA9F24-3C52-44C0-B403-7E58F9559414}" type="presParOf" srcId="{CCCDAF18-193E-4F90-85A0-91E9D1E03A32}" destId="{100FD863-C73F-47B1-949F-E823D0108083}" srcOrd="1" destOrd="0" presId="urn:microsoft.com/office/officeart/2008/layout/LinedList"/>
    <dgm:cxn modelId="{8FC90A4C-996F-4E36-8094-5CE3682462EF}" type="presParOf" srcId="{C144393C-C46A-407D-B9BB-663670DC4BDB}" destId="{88484788-7E0D-4E93-BFB0-57F2E70E8C9B}" srcOrd="10" destOrd="0" presId="urn:microsoft.com/office/officeart/2008/layout/LinedList"/>
    <dgm:cxn modelId="{40054890-01F2-4930-9A79-6B7222F52B8E}" type="presParOf" srcId="{C144393C-C46A-407D-B9BB-663670DC4BDB}" destId="{E356B8D9-6EDD-48FA-9AA2-7F221F6B134B}" srcOrd="11" destOrd="0" presId="urn:microsoft.com/office/officeart/2008/layout/LinedList"/>
    <dgm:cxn modelId="{6036606B-0501-49D6-A2F4-FDBC44C22B23}" type="presParOf" srcId="{E356B8D9-6EDD-48FA-9AA2-7F221F6B134B}" destId="{6BF3DBAC-85D7-4B8B-9E3C-1FBA4E3672A3}" srcOrd="0" destOrd="0" presId="urn:microsoft.com/office/officeart/2008/layout/LinedList"/>
    <dgm:cxn modelId="{BD4C669E-29D1-494F-ACD2-B7C0CD45DDA0}" type="presParOf" srcId="{E356B8D9-6EDD-48FA-9AA2-7F221F6B134B}" destId="{A3CA9FF0-682D-4CF2-B2A8-E167FF979DB4}" srcOrd="1" destOrd="0" presId="urn:microsoft.com/office/officeart/2008/layout/LinedList"/>
    <dgm:cxn modelId="{231A1E34-A5BA-4FBE-BC25-BD95ECA1D94A}" type="presParOf" srcId="{C144393C-C46A-407D-B9BB-663670DC4BDB}" destId="{E35D666E-381B-4AE2-BD82-AC86D6D61B5B}" srcOrd="12" destOrd="0" presId="urn:microsoft.com/office/officeart/2008/layout/LinedList"/>
    <dgm:cxn modelId="{C2DC6315-F47F-41E5-8862-1FE3BB7DDCC0}" type="presParOf" srcId="{C144393C-C46A-407D-B9BB-663670DC4BDB}" destId="{1D8E91B9-446F-416E-A20F-87CF2852D63B}" srcOrd="13" destOrd="0" presId="urn:microsoft.com/office/officeart/2008/layout/LinedList"/>
    <dgm:cxn modelId="{F454ACE4-A2CB-4092-B493-0903E3D47C55}" type="presParOf" srcId="{1D8E91B9-446F-416E-A20F-87CF2852D63B}" destId="{2A345ABD-B8FA-408F-A805-BE9EC64EE373}" srcOrd="0" destOrd="0" presId="urn:microsoft.com/office/officeart/2008/layout/LinedList"/>
    <dgm:cxn modelId="{00837F2A-477D-49FB-8923-F7A82F02787D}" type="presParOf" srcId="{1D8E91B9-446F-416E-A20F-87CF2852D63B}" destId="{08E7E904-F6FF-41AB-875C-6AFDA0CE8B5B}" srcOrd="1" destOrd="0" presId="urn:microsoft.com/office/officeart/2008/layout/LinedList"/>
    <dgm:cxn modelId="{CAEF1F05-3F51-472E-A6A2-28119A045741}" type="presParOf" srcId="{C144393C-C46A-407D-B9BB-663670DC4BDB}" destId="{0924AC57-9A87-4E5E-AD48-BD65B50D1BCF}" srcOrd="14" destOrd="0" presId="urn:microsoft.com/office/officeart/2008/layout/LinedList"/>
    <dgm:cxn modelId="{6910416D-499C-43F5-BF42-AC4EAE03F9D5}" type="presParOf" srcId="{C144393C-C46A-407D-B9BB-663670DC4BDB}" destId="{919B1C90-B868-4B4F-AA3A-2C9C1694161D}" srcOrd="15" destOrd="0" presId="urn:microsoft.com/office/officeart/2008/layout/LinedList"/>
    <dgm:cxn modelId="{2F72BA87-27DA-450F-A5C1-ED40689664F6}" type="presParOf" srcId="{919B1C90-B868-4B4F-AA3A-2C9C1694161D}" destId="{7BA51063-9B7D-4367-BD8F-8D4922C3F536}" srcOrd="0" destOrd="0" presId="urn:microsoft.com/office/officeart/2008/layout/LinedList"/>
    <dgm:cxn modelId="{6A16BCC9-56B8-4CA4-894A-1DE074DFA696}" type="presParOf" srcId="{919B1C90-B868-4B4F-AA3A-2C9C1694161D}" destId="{2F281F8D-A16E-46BC-A780-3F3B373E6151}" srcOrd="1" destOrd="0" presId="urn:microsoft.com/office/officeart/2008/layout/LinedList"/>
    <dgm:cxn modelId="{49EE903D-17F6-44F6-BA73-7455B0481856}" type="presParOf" srcId="{C144393C-C46A-407D-B9BB-663670DC4BDB}" destId="{49DCF0A6-846B-4747-A778-31F4DFB558B9}" srcOrd="16" destOrd="0" presId="urn:microsoft.com/office/officeart/2008/layout/LinedList"/>
    <dgm:cxn modelId="{51EDBDDD-F146-412E-9AD0-C16FC8AB8FD6}" type="presParOf" srcId="{C144393C-C46A-407D-B9BB-663670DC4BDB}" destId="{919846B3-A90E-4A36-A5A1-375B12C03D76}" srcOrd="17" destOrd="0" presId="urn:microsoft.com/office/officeart/2008/layout/LinedList"/>
    <dgm:cxn modelId="{0DBCB063-0C2B-42AD-805D-FF92519E802C}" type="presParOf" srcId="{919846B3-A90E-4A36-A5A1-375B12C03D76}" destId="{F5DF2FA5-6F6C-4BD6-B090-3A0985AEF31D}" srcOrd="0" destOrd="0" presId="urn:microsoft.com/office/officeart/2008/layout/LinedList"/>
    <dgm:cxn modelId="{4854E171-6885-41B3-8F5C-A5EC44A8DF14}" type="presParOf" srcId="{919846B3-A90E-4A36-A5A1-375B12C03D76}" destId="{3DE23E67-8AEB-4543-9815-8A41087D4260}" srcOrd="1" destOrd="0" presId="urn:microsoft.com/office/officeart/2008/layout/LinedList"/>
    <dgm:cxn modelId="{C9A1A9BB-2493-4881-A6BD-0702D2956983}" type="presParOf" srcId="{C144393C-C46A-407D-B9BB-663670DC4BDB}" destId="{CFB74E6F-EB60-45D5-8B0E-07C54CE7A7D3}" srcOrd="18" destOrd="0" presId="urn:microsoft.com/office/officeart/2008/layout/LinedList"/>
    <dgm:cxn modelId="{AEB4DE42-833B-4654-90DF-F31DBD56C7C4}" type="presParOf" srcId="{C144393C-C46A-407D-B9BB-663670DC4BDB}" destId="{6502E2EE-F00A-4996-92CD-C437422DA2B5}" srcOrd="19" destOrd="0" presId="urn:microsoft.com/office/officeart/2008/layout/LinedList"/>
    <dgm:cxn modelId="{9E1910BE-2FBF-4B7E-B7CB-8B022DC7C2C5}" type="presParOf" srcId="{6502E2EE-F00A-4996-92CD-C437422DA2B5}" destId="{D1EE116C-1C66-476C-9CD0-5BB118DACE72}" srcOrd="0" destOrd="0" presId="urn:microsoft.com/office/officeart/2008/layout/LinedList"/>
    <dgm:cxn modelId="{9CB81E48-595C-4D7B-ABAC-197DDDEA1972}" type="presParOf" srcId="{6502E2EE-F00A-4996-92CD-C437422DA2B5}" destId="{DC8AB0DB-7F02-4C18-AAB6-0E48D46547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52FCCF-3F07-404B-AF55-A41C6C6AC76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B423FF-EDD6-4A6B-B0E4-146B2C170C62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ru-RU" sz="1800" dirty="0"/>
            <a:t>Ведем работы по обработке поверхностей дезинфицирующими средствами: 2 раза в день. </a:t>
          </a:r>
        </a:p>
        <a:p>
          <a:pPr algn="l">
            <a:lnSpc>
              <a:spcPct val="100000"/>
            </a:lnSpc>
          </a:pPr>
          <a:r>
            <a:rPr lang="ru-RU" sz="1800" dirty="0"/>
            <a:t>В рамках регулярной уборки используем  дезинфицирующее средство.</a:t>
          </a:r>
          <a:endParaRPr lang="en-US" sz="1800" dirty="0"/>
        </a:p>
      </dgm:t>
    </dgm:pt>
    <dgm:pt modelId="{396116D8-C5C5-41AE-AE97-CBF46E72E143}" type="parTrans" cxnId="{1B68D10A-BC43-4ABB-AE37-062FD4C77898}">
      <dgm:prSet/>
      <dgm:spPr/>
      <dgm:t>
        <a:bodyPr/>
        <a:lstStyle/>
        <a:p>
          <a:endParaRPr lang="en-US"/>
        </a:p>
      </dgm:t>
    </dgm:pt>
    <dgm:pt modelId="{56795B0E-4826-4A62-A554-68889B2CB461}" type="sibTrans" cxnId="{1B68D10A-BC43-4ABB-AE37-062FD4C77898}">
      <dgm:prSet/>
      <dgm:spPr/>
      <dgm:t>
        <a:bodyPr/>
        <a:lstStyle/>
        <a:p>
          <a:endParaRPr lang="en-US"/>
        </a:p>
      </dgm:t>
    </dgm:pt>
    <dgm:pt modelId="{D55A472B-25A3-4B08-90C9-676ABBF70D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ru-RU" sz="1800" dirty="0"/>
            <a:t>Ежедневно проводим осмотр сотрудников и измеряем температуру тела. </a:t>
          </a:r>
          <a:r>
            <a:rPr lang="ru-RU" sz="1800"/>
            <a:t>Все сотрудники обеспечены индивидуальными средствами защиты (маски и перчатки).</a:t>
          </a:r>
          <a:endParaRPr lang="en-US" sz="1800" dirty="0"/>
        </a:p>
      </dgm:t>
    </dgm:pt>
    <dgm:pt modelId="{08F75F7C-A748-44BF-AD67-FBC7ADB5CE69}" type="parTrans" cxnId="{AB6B5CCB-5419-4E69-B6CA-5E2248261093}">
      <dgm:prSet/>
      <dgm:spPr/>
      <dgm:t>
        <a:bodyPr/>
        <a:lstStyle/>
        <a:p>
          <a:endParaRPr lang="en-US"/>
        </a:p>
      </dgm:t>
    </dgm:pt>
    <dgm:pt modelId="{30DFA0B9-9F91-4BBB-B52C-027A2A3B1A68}" type="sibTrans" cxnId="{AB6B5CCB-5419-4E69-B6CA-5E2248261093}">
      <dgm:prSet/>
      <dgm:spPr/>
      <dgm:t>
        <a:bodyPr/>
        <a:lstStyle/>
        <a:p>
          <a:endParaRPr lang="en-US"/>
        </a:p>
      </dgm:t>
    </dgm:pt>
    <dgm:pt modelId="{F661AB5F-2595-4808-97DE-B99B477397C2}" type="pres">
      <dgm:prSet presAssocID="{C452FCCF-3F07-404B-AF55-A41C6C6AC76F}" presName="root" presStyleCnt="0">
        <dgm:presLayoutVars>
          <dgm:dir/>
          <dgm:resizeHandles val="exact"/>
        </dgm:presLayoutVars>
      </dgm:prSet>
      <dgm:spPr/>
    </dgm:pt>
    <dgm:pt modelId="{AE0E745F-7625-4425-A3D6-564FF86B258D}" type="pres">
      <dgm:prSet presAssocID="{B1B423FF-EDD6-4A6B-B0E4-146B2C170C62}" presName="compNode" presStyleCnt="0"/>
      <dgm:spPr/>
    </dgm:pt>
    <dgm:pt modelId="{99269CA9-DA0B-449D-A972-BABCC7A1CB1E}" type="pres">
      <dgm:prSet presAssocID="{B1B423FF-EDD6-4A6B-B0E4-146B2C170C62}" presName="bgRect" presStyleLbl="bgShp" presStyleIdx="0" presStyleCnt="2"/>
      <dgm:spPr/>
    </dgm:pt>
    <dgm:pt modelId="{9E7485B8-90D6-4534-837F-6D177A9D5C36}" type="pres">
      <dgm:prSet presAssocID="{B1B423FF-EDD6-4A6B-B0E4-146B2C170C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10E12AF8-B7C6-422D-9497-22FA7DCB22D3}" type="pres">
      <dgm:prSet presAssocID="{B1B423FF-EDD6-4A6B-B0E4-146B2C170C62}" presName="spaceRect" presStyleCnt="0"/>
      <dgm:spPr/>
    </dgm:pt>
    <dgm:pt modelId="{E230831D-4A54-42E9-BF52-864719314319}" type="pres">
      <dgm:prSet presAssocID="{B1B423FF-EDD6-4A6B-B0E4-146B2C170C62}" presName="parTx" presStyleLbl="revTx" presStyleIdx="0" presStyleCnt="2">
        <dgm:presLayoutVars>
          <dgm:chMax val="0"/>
          <dgm:chPref val="0"/>
        </dgm:presLayoutVars>
      </dgm:prSet>
      <dgm:spPr/>
    </dgm:pt>
    <dgm:pt modelId="{5612252E-2E4C-4608-92E6-E834D1A0F047}" type="pres">
      <dgm:prSet presAssocID="{56795B0E-4826-4A62-A554-68889B2CB461}" presName="sibTrans" presStyleCnt="0"/>
      <dgm:spPr/>
    </dgm:pt>
    <dgm:pt modelId="{2031BC59-68A4-44AA-981B-E8C5806D7E9E}" type="pres">
      <dgm:prSet presAssocID="{D55A472B-25A3-4B08-90C9-676ABBF70D39}" presName="compNode" presStyleCnt="0"/>
      <dgm:spPr/>
    </dgm:pt>
    <dgm:pt modelId="{6F936B8C-05FD-4F91-B5F0-AC08702F9691}" type="pres">
      <dgm:prSet presAssocID="{D55A472B-25A3-4B08-90C9-676ABBF70D39}" presName="bgRect" presStyleLbl="bgShp" presStyleIdx="1" presStyleCnt="2"/>
      <dgm:spPr/>
    </dgm:pt>
    <dgm:pt modelId="{CA7B7B6B-2D44-471F-84E5-5BACB0DA0823}" type="pres">
      <dgm:prSet presAssocID="{D55A472B-25A3-4B08-90C9-676ABBF70D39}" presName="iconRect" presStyleLbl="node1" presStyleIdx="1" presStyleCnt="2"/>
      <dgm:spPr/>
    </dgm:pt>
    <dgm:pt modelId="{4BA62A1E-9051-446E-A3B4-DBF7D165A579}" type="pres">
      <dgm:prSet presAssocID="{D55A472B-25A3-4B08-90C9-676ABBF70D39}" presName="spaceRect" presStyleCnt="0"/>
      <dgm:spPr/>
    </dgm:pt>
    <dgm:pt modelId="{24F9880B-C8FB-44A1-AD0A-10009E697B52}" type="pres">
      <dgm:prSet presAssocID="{D55A472B-25A3-4B08-90C9-676ABBF70D39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B68D10A-BC43-4ABB-AE37-062FD4C77898}" srcId="{C452FCCF-3F07-404B-AF55-A41C6C6AC76F}" destId="{B1B423FF-EDD6-4A6B-B0E4-146B2C170C62}" srcOrd="0" destOrd="0" parTransId="{396116D8-C5C5-41AE-AE97-CBF46E72E143}" sibTransId="{56795B0E-4826-4A62-A554-68889B2CB461}"/>
    <dgm:cxn modelId="{BCBD3D26-F11A-4599-8B1D-45F571604A1D}" type="presOf" srcId="{D55A472B-25A3-4B08-90C9-676ABBF70D39}" destId="{24F9880B-C8FB-44A1-AD0A-10009E697B52}" srcOrd="0" destOrd="0" presId="urn:microsoft.com/office/officeart/2018/2/layout/IconVerticalSolidList"/>
    <dgm:cxn modelId="{A9D1787D-4CC0-487A-BAF9-D64726A0CF8A}" type="presOf" srcId="{C452FCCF-3F07-404B-AF55-A41C6C6AC76F}" destId="{F661AB5F-2595-4808-97DE-B99B477397C2}" srcOrd="0" destOrd="0" presId="urn:microsoft.com/office/officeart/2018/2/layout/IconVerticalSolidList"/>
    <dgm:cxn modelId="{AB6B5CCB-5419-4E69-B6CA-5E2248261093}" srcId="{C452FCCF-3F07-404B-AF55-A41C6C6AC76F}" destId="{D55A472B-25A3-4B08-90C9-676ABBF70D39}" srcOrd="1" destOrd="0" parTransId="{08F75F7C-A748-44BF-AD67-FBC7ADB5CE69}" sibTransId="{30DFA0B9-9F91-4BBB-B52C-027A2A3B1A68}"/>
    <dgm:cxn modelId="{E8849CE1-F8AB-4F9E-93D0-2976506643C8}" type="presOf" srcId="{B1B423FF-EDD6-4A6B-B0E4-146B2C170C62}" destId="{E230831D-4A54-42E9-BF52-864719314319}" srcOrd="0" destOrd="0" presId="urn:microsoft.com/office/officeart/2018/2/layout/IconVerticalSolidList"/>
    <dgm:cxn modelId="{3E56BA0A-F4CB-4020-ACD6-5DB7088783A7}" type="presParOf" srcId="{F661AB5F-2595-4808-97DE-B99B477397C2}" destId="{AE0E745F-7625-4425-A3D6-564FF86B258D}" srcOrd="0" destOrd="0" presId="urn:microsoft.com/office/officeart/2018/2/layout/IconVerticalSolidList"/>
    <dgm:cxn modelId="{182007F2-F22F-4582-91BB-35DA817B96E9}" type="presParOf" srcId="{AE0E745F-7625-4425-A3D6-564FF86B258D}" destId="{99269CA9-DA0B-449D-A972-BABCC7A1CB1E}" srcOrd="0" destOrd="0" presId="urn:microsoft.com/office/officeart/2018/2/layout/IconVerticalSolidList"/>
    <dgm:cxn modelId="{2E1CAFA9-05CB-4615-9953-E4FE5E199B8A}" type="presParOf" srcId="{AE0E745F-7625-4425-A3D6-564FF86B258D}" destId="{9E7485B8-90D6-4534-837F-6D177A9D5C36}" srcOrd="1" destOrd="0" presId="urn:microsoft.com/office/officeart/2018/2/layout/IconVerticalSolidList"/>
    <dgm:cxn modelId="{3BB0DD9D-EFE0-444B-8717-70BA74A4F776}" type="presParOf" srcId="{AE0E745F-7625-4425-A3D6-564FF86B258D}" destId="{10E12AF8-B7C6-422D-9497-22FA7DCB22D3}" srcOrd="2" destOrd="0" presId="urn:microsoft.com/office/officeart/2018/2/layout/IconVerticalSolidList"/>
    <dgm:cxn modelId="{A5F8C4C2-3834-4263-BD41-F63E8043C737}" type="presParOf" srcId="{AE0E745F-7625-4425-A3D6-564FF86B258D}" destId="{E230831D-4A54-42E9-BF52-864719314319}" srcOrd="3" destOrd="0" presId="urn:microsoft.com/office/officeart/2018/2/layout/IconVerticalSolidList"/>
    <dgm:cxn modelId="{CE62E646-5751-474F-9430-8F289572F39C}" type="presParOf" srcId="{F661AB5F-2595-4808-97DE-B99B477397C2}" destId="{5612252E-2E4C-4608-92E6-E834D1A0F047}" srcOrd="1" destOrd="0" presId="urn:microsoft.com/office/officeart/2018/2/layout/IconVerticalSolidList"/>
    <dgm:cxn modelId="{9840FF86-1867-4C3A-AE1C-44DF85BDE14C}" type="presParOf" srcId="{F661AB5F-2595-4808-97DE-B99B477397C2}" destId="{2031BC59-68A4-44AA-981B-E8C5806D7E9E}" srcOrd="2" destOrd="0" presId="urn:microsoft.com/office/officeart/2018/2/layout/IconVerticalSolidList"/>
    <dgm:cxn modelId="{E5833ABE-3C23-4A13-842C-4C2A5DDD2E80}" type="presParOf" srcId="{2031BC59-68A4-44AA-981B-E8C5806D7E9E}" destId="{6F936B8C-05FD-4F91-B5F0-AC08702F9691}" srcOrd="0" destOrd="0" presId="urn:microsoft.com/office/officeart/2018/2/layout/IconVerticalSolidList"/>
    <dgm:cxn modelId="{ED4A3399-B637-49C1-9436-70534877A699}" type="presParOf" srcId="{2031BC59-68A4-44AA-981B-E8C5806D7E9E}" destId="{CA7B7B6B-2D44-471F-84E5-5BACB0DA0823}" srcOrd="1" destOrd="0" presId="urn:microsoft.com/office/officeart/2018/2/layout/IconVerticalSolidList"/>
    <dgm:cxn modelId="{3EB9079B-EC9D-42E3-858E-29C5B04C5C55}" type="presParOf" srcId="{2031BC59-68A4-44AA-981B-E8C5806D7E9E}" destId="{4BA62A1E-9051-446E-A3B4-DBF7D165A579}" srcOrd="2" destOrd="0" presId="urn:microsoft.com/office/officeart/2018/2/layout/IconVerticalSolidList"/>
    <dgm:cxn modelId="{3BECACCF-3C83-4473-ADF5-E5AE7AB8FBDC}" type="presParOf" srcId="{2031BC59-68A4-44AA-981B-E8C5806D7E9E}" destId="{24F9880B-C8FB-44A1-AD0A-10009E697B5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350CD-C721-4735-9705-D59B6D1A68A8}">
      <dsp:nvSpPr>
        <dsp:cNvPr id="0" name=""/>
        <dsp:cNvSpPr/>
      </dsp:nvSpPr>
      <dsp:spPr>
        <a:xfrm>
          <a:off x="0" y="2051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C2958F-9E66-4B5F-809A-F4DBDB332FCB}">
      <dsp:nvSpPr>
        <dsp:cNvPr id="0" name=""/>
        <dsp:cNvSpPr/>
      </dsp:nvSpPr>
      <dsp:spPr>
        <a:xfrm>
          <a:off x="0" y="2051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700" b="0" kern="1200" dirty="0"/>
        </a:p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/>
            <a:t>Уважаемые </a:t>
          </a:r>
          <a:r>
            <a:rPr lang="ru-RU" sz="2000" b="0" kern="1200" dirty="0">
              <a:solidFill>
                <a:schemeClr val="tx1"/>
              </a:solidFill>
            </a:rPr>
            <a:t>жильцы</a:t>
          </a:r>
          <a:r>
            <a:rPr lang="ru-RU" sz="2000" b="0" kern="1200" dirty="0"/>
            <a:t> и собственники помещений!</a:t>
          </a:r>
          <a:endParaRPr lang="en-US" sz="2000" b="0" kern="1200" dirty="0"/>
        </a:p>
      </dsp:txBody>
      <dsp:txXfrm>
        <a:off x="0" y="2051"/>
        <a:ext cx="9543837" cy="1399336"/>
      </dsp:txXfrm>
    </dsp:sp>
    <dsp:sp modelId="{04F1AB7A-51AC-4BB2-A833-018B916208B8}">
      <dsp:nvSpPr>
        <dsp:cNvPr id="0" name=""/>
        <dsp:cNvSpPr/>
      </dsp:nvSpPr>
      <dsp:spPr>
        <a:xfrm>
          <a:off x="0" y="1401387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9AAB72-DFF1-4DF2-8AE3-3C0873F907D9}">
      <dsp:nvSpPr>
        <dsp:cNvPr id="0" name=""/>
        <dsp:cNvSpPr/>
      </dsp:nvSpPr>
      <dsp:spPr>
        <a:xfrm>
          <a:off x="0" y="1401387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Мы подготовили для вас краткий отчет о выполненных УК Воробьев дом работах в ЖК Воробьев дом за июль 2021 года.</a:t>
          </a:r>
          <a:endParaRPr lang="en-US" sz="1800" kern="1200" dirty="0"/>
        </a:p>
      </dsp:txBody>
      <dsp:txXfrm>
        <a:off x="0" y="1401387"/>
        <a:ext cx="9543837" cy="1399336"/>
      </dsp:txXfrm>
    </dsp:sp>
    <dsp:sp modelId="{45175098-19C2-451B-8C33-49123F36D70C}">
      <dsp:nvSpPr>
        <dsp:cNvPr id="0" name=""/>
        <dsp:cNvSpPr/>
      </dsp:nvSpPr>
      <dsp:spPr>
        <a:xfrm>
          <a:off x="0" y="2800724"/>
          <a:ext cx="954383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974A81-403A-4BE9-B2FD-914914CC89CE}">
      <dsp:nvSpPr>
        <dsp:cNvPr id="0" name=""/>
        <dsp:cNvSpPr/>
      </dsp:nvSpPr>
      <dsp:spPr>
        <a:xfrm>
          <a:off x="0" y="2800724"/>
          <a:ext cx="9543837" cy="1399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Ваши пожелания и предложения по обслуживанию ЖК просим направлять: на почту </a:t>
          </a:r>
          <a:r>
            <a:rPr lang="en-US" sz="1800" kern="1200" dirty="0">
              <a:hlinkClick xmlns:r="http://schemas.openxmlformats.org/officeDocument/2006/relationships" r:id="rId1"/>
            </a:rPr>
            <a:t>info@uk-vorobievdom.ru</a:t>
          </a:r>
          <a:r>
            <a:rPr lang="ru-RU" sz="1800" kern="1200" dirty="0"/>
            <a:t>, по телефону + 7 (495) 940-55-55 или через мобильное приложение «</a:t>
          </a:r>
          <a:r>
            <a:rPr lang="ru-RU" sz="1800" kern="1200" dirty="0" err="1"/>
            <a:t>Домиленд</a:t>
          </a:r>
          <a:r>
            <a:rPr lang="ru-RU" sz="1800" kern="1200" dirty="0"/>
            <a:t>».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800" kern="1200" dirty="0"/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С заботой о вас,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УК Воробьев дом</a:t>
          </a:r>
        </a:p>
      </dsp:txBody>
      <dsp:txXfrm>
        <a:off x="0" y="2800724"/>
        <a:ext cx="9543837" cy="13993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84467-3C12-44E5-94F3-49FF0885423C}">
      <dsp:nvSpPr>
        <dsp:cNvPr id="0" name=""/>
        <dsp:cNvSpPr/>
      </dsp:nvSpPr>
      <dsp:spPr>
        <a:xfrm>
          <a:off x="0" y="671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44BBCA-A994-4110-A97F-991FD8807C02}">
      <dsp:nvSpPr>
        <dsp:cNvPr id="0" name=""/>
        <dsp:cNvSpPr/>
      </dsp:nvSpPr>
      <dsp:spPr>
        <a:xfrm>
          <a:off x="0" y="671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0" i="0" u="none" kern="1200" dirty="0"/>
            <a:t>Провели работы по устранению загрязнений, подтяжке контактов и по устранению неисправностей внутреннего освещения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671"/>
        <a:ext cx="7800622" cy="549634"/>
      </dsp:txXfrm>
    </dsp:sp>
    <dsp:sp modelId="{94B663E3-54D7-45B4-B5B7-64A80BDA7693}">
      <dsp:nvSpPr>
        <dsp:cNvPr id="0" name=""/>
        <dsp:cNvSpPr/>
      </dsp:nvSpPr>
      <dsp:spPr>
        <a:xfrm>
          <a:off x="0" y="550305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26CE8-CCBA-44D4-95E2-C9029507CF36}">
      <dsp:nvSpPr>
        <dsp:cNvPr id="0" name=""/>
        <dsp:cNvSpPr/>
      </dsp:nvSpPr>
      <dsp:spPr>
        <a:xfrm>
          <a:off x="0" y="550305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работы по техническому обслуживанию лифтов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550305"/>
        <a:ext cx="7800622" cy="549634"/>
      </dsp:txXfrm>
    </dsp:sp>
    <dsp:sp modelId="{CD2A2A94-CD36-469B-94E9-4186348E9218}">
      <dsp:nvSpPr>
        <dsp:cNvPr id="0" name=""/>
        <dsp:cNvSpPr/>
      </dsp:nvSpPr>
      <dsp:spPr>
        <a:xfrm>
          <a:off x="0" y="1099940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5E3BCC-E8DE-421E-B021-47DC32342D08}">
      <dsp:nvSpPr>
        <dsp:cNvPr id="0" name=""/>
        <dsp:cNvSpPr/>
      </dsp:nvSpPr>
      <dsp:spPr>
        <a:xfrm>
          <a:off x="0" y="1099940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совместную  с ПАО МОЭК опрессовку системы отопления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099940"/>
        <a:ext cx="7800622" cy="549634"/>
      </dsp:txXfrm>
    </dsp:sp>
    <dsp:sp modelId="{85D29D2B-E67A-48DB-B26C-53BEC991B877}">
      <dsp:nvSpPr>
        <dsp:cNvPr id="0" name=""/>
        <dsp:cNvSpPr/>
      </dsp:nvSpPr>
      <dsp:spPr>
        <a:xfrm>
          <a:off x="0" y="1649574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A7F02-C4D3-47D3-83AC-B5F180D9BD44}">
      <dsp:nvSpPr>
        <dsp:cNvPr id="0" name=""/>
        <dsp:cNvSpPr/>
      </dsp:nvSpPr>
      <dsp:spPr>
        <a:xfrm>
          <a:off x="0" y="1649574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Осуществили техническое обслуживание шлагбаумов 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1649574"/>
        <a:ext cx="7800622" cy="549634"/>
      </dsp:txXfrm>
    </dsp:sp>
    <dsp:sp modelId="{6A4813F1-24B4-4A25-AA3E-72FBCBC7E9EB}">
      <dsp:nvSpPr>
        <dsp:cNvPr id="0" name=""/>
        <dsp:cNvSpPr/>
      </dsp:nvSpPr>
      <dsp:spPr>
        <a:xfrm>
          <a:off x="0" y="2199209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6A69EE-16B7-4C62-B124-C988FF6AE4D8}">
      <dsp:nvSpPr>
        <dsp:cNvPr id="0" name=""/>
        <dsp:cNvSpPr/>
      </dsp:nvSpPr>
      <dsp:spPr>
        <a:xfrm>
          <a:off x="0" y="2199209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Произвели осмотр и устранение  неисправностей системы вентиляции, протяжку электрических соединений и мониторинг уровня шума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199209"/>
        <a:ext cx="7800622" cy="549634"/>
      </dsp:txXfrm>
    </dsp:sp>
    <dsp:sp modelId="{88484788-7E0D-4E93-BFB0-57F2E70E8C9B}">
      <dsp:nvSpPr>
        <dsp:cNvPr id="0" name=""/>
        <dsp:cNvSpPr/>
      </dsp:nvSpPr>
      <dsp:spPr>
        <a:xfrm>
          <a:off x="0" y="2748843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F3DBAC-85D7-4B8B-9E3C-1FBA4E3672A3}">
      <dsp:nvSpPr>
        <dsp:cNvPr id="0" name=""/>
        <dsp:cNvSpPr/>
      </dsp:nvSpPr>
      <dsp:spPr>
        <a:xfrm>
          <a:off x="0" y="2748844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</a:t>
          </a:r>
          <a:r>
            <a:rPr lang="ru-RU" sz="1800" kern="1200" baseline="0" dirty="0">
              <a:solidFill>
                <a:schemeClr val="tx1"/>
              </a:solidFill>
            </a:rPr>
            <a:t> регламентные работы по системе видеонаблюдения, системе оповещения, </a:t>
          </a:r>
          <a:r>
            <a:rPr lang="ru-RU" sz="1800" kern="1200" baseline="0" dirty="0" err="1">
              <a:solidFill>
                <a:schemeClr val="tx1"/>
              </a:solidFill>
            </a:rPr>
            <a:t>домофонии</a:t>
          </a:r>
          <a:r>
            <a:rPr lang="ru-RU" sz="1800" kern="1200" baseline="0" dirty="0">
              <a:solidFill>
                <a:schemeClr val="tx1"/>
              </a:solidFill>
            </a:rPr>
            <a:t>, контролю пропуска (СКУД) и диспетчеризации 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2748844"/>
        <a:ext cx="7800622" cy="549634"/>
      </dsp:txXfrm>
    </dsp:sp>
    <dsp:sp modelId="{E35D666E-381B-4AE2-BD82-AC86D6D61B5B}">
      <dsp:nvSpPr>
        <dsp:cNvPr id="0" name=""/>
        <dsp:cNvSpPr/>
      </dsp:nvSpPr>
      <dsp:spPr>
        <a:xfrm>
          <a:off x="0" y="3298478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345ABD-B8FA-408F-A805-BE9EC64EE373}">
      <dsp:nvSpPr>
        <dsp:cNvPr id="0" name=""/>
        <dsp:cNvSpPr/>
      </dsp:nvSpPr>
      <dsp:spPr>
        <a:xfrm>
          <a:off x="0" y="3298478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Выполнили разборку и прочистку </a:t>
          </a:r>
          <a:r>
            <a:rPr lang="ru-RU" sz="1800" kern="1200" dirty="0" err="1">
              <a:solidFill>
                <a:schemeClr val="tx1"/>
              </a:solidFill>
            </a:rPr>
            <a:t>лежаковой</a:t>
          </a:r>
          <a:r>
            <a:rPr lang="ru-RU" sz="1800" kern="1200" dirty="0">
              <a:solidFill>
                <a:schemeClr val="tx1"/>
              </a:solidFill>
            </a:rPr>
            <a:t> части К1 в техническом канале подъезда № 3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298478"/>
        <a:ext cx="7800622" cy="549634"/>
      </dsp:txXfrm>
    </dsp:sp>
    <dsp:sp modelId="{0924AC57-9A87-4E5E-AD48-BD65B50D1BCF}">
      <dsp:nvSpPr>
        <dsp:cNvPr id="0" name=""/>
        <dsp:cNvSpPr/>
      </dsp:nvSpPr>
      <dsp:spPr>
        <a:xfrm>
          <a:off x="0" y="3848113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A51063-9B7D-4367-BD8F-8D4922C3F536}">
      <dsp:nvSpPr>
        <dsp:cNvPr id="0" name=""/>
        <dsp:cNvSpPr/>
      </dsp:nvSpPr>
      <dsp:spPr>
        <a:xfrm>
          <a:off x="0" y="3848113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Провели промывку сетей водоснабжения в подъезде № 3 после отключения стояков водоснабжения из-за засора в канализации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3848113"/>
        <a:ext cx="7800622" cy="549634"/>
      </dsp:txXfrm>
    </dsp:sp>
    <dsp:sp modelId="{49DCF0A6-846B-4747-A778-31F4DFB558B9}">
      <dsp:nvSpPr>
        <dsp:cNvPr id="0" name=""/>
        <dsp:cNvSpPr/>
      </dsp:nvSpPr>
      <dsp:spPr>
        <a:xfrm>
          <a:off x="0" y="4397747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F2FA5-6F6C-4BD6-B090-3A0985AEF31D}">
      <dsp:nvSpPr>
        <dsp:cNvPr id="0" name=""/>
        <dsp:cNvSpPr/>
      </dsp:nvSpPr>
      <dsp:spPr>
        <a:xfrm>
          <a:off x="0" y="4397747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Оформили акт готовности к зимнему отопительному сезону, в том числе с филиалами МОЭК, Управой Раменки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397747"/>
        <a:ext cx="7800622" cy="549634"/>
      </dsp:txXfrm>
    </dsp:sp>
    <dsp:sp modelId="{CFB74E6F-EB60-45D5-8B0E-07C54CE7A7D3}">
      <dsp:nvSpPr>
        <dsp:cNvPr id="0" name=""/>
        <dsp:cNvSpPr/>
      </dsp:nvSpPr>
      <dsp:spPr>
        <a:xfrm>
          <a:off x="0" y="4947382"/>
          <a:ext cx="780062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EE116C-1C66-476C-9CD0-5BB118DACE72}">
      <dsp:nvSpPr>
        <dsp:cNvPr id="0" name=""/>
        <dsp:cNvSpPr/>
      </dsp:nvSpPr>
      <dsp:spPr>
        <a:xfrm>
          <a:off x="0" y="4947382"/>
          <a:ext cx="7800622" cy="5496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chemeClr val="tx1"/>
              </a:solidFill>
            </a:rPr>
            <a:t>Направили уведомления по неисправности счетчиков тепла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0" y="4947382"/>
        <a:ext cx="7800622" cy="549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69CA9-DA0B-449D-A972-BABCC7A1CB1E}">
      <dsp:nvSpPr>
        <dsp:cNvPr id="0" name=""/>
        <dsp:cNvSpPr/>
      </dsp:nvSpPr>
      <dsp:spPr>
        <a:xfrm>
          <a:off x="0" y="869417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7485B8-90D6-4534-837F-6D177A9D5C36}">
      <dsp:nvSpPr>
        <dsp:cNvPr id="0" name=""/>
        <dsp:cNvSpPr/>
      </dsp:nvSpPr>
      <dsp:spPr>
        <a:xfrm>
          <a:off x="485536" y="1230560"/>
          <a:ext cx="882793" cy="8827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30831D-4A54-42E9-BF52-864719314319}">
      <dsp:nvSpPr>
        <dsp:cNvPr id="0" name=""/>
        <dsp:cNvSpPr/>
      </dsp:nvSpPr>
      <dsp:spPr>
        <a:xfrm>
          <a:off x="1853865" y="869417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Ведем работы по обработке поверхностей дезинфицирующими средствами: 2 раза в день. </a:t>
          </a:r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В рамках регулярной уборки используем  дезинфицирующее средство.</a:t>
          </a:r>
          <a:endParaRPr lang="en-US" sz="1800" kern="1200" dirty="0"/>
        </a:p>
      </dsp:txBody>
      <dsp:txXfrm>
        <a:off x="1853865" y="869417"/>
        <a:ext cx="6002899" cy="1605078"/>
      </dsp:txXfrm>
    </dsp:sp>
    <dsp:sp modelId="{6F936B8C-05FD-4F91-B5F0-AC08702F9691}">
      <dsp:nvSpPr>
        <dsp:cNvPr id="0" name=""/>
        <dsp:cNvSpPr/>
      </dsp:nvSpPr>
      <dsp:spPr>
        <a:xfrm>
          <a:off x="0" y="2875765"/>
          <a:ext cx="7856765" cy="160507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7B7B6B-2D44-471F-84E5-5BACB0DA0823}">
      <dsp:nvSpPr>
        <dsp:cNvPr id="0" name=""/>
        <dsp:cNvSpPr/>
      </dsp:nvSpPr>
      <dsp:spPr>
        <a:xfrm>
          <a:off x="485536" y="3236907"/>
          <a:ext cx="882793" cy="8827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F9880B-C8FB-44A1-AD0A-10009E697B52}">
      <dsp:nvSpPr>
        <dsp:cNvPr id="0" name=""/>
        <dsp:cNvSpPr/>
      </dsp:nvSpPr>
      <dsp:spPr>
        <a:xfrm>
          <a:off x="1853865" y="2875765"/>
          <a:ext cx="6002899" cy="1605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871" tIns="169871" rIns="169871" bIns="169871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Ежедневно проводим осмотр сотрудников и измеряем температуру тела. </a:t>
          </a:r>
          <a:r>
            <a:rPr lang="ru-RU" sz="1800" kern="1200"/>
            <a:t>Все сотрудники обеспечены индивидуальными средствами защиты (маски и перчатки).</a:t>
          </a:r>
          <a:endParaRPr lang="en-US" sz="1800" kern="1200" dirty="0"/>
        </a:p>
      </dsp:txBody>
      <dsp:txXfrm>
        <a:off x="1853865" y="2875765"/>
        <a:ext cx="6002899" cy="1605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304399-4610-4047-8298-29247122DC4C}" type="datetimeFigureOut">
              <a:rPr lang="ru-RU" smtClean="0"/>
              <a:t>12.10.2021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B2811-7227-45BC-AEC1-D9ACE2F4E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82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892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33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813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191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4B2811-7227-45BC-AEC1-D9ACE2F4E66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814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A8F51-85F4-4438-A017-FFF6B949487D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3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F3EB-0424-4EAE-93C8-65AA1D14090E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5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EFBB-BAEC-465B-A24E-CAFA215CD61F}" type="datetime1">
              <a:rPr lang="ru-RU" smtClean="0"/>
              <a:t>12.10.2021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714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CB61-FCC8-4FF7-9325-F04499AC805C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1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936704-8935-46FB-B656-E0B11BE7AB15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624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74539-8261-497C-A88E-773CBFEC2BB1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00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F21C9-A7B2-41DE-8240-BB94E877CCB0}" type="datetime1">
              <a:rPr lang="ru-RU" smtClean="0"/>
              <a:t>12.10.2021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4600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4006C-1E5A-41DC-92B1-2F9C24354B63}" type="datetime1">
              <a:rPr lang="ru-RU" smtClean="0"/>
              <a:t>12.10.2021</a:t>
            </a:fld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91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56A67-C846-4F63-8D18-6440494E403D}" type="datetime1">
              <a:rPr lang="ru-RU" smtClean="0"/>
              <a:t>12.10.2021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591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892D4-C317-45A1-A58E-44260DBB0DE4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2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15E8-F3DD-4EA3-A2B4-1C278AA017D7}" type="datetime1">
              <a:rPr lang="ru-RU" smtClean="0"/>
              <a:t>12.10.2021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60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3CA5B20-68C6-4765-B89D-C7F29EDF0C9F}" type="datetime1">
              <a:rPr lang="ru-RU" smtClean="0"/>
              <a:t>12.10.2021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77A97371-6121-4975-8F30-3525A02F57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8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diagramLayout" Target="../diagrams/layout2.xml"/><Relationship Id="rId7" Type="http://schemas.openxmlformats.org/officeDocument/2006/relationships/image" Target="../media/image5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6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10" Type="http://schemas.openxmlformats.org/officeDocument/2006/relationships/image" Target="../media/image6.svg"/><Relationship Id="rId4" Type="http://schemas.openxmlformats.org/officeDocument/2006/relationships/image" Target="../media/image35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5.png"/><Relationship Id="rId7" Type="http://schemas.openxmlformats.org/officeDocument/2006/relationships/image" Target="../media/image23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6.svg"/><Relationship Id="rId9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Изображение выглядит как здание, башня&#10;&#10;Автоматически созданное описание">
            <a:extLst>
              <a:ext uri="{FF2B5EF4-FFF2-40B4-BE49-F238E27FC236}">
                <a16:creationId xmlns:a16="http://schemas.microsoft.com/office/drawing/2014/main" id="{22C47F48-87C1-4244-AA0C-AC663E6ED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847"/>
            <a:ext cx="9126246" cy="5335479"/>
          </a:xfrm>
          <a:prstGeom prst="rect">
            <a:avLst/>
          </a:prstGeom>
        </p:spPr>
      </p:pic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30DE21-102A-4E07-B771-6B7C6037E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246" y="4634735"/>
            <a:ext cx="7315200" cy="914400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Июль 2021 года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88D038-D426-42DA-8EC0-3BD579862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165" y="736847"/>
            <a:ext cx="2914835" cy="163312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рава, здани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6B456D1-3316-46DF-BBE2-6D997C80A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2560348"/>
            <a:ext cx="2895767" cy="163313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текст, дорог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FF576B9C-B3A7-4454-AB6B-F52BF4144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233" y="4519022"/>
            <a:ext cx="2895767" cy="15533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26246" y="116811"/>
            <a:ext cx="2705692" cy="52485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9EFBAA14-A2BB-4AAB-94B7-402DABDE660D}"/>
              </a:ext>
            </a:extLst>
          </p:cNvPr>
          <p:cNvSpPr txBox="1">
            <a:spLocks/>
          </p:cNvSpPr>
          <p:nvPr/>
        </p:nvSpPr>
        <p:spPr>
          <a:xfrm>
            <a:off x="315246" y="1955396"/>
            <a:ext cx="6827676" cy="251895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00" kern="1200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>
                <a:solidFill>
                  <a:schemeClr val="tx1"/>
                </a:solidFill>
              </a:rPr>
              <a:t>Отчёт о проведённых работах в ЖК Воробьев дом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0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26BF47-F4BE-464D-A7E2-A6B0C0859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Вывоз мусора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3EBDD-7FB9-45DB-942A-4868647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C27EE169-663E-421B-9480-A41C17840F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392327"/>
              </p:ext>
            </p:extLst>
          </p:nvPr>
        </p:nvGraphicFramePr>
        <p:xfrm>
          <a:off x="3576713" y="3352230"/>
          <a:ext cx="8127999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июль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Бытовой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446,79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79,2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i="1"/>
                        <a:t>       в </a:t>
                      </a:r>
                      <a:r>
                        <a:rPr lang="ru-RU" i="1" dirty="0"/>
                        <a:t>т.ч. ТБО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 9,39 м</a:t>
                      </a:r>
                      <a:r>
                        <a:rPr lang="ru-RU" i="1" baseline="30000" dirty="0"/>
                        <a:t>3</a:t>
                      </a:r>
                      <a:endParaRPr lang="ru-RU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i="1" dirty="0"/>
                        <a:t>4,8 м</a:t>
                      </a:r>
                      <a:r>
                        <a:rPr lang="ru-RU" i="1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/>
                        <a:t>Строительный мусор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397,6 м</a:t>
                      </a:r>
                      <a:r>
                        <a:rPr lang="ru-RU" baseline="30000" dirty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53,6 м</a:t>
                      </a:r>
                      <a:r>
                        <a:rPr lang="ru-RU" baseline="30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 844,39 м</a:t>
                      </a:r>
                      <a:r>
                        <a:rPr lang="ru-RU" b="1" baseline="30000" dirty="0"/>
                        <a:t>3</a:t>
                      </a:r>
                      <a:endParaRPr lang="ru-RU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 132,8 </a:t>
                      </a:r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м</a:t>
                      </a:r>
                      <a:r>
                        <a:rPr lang="ru-RU" b="1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/>
                        <a:t>Утилизация элементов питания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041306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21C4438-23A3-4C50-9AEC-95ECC2A9F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D8CC1C6E-5EFD-4120-9D56-D3061A0AAEF7}"/>
              </a:ext>
            </a:extLst>
          </p:cNvPr>
          <p:cNvSpPr txBox="1">
            <a:spLocks/>
          </p:cNvSpPr>
          <p:nvPr/>
        </p:nvSpPr>
        <p:spPr>
          <a:xfrm>
            <a:off x="3576713" y="1331722"/>
            <a:ext cx="8018387" cy="126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>
                <a:solidFill>
                  <a:schemeClr val="tx1"/>
                </a:solidFill>
              </a:rPr>
              <a:t>Организовали ежедневный сбор и вывоз хозяйственно-бытовых отходов. Ведём раздельный сбор мусора. Строительный мусор вывозится по отдельным заявкам.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0B1B6-B823-4FAD-8C27-A0EDF9136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Инженерно-техническое обеспечение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D4BE8BAA-5E46-42C7-88E0-15C1E135A2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298914"/>
              </p:ext>
            </p:extLst>
          </p:nvPr>
        </p:nvGraphicFramePr>
        <p:xfrm>
          <a:off x="3747911" y="858662"/>
          <a:ext cx="7800622" cy="5497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987331-D605-4C48-81FF-99B4FE32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11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98C57F-D117-465B-9C01-BDAE35A8C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37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38469-93A8-4790-A0D3-F363462B9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86" y="1128408"/>
            <a:ext cx="2947482" cy="4601183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Работа с заявками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6A4E747-A137-4D89-8EAB-93A5157B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12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EA855C-05CC-4C06-A4C8-30BF7F731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92710D2C-200F-4B29-B3E5-55A1E92E5D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467141"/>
              </p:ext>
            </p:extLst>
          </p:nvPr>
        </p:nvGraphicFramePr>
        <p:xfrm>
          <a:off x="3797781" y="2867224"/>
          <a:ext cx="7530126" cy="26081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9730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920354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2510042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</a:tblGrid>
              <a:tr h="624021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Тип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июль 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56386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Пропуск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1 075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84827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Диспетчерская служба (в т. ч. аварийные заявки)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24157488"/>
                  </a:ext>
                </a:extLst>
              </a:tr>
              <a:tr h="572019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>
                          <a:latin typeface="+mn-lt"/>
                        </a:rPr>
                        <a:t>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latin typeface="+mn-lt"/>
                        </a:rPr>
                        <a:t> 1 396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92033787"/>
                  </a:ext>
                </a:extLst>
              </a:tr>
            </a:tbl>
          </a:graphicData>
        </a:graphic>
      </p:graphicFrame>
      <p:sp>
        <p:nvSpPr>
          <p:cNvPr id="7" name="Объект 2">
            <a:extLst>
              <a:ext uri="{FF2B5EF4-FFF2-40B4-BE49-F238E27FC236}">
                <a16:creationId xmlns:a16="http://schemas.microsoft.com/office/drawing/2014/main" id="{F7078E39-1B62-47FB-B105-1A9001B63D9C}"/>
              </a:ext>
            </a:extLst>
          </p:cNvPr>
          <p:cNvSpPr txBox="1">
            <a:spLocks/>
          </p:cNvSpPr>
          <p:nvPr/>
        </p:nvSpPr>
        <p:spPr>
          <a:xfrm>
            <a:off x="3797780" y="536414"/>
            <a:ext cx="8028461" cy="1905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июль 2021 года выполнили </a:t>
            </a:r>
            <a:r>
              <a:rPr lang="ru-RU" dirty="0">
                <a:solidFill>
                  <a:srgbClr val="FF0000"/>
                </a:solidFill>
              </a:rPr>
              <a:t>183 заявки</a:t>
            </a:r>
            <a:r>
              <a:rPr lang="ru-RU" dirty="0">
                <a:solidFill>
                  <a:schemeClr val="tx1"/>
                </a:solidFill>
              </a:rPr>
              <a:t> через систему «</a:t>
            </a:r>
            <a:r>
              <a:rPr lang="ru-RU" dirty="0" err="1">
                <a:solidFill>
                  <a:schemeClr val="tx1"/>
                </a:solidFill>
              </a:rPr>
              <a:t>Домиленд</a:t>
            </a:r>
            <a:r>
              <a:rPr lang="ru-RU" dirty="0">
                <a:solidFill>
                  <a:schemeClr val="tx1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1488972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15FD0DD-DA77-4B07-8672-EE81FB66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13</a:t>
            </a:fld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F3A502CC-4596-4D71-B097-6A5730EC1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47" y="2082808"/>
            <a:ext cx="2947482" cy="269238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Аварийные заявки</a:t>
            </a:r>
          </a:p>
        </p:txBody>
      </p:sp>
      <p:graphicFrame>
        <p:nvGraphicFramePr>
          <p:cNvPr id="8" name="Таблица 5">
            <a:extLst>
              <a:ext uri="{FF2B5EF4-FFF2-40B4-BE49-F238E27FC236}">
                <a16:creationId xmlns:a16="http://schemas.microsoft.com/office/drawing/2014/main" id="{581DFA52-F852-4B50-8706-0A53366BD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9168880"/>
              </p:ext>
            </p:extLst>
          </p:nvPr>
        </p:nvGraphicFramePr>
        <p:xfrm>
          <a:off x="3657600" y="727552"/>
          <a:ext cx="7973062" cy="416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3669">
                  <a:extLst>
                    <a:ext uri="{9D8B030D-6E8A-4147-A177-3AD203B41FA5}">
                      <a16:colId xmlns:a16="http://schemas.microsoft.com/office/drawing/2014/main" val="3337337475"/>
                    </a:ext>
                  </a:extLst>
                </a:gridCol>
                <a:gridCol w="1143161">
                  <a:extLst>
                    <a:ext uri="{9D8B030D-6E8A-4147-A177-3AD203B41FA5}">
                      <a16:colId xmlns:a16="http://schemas.microsoft.com/office/drawing/2014/main" val="236235366"/>
                    </a:ext>
                  </a:extLst>
                </a:gridCol>
                <a:gridCol w="1350756">
                  <a:extLst>
                    <a:ext uri="{9D8B030D-6E8A-4147-A177-3AD203B41FA5}">
                      <a16:colId xmlns:a16="http://schemas.microsoft.com/office/drawing/2014/main" val="1937894349"/>
                    </a:ext>
                  </a:extLst>
                </a:gridCol>
                <a:gridCol w="2294326">
                  <a:extLst>
                    <a:ext uri="{9D8B030D-6E8A-4147-A177-3AD203B41FA5}">
                      <a16:colId xmlns:a16="http://schemas.microsoft.com/office/drawing/2014/main" val="3386305063"/>
                    </a:ext>
                  </a:extLst>
                </a:gridCol>
                <a:gridCol w="1232765">
                  <a:extLst>
                    <a:ext uri="{9D8B030D-6E8A-4147-A177-3AD203B41FA5}">
                      <a16:colId xmlns:a16="http://schemas.microsoft.com/office/drawing/2014/main" val="2669056654"/>
                    </a:ext>
                  </a:extLst>
                </a:gridCol>
                <a:gridCol w="1118385">
                  <a:extLst>
                    <a:ext uri="{9D8B030D-6E8A-4147-A177-3AD203B41FA5}">
                      <a16:colId xmlns:a16="http://schemas.microsoft.com/office/drawing/2014/main" val="1483655668"/>
                    </a:ext>
                  </a:extLst>
                </a:gridCol>
              </a:tblGrid>
              <a:tr h="857926"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</a:rPr>
                        <a:t>Дата и время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>
                          <a:solidFill>
                            <a:schemeClr val="tx1"/>
                          </a:solidFill>
                        </a:rPr>
                        <a:t>Помещение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Содержание заявки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Принятые меры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Информация о привлечении 3-х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</a:rPr>
                        <a:t>Выполнение заявки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94781331"/>
                  </a:ext>
                </a:extLst>
              </a:tr>
              <a:tr h="2406136">
                <a:tc>
                  <a:txBody>
                    <a:bodyPr/>
                    <a:lstStyle/>
                    <a:p>
                      <a:pPr algn="ctr"/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17.07.2021</a:t>
                      </a:r>
                    </a:p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01:20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кв. 147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 err="1">
                          <a:effectLst/>
                          <a:latin typeface="+mn-lt"/>
                        </a:rPr>
                        <a:t>Залитие</a:t>
                      </a: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 пола квартиры через сифон душевой кабины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ru-RU" sz="10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Выявили засор канализации (частичный).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Остановили водоснабжение по стояку.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Выполнили уборку в квартире.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С утра в 10:30 остановили водоснабжение 5 стояков. 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Провели разборку и прочистку горизонтального участка трубопровода К1 в техподполье корпуса 3.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Устранили засор.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Составили акты события и обнаруженных предметов в канализации.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ru-RU" sz="10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000" baseline="300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18.07.2021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13:30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Запустили водоснабжение по 5 стоякам.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ctr"/>
                      <a:endParaRPr lang="ru-RU" sz="1000" baseline="300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3196046"/>
                  </a:ext>
                </a:extLst>
              </a:tr>
              <a:tr h="779036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30.07.2021</a:t>
                      </a:r>
                    </a:p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12:30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+mn-lt"/>
                        </a:rPr>
                        <a:t>кв. 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</a:rPr>
                        <a:t>Свищ отвода полотенцесушителя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Отключили стояк ГВС. </a:t>
                      </a:r>
                      <a:br>
                        <a:rPr lang="ru-RU" sz="1000" u="none" strike="noStrike" dirty="0">
                          <a:effectLst/>
                          <a:latin typeface="+mn-lt"/>
                        </a:rPr>
                      </a:br>
                      <a:r>
                        <a:rPr lang="ru-RU" sz="1000" u="none" strike="noStrike" dirty="0">
                          <a:effectLst/>
                          <a:latin typeface="+mn-lt"/>
                        </a:rPr>
                        <a:t>Повреждений не выявили.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aseline="30000" dirty="0">
                          <a:latin typeface="+mn-lt"/>
                        </a:rPr>
                        <a:t>Сварщик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aseline="30000" dirty="0">
                          <a:latin typeface="+mn-lt"/>
                        </a:rPr>
                        <a:t>30.07.2021</a:t>
                      </a:r>
                    </a:p>
                    <a:p>
                      <a:pPr algn="ctr"/>
                      <a:r>
                        <a:rPr lang="ru-RU" sz="1400" baseline="30000" dirty="0">
                          <a:latin typeface="+mn-lt"/>
                        </a:rPr>
                        <a:t>16:15</a:t>
                      </a:r>
                    </a:p>
                    <a:p>
                      <a:pPr algn="ctr"/>
                      <a:r>
                        <a:rPr lang="ru-RU" sz="1400" baseline="30000" dirty="0">
                          <a:latin typeface="+mn-lt"/>
                        </a:rPr>
                        <a:t>Провели сварочные работы.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3416832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4A9F91-5531-4E7E-9712-2BDA491D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1673" y="136525"/>
            <a:ext cx="2705692" cy="52485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86FD2696-79A8-4A3B-A85F-E9842F1B6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05" y="4981489"/>
            <a:ext cx="1304987" cy="1739982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посуда, мясо, съеденный,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5EFA19F8-44AA-491B-841C-E6E27859D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984" y="4981489"/>
            <a:ext cx="1304987" cy="1739982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емля, грязный&#10;&#10;Автоматически созданное описание">
            <a:extLst>
              <a:ext uri="{FF2B5EF4-FFF2-40B4-BE49-F238E27FC236}">
                <a16:creationId xmlns:a16="http://schemas.microsoft.com/office/drawing/2014/main" id="{BBEF7B76-5C43-44B2-973E-11B843719A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88" y="4981489"/>
            <a:ext cx="1371242" cy="182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69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94214-EBFB-4A8B-A2E1-C5AC8D3EE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Услуги консьержей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3F6DF6-1704-4A33-B5F5-0D34D926B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14</a:t>
            </a:fld>
            <a:endParaRPr lang="ru-RU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495ADA04-0C90-40BC-8E77-992A13C82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9671573"/>
              </p:ext>
            </p:extLst>
          </p:nvPr>
        </p:nvGraphicFramePr>
        <p:xfrm>
          <a:off x="3679826" y="3181772"/>
          <a:ext cx="7797801" cy="193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9267">
                  <a:extLst>
                    <a:ext uri="{9D8B030D-6E8A-4147-A177-3AD203B41FA5}">
                      <a16:colId xmlns:a16="http://schemas.microsoft.com/office/drawing/2014/main" val="426715595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4135634367"/>
                    </a:ext>
                  </a:extLst>
                </a:gridCol>
                <a:gridCol w="2599267">
                  <a:extLst>
                    <a:ext uri="{9D8B030D-6E8A-4147-A177-3AD203B41FA5}">
                      <a16:colId xmlns:a16="http://schemas.microsoft.com/office/drawing/2014/main" val="99987506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График работы:  ежедневно 9:00-21:00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7227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>
                          <a:solidFill>
                            <a:schemeClr val="tx1"/>
                          </a:solidFill>
                        </a:rPr>
                        <a:t>2021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в т.ч. июль 2021 года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70582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0" dirty="0"/>
                        <a:t>Всего выполнено заявок (сопровождение гостей, прием заказов и т.д.)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10 378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1 546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7841678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2666AF-30BC-4BC9-AF8C-5E92BD4D0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256DDFBF-5187-4E62-8494-A278AED5A60C}"/>
              </a:ext>
            </a:extLst>
          </p:cNvPr>
          <p:cNvSpPr txBox="1">
            <a:spLocks/>
          </p:cNvSpPr>
          <p:nvPr/>
        </p:nvSpPr>
        <p:spPr>
          <a:xfrm>
            <a:off x="3514726" y="294091"/>
            <a:ext cx="8127999" cy="300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За истекший период консьержи стремились создать комфортные условия для жильцов ЖК Воробьев дом: оказывали помощь в принятии заказов, корреспонденции и сопровождали гостей.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842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E6D46-A178-4268-9485-5E04B5C1C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Уборка здания и территории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45CD7EB-AD3C-41FE-81A9-129D6026FC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026814"/>
              </p:ext>
            </p:extLst>
          </p:nvPr>
        </p:nvGraphicFramePr>
        <p:xfrm>
          <a:off x="4017146" y="2078372"/>
          <a:ext cx="7121748" cy="3726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0874">
                  <a:extLst>
                    <a:ext uri="{9D8B030D-6E8A-4147-A177-3AD203B41FA5}">
                      <a16:colId xmlns:a16="http://schemas.microsoft.com/office/drawing/2014/main" val="2304203828"/>
                    </a:ext>
                  </a:extLst>
                </a:gridCol>
                <a:gridCol w="3560874">
                  <a:extLst>
                    <a:ext uri="{9D8B030D-6E8A-4147-A177-3AD203B41FA5}">
                      <a16:colId xmlns:a16="http://schemas.microsoft.com/office/drawing/2014/main" val="3501880701"/>
                    </a:ext>
                  </a:extLst>
                </a:gridCol>
              </a:tblGrid>
              <a:tr h="77627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+mn-lt"/>
                        </a:rPr>
                        <a:t>Вид уборки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Место уборки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007067"/>
                  </a:ext>
                </a:extLst>
              </a:tr>
              <a:tr h="59461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Провели мытье и сушку ковриков лифтов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подъезды №№ 1, 2, 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44699625"/>
                  </a:ext>
                </a:extLst>
              </a:tr>
              <a:tr h="117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замену коврового покрытия в лифтах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подъезды №№ 1,2,3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42242110"/>
                  </a:ext>
                </a:extLst>
              </a:tr>
              <a:tr h="11778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Выполнили покраску уличных скамеек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600" b="0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придомовая территория ЖК</a:t>
                      </a:r>
                      <a:endParaRPr lang="ru-RU" sz="16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73088845"/>
                  </a:ext>
                </a:extLst>
              </a:tr>
            </a:tbl>
          </a:graphicData>
        </a:graphic>
      </p:graphicFrame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61A943C4-7EEE-4901-82AA-52352A082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15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F02165-15E6-43F3-B6A9-9CF9B7C340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B5ED13A7-1A96-46C6-9CDE-25526E3BE777}"/>
              </a:ext>
            </a:extLst>
          </p:cNvPr>
          <p:cNvSpPr txBox="1">
            <a:spLocks/>
          </p:cNvSpPr>
          <p:nvPr/>
        </p:nvSpPr>
        <p:spPr>
          <a:xfrm>
            <a:off x="3859005" y="462333"/>
            <a:ext cx="8080076" cy="132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>
                <a:solidFill>
                  <a:schemeClr val="tx1"/>
                </a:solidFill>
              </a:rPr>
              <a:t>В июле </a:t>
            </a:r>
            <a:r>
              <a:rPr lang="ru-RU" dirty="0">
                <a:solidFill>
                  <a:schemeClr val="tx1"/>
                </a:solidFill>
              </a:rPr>
              <a:t>выполнили следующие работы (кроме ежедневных работ):</a:t>
            </a:r>
          </a:p>
        </p:txBody>
      </p:sp>
    </p:spTree>
    <p:extLst>
      <p:ext uri="{BB962C8B-B14F-4D97-AF65-F5344CB8AC3E}">
        <p14:creationId xmlns:p14="http://schemas.microsoft.com/office/powerpoint/2010/main" val="557618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6ADAE-4E5D-4B26-A08E-911954EDA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75" y="1864716"/>
            <a:ext cx="2947482" cy="3128567"/>
          </a:xfrm>
        </p:spPr>
        <p:txBody>
          <a:bodyPr/>
          <a:lstStyle/>
          <a:p>
            <a:pPr algn="ctr"/>
            <a:r>
              <a:rPr lang="ru-RU" b="1">
                <a:solidFill>
                  <a:schemeClr val="accent1">
                    <a:lumMod val="25000"/>
                  </a:schemeClr>
                </a:solidFill>
              </a:rPr>
              <a:t>Мероприятия в связи с пандемией COVID-19</a:t>
            </a:r>
          </a:p>
        </p:txBody>
      </p:sp>
      <p:graphicFrame>
        <p:nvGraphicFramePr>
          <p:cNvPr id="11" name="Объект 2">
            <a:extLst>
              <a:ext uri="{FF2B5EF4-FFF2-40B4-BE49-F238E27FC236}">
                <a16:creationId xmlns:a16="http://schemas.microsoft.com/office/drawing/2014/main" id="{81841BFB-7E9E-407A-A8B2-32AB2493A8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547446"/>
              </p:ext>
            </p:extLst>
          </p:nvPr>
        </p:nvGraphicFramePr>
        <p:xfrm>
          <a:off x="3649327" y="890740"/>
          <a:ext cx="7856765" cy="5350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07E23-A355-403A-AC65-75C7C531C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16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2979CD-9733-4DD6-85BC-CA4AFFEADA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4133850"/>
            <a:ext cx="857250" cy="8594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686CD4A-65A6-45A7-BE1A-3E2763367A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249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F4F16D-1905-490D-834C-C4C261BA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Фонд капитального ремонта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C3192FE-EEF2-4ED4-ADCF-BDCD096C9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9858312"/>
              </p:ext>
            </p:extLst>
          </p:nvPr>
        </p:nvGraphicFramePr>
        <p:xfrm>
          <a:off x="3868738" y="863600"/>
          <a:ext cx="7315200" cy="5096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634684207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3489391198"/>
                    </a:ext>
                  </a:extLst>
                </a:gridCol>
              </a:tblGrid>
              <a:tr h="7466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>
                          <a:solidFill>
                            <a:schemeClr val="tx1"/>
                          </a:solidFill>
                        </a:rPr>
                        <a:t>Июль 2021 года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430139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 на начало периода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14 </a:t>
                      </a:r>
                      <a:r>
                        <a:rPr lang="ru-RU"/>
                        <a:t>887 799 </a:t>
                      </a:r>
                      <a:r>
                        <a:rPr lang="ru-RU" dirty="0"/>
                        <a:t>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73165676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Всего поступило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693 636 </a:t>
                      </a:r>
                      <a:r>
                        <a:rPr lang="ru-RU" dirty="0"/>
                        <a:t>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9286421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Всего потрачено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3618066"/>
                  </a:ext>
                </a:extLst>
              </a:tr>
              <a:tr h="1195973">
                <a:tc>
                  <a:txBody>
                    <a:bodyPr/>
                    <a:lstStyle/>
                    <a:p>
                      <a:pPr algn="ctr"/>
                      <a:r>
                        <a:rPr lang="ru-RU"/>
                        <a:t>Остаток средств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/>
                        <a:t>15 581 436 руб.</a:t>
                      </a:r>
                    </a:p>
                    <a:p>
                      <a:pPr algn="ctr"/>
                      <a:endParaRPr lang="ru-RU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7735"/>
                  </a:ext>
                </a:extLst>
              </a:tr>
              <a:tr h="746640">
                <a:tc>
                  <a:txBody>
                    <a:bodyPr/>
                    <a:lstStyle/>
                    <a:p>
                      <a:pPr algn="ctr"/>
                      <a:r>
                        <a:rPr lang="ru-RU" err="1"/>
                        <a:t>Справочно</a:t>
                      </a:r>
                      <a:r>
                        <a:rPr lang="ru-RU"/>
                        <a:t>: задолженность собственников в фонд капитального ремонта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1 386 350 руб.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850151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8E4D612-E85E-4A8C-9E85-9DFEA287FC42}"/>
              </a:ext>
            </a:extLst>
          </p:cNvPr>
          <p:cNvSpPr txBox="1"/>
          <p:nvPr/>
        </p:nvSpPr>
        <p:spPr>
          <a:xfrm>
            <a:off x="3551067" y="5994400"/>
            <a:ext cx="8140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/>
              <a:t>На остаток средств начисляются проценты по ставке 2,46%. Срок депозита – до 5 июня 2022 года.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5FF8EB-F1C9-4C96-9BCC-9CC6B973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17</a:t>
            </a:fld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82B3592-5F6D-43D9-A92C-01DEA897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33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04ABEC-A955-4071-8AD1-374683C0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250" y="2472837"/>
            <a:ext cx="2947482" cy="1912326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25000"/>
                  </a:schemeClr>
                </a:solidFill>
              </a:rPr>
              <a:t>Планы на август 2021 года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FF9FFF-772B-45F3-AE9E-9004373A2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18</a:t>
            </a:fld>
            <a:endParaRPr lang="ru-RU"/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A90AD969-2A31-4D41-AE27-37168F18A7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382557"/>
              </p:ext>
            </p:extLst>
          </p:nvPr>
        </p:nvGraphicFramePr>
        <p:xfrm>
          <a:off x="3666222" y="878532"/>
          <a:ext cx="7904721" cy="5100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6596">
                  <a:extLst>
                    <a:ext uri="{9D8B030D-6E8A-4147-A177-3AD203B41FA5}">
                      <a16:colId xmlns:a16="http://schemas.microsoft.com/office/drawing/2014/main" val="2177981310"/>
                    </a:ext>
                  </a:extLst>
                </a:gridCol>
                <a:gridCol w="2373218">
                  <a:extLst>
                    <a:ext uri="{9D8B030D-6E8A-4147-A177-3AD203B41FA5}">
                      <a16:colId xmlns:a16="http://schemas.microsoft.com/office/drawing/2014/main" val="3181068173"/>
                    </a:ext>
                  </a:extLst>
                </a:gridCol>
                <a:gridCol w="2634907">
                  <a:extLst>
                    <a:ext uri="{9D8B030D-6E8A-4147-A177-3AD203B41FA5}">
                      <a16:colId xmlns:a16="http://schemas.microsoft.com/office/drawing/2014/main" val="2426550881"/>
                    </a:ext>
                  </a:extLst>
                </a:gridCol>
              </a:tblGrid>
              <a:tr h="51362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Инженерные системы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Клининг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>
                          <a:solidFill>
                            <a:schemeClr val="tx1"/>
                          </a:solidFill>
                          <a:latin typeface="+mn-lt"/>
                        </a:rPr>
                        <a:t>Уход за декоративными растениями и газоном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9976970"/>
                  </a:ext>
                </a:extLst>
              </a:tr>
              <a:tr h="577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Проведем устранение видимых неисправностей внутреннего освещения</a:t>
                      </a: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Проведем протирку технических дверей в паркинге (68 шт.)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рыхление, прополку и/ или мульчирование почвы; полив и скашивание</a:t>
                      </a:r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6187980"/>
                  </a:ext>
                </a:extLst>
              </a:tr>
              <a:tr h="94615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Выполним устранение видимых неисправностей наружного освещения</a:t>
                      </a:r>
                      <a:endParaRPr lang="en-GB" sz="1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Осуществим покраску трапов  в паркинге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Выполним стрижку санитарную и декоративную почвопокровного кустарника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7889192"/>
                  </a:ext>
                </a:extLst>
              </a:tr>
              <a:tr h="72989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Осуществим контроль параметров работы вентиляционных установок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Выполним работы в паркинге (грунтовка, покраска столбов и люков)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Осуществим обработку от вредителей и болезней</a:t>
                      </a:r>
                      <a:endParaRPr lang="ru-RU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4548180"/>
                  </a:ext>
                </a:extLst>
              </a:tr>
              <a:tr h="137868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Проведем настройку и коррекцию программного обеспечения системы оповещения и управления эвакуацией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Проведем уничтожение сорняков: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ручная прополка;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химическая прополка гербицидами избирательного действия</a:t>
                      </a: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973813"/>
                  </a:ext>
                </a:extLst>
              </a:tr>
              <a:tr h="7339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+mn-lt"/>
                          <a:cs typeface="Times New Roman" panose="02020603050405020304" pitchFamily="18" charset="0"/>
                        </a:rPr>
                        <a:t>Выполним ремонт входных дверей с установкой/ремонтом запирающих устройств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726431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E4CC4C-CD4E-49E1-8E69-3E101D7E3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596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43">
            <a:extLst>
              <a:ext uri="{FF2B5EF4-FFF2-40B4-BE49-F238E27FC236}">
                <a16:creationId xmlns:a16="http://schemas.microsoft.com/office/drawing/2014/main" id="{BBED7469-0D10-44CB-A4C2-C1124B3CA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0" name="Rectangle 45">
            <a:extLst>
              <a:ext uri="{FF2B5EF4-FFF2-40B4-BE49-F238E27FC236}">
                <a16:creationId xmlns:a16="http://schemas.microsoft.com/office/drawing/2014/main" id="{F4351E00-23D4-4170-AACC-F27A1EE3FF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81" name="Rectangle 47">
            <a:extLst>
              <a:ext uri="{FF2B5EF4-FFF2-40B4-BE49-F238E27FC236}">
                <a16:creationId xmlns:a16="http://schemas.microsoft.com/office/drawing/2014/main" id="{15E7DF1D-6202-4496-B54F-2C3A07A0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5E012A3F-1FB3-4A79-B112-10DFCCDA79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71"/>
          <a:stretch/>
        </p:blipFill>
        <p:spPr>
          <a:xfrm>
            <a:off x="20" y="10"/>
            <a:ext cx="6041115" cy="6857990"/>
          </a:xfrm>
          <a:prstGeom prst="rect">
            <a:avLst/>
          </a:prstGeom>
        </p:spPr>
      </p:pic>
      <p:sp>
        <p:nvSpPr>
          <p:cNvPr id="82" name="Rectangle 49">
            <a:extLst>
              <a:ext uri="{FF2B5EF4-FFF2-40B4-BE49-F238E27FC236}">
                <a16:creationId xmlns:a16="http://schemas.microsoft.com/office/drawing/2014/main" id="{5A133C1E-CB83-47F3-8F35-94C2A7C58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0AA47D-D9F9-4733-9A99-6175F6690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272" y="3203627"/>
            <a:ext cx="2991351" cy="25871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https://uk-vorobievdom.ru/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info@uk-vorobievdom.ru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ru-RU" sz="1600" b="1">
              <a:solidFill>
                <a:schemeClr val="accent1">
                  <a:lumMod val="25000"/>
                </a:schemeClr>
              </a:solidFill>
            </a:endParaRP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r>
              <a:rPr lang="en-US" sz="1600" b="1">
                <a:solidFill>
                  <a:schemeClr val="accent1">
                    <a:lumMod val="25000"/>
                  </a:schemeClr>
                </a:solidFill>
              </a:rPr>
              <a:t>+7 (495) 940-55-55</a:t>
            </a:r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  <a:p>
            <a:pPr indent="-182880">
              <a:lnSpc>
                <a:spcPct val="90000"/>
              </a:lnSpc>
              <a:buFont typeface="Wingdings 2" pitchFamily="18" charset="2"/>
              <a:buChar char=""/>
            </a:pPr>
            <a:endParaRPr lang="en-US" sz="1600" b="1"/>
          </a:p>
        </p:txBody>
      </p:sp>
      <p:pic>
        <p:nvPicPr>
          <p:cNvPr id="18" name="Рисунок 17" descr="Изображение выглядит как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3018412F-62E7-4439-88DA-41644C0DCB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"/>
          <a:stretch/>
        </p:blipFill>
        <p:spPr>
          <a:xfrm>
            <a:off x="6150863" y="10"/>
            <a:ext cx="6041135" cy="3374126"/>
          </a:xfrm>
          <a:prstGeom prst="rect">
            <a:avLst/>
          </a:prstGeom>
        </p:spPr>
      </p:pic>
      <p:pic>
        <p:nvPicPr>
          <p:cNvPr id="10" name="Рисунок 9" descr="Изображение выглядит как дерево, внешний, здание, сад&#10;&#10;Автоматически созданное описание">
            <a:extLst>
              <a:ext uri="{FF2B5EF4-FFF2-40B4-BE49-F238E27FC236}">
                <a16:creationId xmlns:a16="http://schemas.microsoft.com/office/drawing/2014/main" id="{7BD4EDA8-A5DA-42D0-8015-3207BC9D0BC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53"/>
          <a:stretch/>
        </p:blipFill>
        <p:spPr>
          <a:xfrm>
            <a:off x="6158777" y="3483864"/>
            <a:ext cx="6041135" cy="3364992"/>
          </a:xfrm>
          <a:prstGeom prst="rect">
            <a:avLst/>
          </a:prstGeom>
        </p:spPr>
      </p:pic>
      <p:pic>
        <p:nvPicPr>
          <p:cNvPr id="40" name="Рисунок 39" descr="Интернет контур">
            <a:extLst>
              <a:ext uri="{FF2B5EF4-FFF2-40B4-BE49-F238E27FC236}">
                <a16:creationId xmlns:a16="http://schemas.microsoft.com/office/drawing/2014/main" id="{4F3D51EF-FAB5-4CC0-BAFD-338A3214D0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06" y="3190454"/>
            <a:ext cx="586820" cy="586820"/>
          </a:xfrm>
          <a:prstGeom prst="rect">
            <a:avLst/>
          </a:prstGeom>
        </p:spPr>
      </p:pic>
      <p:pic>
        <p:nvPicPr>
          <p:cNvPr id="42" name="Рисунок 41" descr="Динамик телефона  контур">
            <a:extLst>
              <a:ext uri="{FF2B5EF4-FFF2-40B4-BE49-F238E27FC236}">
                <a16:creationId xmlns:a16="http://schemas.microsoft.com/office/drawing/2014/main" id="{0C2B89F7-4CB9-42ED-8AF0-6CA67D2D0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06" y="4203775"/>
            <a:ext cx="586820" cy="5868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CE15E0E-D715-4F40-952C-7886934B6D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6116" y="1718865"/>
            <a:ext cx="2705692" cy="52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855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7C2CE42-E93C-4A8F-82B0-AD81690D8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2</a:t>
            </a:fld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9B457AE-9E18-4C1D-9998-3F6C3D6930FC}"/>
              </a:ext>
            </a:extLst>
          </p:cNvPr>
          <p:cNvSpPr/>
          <p:nvPr/>
        </p:nvSpPr>
        <p:spPr>
          <a:xfrm>
            <a:off x="11826242" y="766354"/>
            <a:ext cx="365758" cy="532964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F61F08-F51A-4464-8BD3-5CCEB0565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66E9D8FE-CD63-455B-85D4-7331B0F8EA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7522728"/>
              </p:ext>
            </p:extLst>
          </p:nvPr>
        </p:nvGraphicFramePr>
        <p:xfrm>
          <a:off x="889032" y="1034112"/>
          <a:ext cx="9543837" cy="4202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12221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C12B30C-F9FE-47E7-9E2F-049D989A8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721" y="651279"/>
            <a:ext cx="7883371" cy="4880662"/>
          </a:xfrm>
        </p:spPr>
        <p:txBody>
          <a:bodyPr/>
          <a:lstStyle/>
          <a:p>
            <a:endParaRPr lang="ru-RU" dirty="0">
              <a:solidFill>
                <a:schemeClr val="tx1"/>
              </a:solidFill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замену декоративных панелей в холле подъезда № 1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5DEA49A-9BAA-46DD-8B3E-207115784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3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EFFA0B-F735-4EE0-A6E5-DFDB79D641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двал, с плиткой&#10;&#10;Автоматически созданное описание">
            <a:extLst>
              <a:ext uri="{FF2B5EF4-FFF2-40B4-BE49-F238E27FC236}">
                <a16:creationId xmlns:a16="http://schemas.microsoft.com/office/drawing/2014/main" id="{00D04ED9-8051-4ED2-AF2C-4801A1859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723" y="2599142"/>
            <a:ext cx="2447278" cy="33450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стена, здание, пол&#10;&#10;Автоматически созданное описание">
            <a:extLst>
              <a:ext uri="{FF2B5EF4-FFF2-40B4-BE49-F238E27FC236}">
                <a16:creationId xmlns:a16="http://schemas.microsoft.com/office/drawing/2014/main" id="{B5D81A6F-F8CB-4A38-B2FC-1874492588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50" y="2599142"/>
            <a:ext cx="2489951" cy="334500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утренний, здание, пол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E2C7DDB4-68F3-417F-B4F0-4EFFDC1CEE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715" y="2599142"/>
            <a:ext cx="2489951" cy="334500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30723" y="1185575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191643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DE35E7F-A28B-412E-8F63-E238BF7EC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327" y="523704"/>
            <a:ext cx="7315200" cy="1323007"/>
          </a:xfrm>
        </p:spPr>
        <p:txBody>
          <a:bodyPr/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Осуществили ремонт поручня на пожарном въезде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D2EB5D4-0C22-4D14-93E7-4844389D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4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E181D5-DC7F-4F73-9012-44BE0B674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618036B-D162-432D-B972-3E200704B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833" y="2622699"/>
            <a:ext cx="2508167" cy="3341550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емля, внешний, ворота&#10;&#10;Автоматически созданное описание">
            <a:extLst>
              <a:ext uri="{FF2B5EF4-FFF2-40B4-BE49-F238E27FC236}">
                <a16:creationId xmlns:a16="http://schemas.microsoft.com/office/drawing/2014/main" id="{9D96C418-534C-4D84-8D87-FC2377D0C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00" y="2622702"/>
            <a:ext cx="2505473" cy="3341547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земля, внешний, тротуар, обочина&#10;&#10;Автоматически созданное описание">
            <a:extLst>
              <a:ext uri="{FF2B5EF4-FFF2-40B4-BE49-F238E27FC236}">
                <a16:creationId xmlns:a16="http://schemas.microsoft.com/office/drawing/2014/main" id="{FCE5C410-78A5-4F98-A424-4E4517649F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202" y="2622699"/>
            <a:ext cx="2505473" cy="3341550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E31449C-004A-43D3-B6B4-28628C4694F2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237151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9E4BE471-80A9-4410-8447-DE84707EA4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1491" y="131271"/>
            <a:ext cx="8347590" cy="2998765"/>
          </a:xfrm>
        </p:spPr>
        <p:txBody>
          <a:bodyPr>
            <a:norm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замену и </a:t>
            </a:r>
            <a:r>
              <a:rPr lang="ru-RU" dirty="0" err="1">
                <a:solidFill>
                  <a:schemeClr val="tx1"/>
                </a:solidFill>
              </a:rPr>
              <a:t>переподключение</a:t>
            </a:r>
            <a:r>
              <a:rPr lang="ru-RU" dirty="0">
                <a:solidFill>
                  <a:schemeClr val="tx1"/>
                </a:solidFill>
              </a:rPr>
              <a:t> приводов огнезащитных клапанов в подъезде  № 3 (5 шт.)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FB405F-726F-40AB-BD3F-FC4A4BCD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4135" y="6356350"/>
            <a:ext cx="153092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7A97371-6121-4975-8F30-3525A02F57AB}" type="slidenum">
              <a:rPr lang="ru-RU" smtClean="0"/>
              <a:pPr>
                <a:spcAft>
                  <a:spcPts val="600"/>
                </a:spcAft>
              </a:pPr>
              <a:t>5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464BCA-DB13-4629-8552-D652F0D3B7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A89050-CF2C-44B0-8EDE-3F1D88841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96" y="1768831"/>
            <a:ext cx="5223922" cy="214817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FB7FB16-4424-4321-AE7B-A555945F2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395" y="4040159"/>
            <a:ext cx="5223921" cy="2018988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C6DA323B-AF41-46E6-8949-D1EA29FBE67B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4163915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 descr="Изображение выглядит как внешний, дерев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B309F91F-EB23-4751-B775-1443A26CC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24" y="1792457"/>
            <a:ext cx="3105052" cy="4140070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CE337C-B548-437E-B1EC-12B137A5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051C0B-83E2-47BD-8DAC-9F43E5DA7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BA3F12B5-5E5C-45E1-B16D-D432D92B43D0}"/>
              </a:ext>
            </a:extLst>
          </p:cNvPr>
          <p:cNvSpPr txBox="1">
            <a:spLocks/>
          </p:cNvSpPr>
          <p:nvPr/>
        </p:nvSpPr>
        <p:spPr>
          <a:xfrm>
            <a:off x="3911088" y="105811"/>
            <a:ext cx="8347590" cy="2998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Установили урну для собак на выходе в парковую зону 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1" name="Рисунок 10" descr="Изображение выглядит как дерево, внешний, трав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8690A3B5-5D54-436E-B4F7-DBD2971B6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052" y="1792457"/>
            <a:ext cx="3105052" cy="414007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62C8DEF-2EBB-40C9-85E0-5BD33B238A6B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795807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 descr="Изображение выглядит как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D6018DBA-370B-460C-817A-A3AD102D7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563" y="2529817"/>
            <a:ext cx="2581330" cy="344177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5703606-DAF4-466A-BF2A-4B527B834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7</a:t>
            </a:fld>
            <a:endParaRPr lang="ru-RU"/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711EE93F-D3D9-4B30-A695-AE7039B586B5}"/>
              </a:ext>
            </a:extLst>
          </p:cNvPr>
          <p:cNvSpPr txBox="1">
            <a:spLocks/>
          </p:cNvSpPr>
          <p:nvPr/>
        </p:nvSpPr>
        <p:spPr>
          <a:xfrm>
            <a:off x="3671391" y="136525"/>
            <a:ext cx="8347590" cy="2998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Провели ремонт потолка в подъезде № 1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5781C9-85FD-42CE-86EC-AAB23689A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отол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66E6956-BC54-4A79-8ECD-A6EB3417F4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056" y="2529817"/>
            <a:ext cx="2581330" cy="344177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774BF57D-6464-4ADB-ABA0-3B2694D63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549" y="2529817"/>
            <a:ext cx="2581331" cy="3441773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4A46573-302C-451C-B7EA-13A2981A2B4F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396756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 descr="Изображение выглядит как внутренний, пол, туалет&#10;&#10;Автоматически созданное описание">
            <a:extLst>
              <a:ext uri="{FF2B5EF4-FFF2-40B4-BE49-F238E27FC236}">
                <a16:creationId xmlns:a16="http://schemas.microsoft.com/office/drawing/2014/main" id="{BB504A59-9B15-4C24-B6B6-064DFC34C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5" y="1630653"/>
            <a:ext cx="1873856" cy="2498474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CF37118-9792-400A-A10C-9464AB19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71AC05-015D-48A2-9A49-8AA11B62E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16CB5CA4-9562-4710-AD48-F4FBA314E5A3}"/>
              </a:ext>
            </a:extLst>
          </p:cNvPr>
          <p:cNvSpPr txBox="1">
            <a:spLocks/>
          </p:cNvSpPr>
          <p:nvPr/>
        </p:nvSpPr>
        <p:spPr>
          <a:xfrm>
            <a:off x="3591491" y="131271"/>
            <a:ext cx="8347590" cy="2998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Выполнили шлифовку пола в подъезде № 3 и протирку технических дверей</a:t>
            </a:r>
          </a:p>
          <a:p>
            <a:pPr marL="0" indent="0">
              <a:buClrTx/>
              <a:buFont typeface="Wingdings 2" pitchFamily="18" charset="2"/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2" name="Рисунок 11" descr="Изображение выглядит как стена, внутренний, потолок, пол&#10;&#10;Автоматически созданное описание">
            <a:extLst>
              <a:ext uri="{FF2B5EF4-FFF2-40B4-BE49-F238E27FC236}">
                <a16:creationId xmlns:a16="http://schemas.microsoft.com/office/drawing/2014/main" id="{A544BA94-4F55-43C8-9723-45DE87AE38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54" y="1630653"/>
            <a:ext cx="1873857" cy="2498475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71255CD-3CE5-4AE0-B5D6-AE99BDC42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244" y="1630653"/>
            <a:ext cx="1873856" cy="2498475"/>
          </a:xfrm>
          <a:prstGeom prst="rect">
            <a:avLst/>
          </a:prstGeom>
        </p:spPr>
      </p:pic>
      <p:pic>
        <p:nvPicPr>
          <p:cNvPr id="3" name="Рисунок 2" descr="Изображение выглядит как пол, внутренний, стена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2D66197B-51FF-46B5-B2A1-76CA45008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5" y="4231544"/>
            <a:ext cx="1867448" cy="2489931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желтый, пол&#10;&#10;Автоматически созданное описание">
            <a:extLst>
              <a:ext uri="{FF2B5EF4-FFF2-40B4-BE49-F238E27FC236}">
                <a16:creationId xmlns:a16="http://schemas.microsoft.com/office/drawing/2014/main" id="{D8A53787-4474-4F2D-A7E0-E309E7EE49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244" y="4231544"/>
            <a:ext cx="1873856" cy="2481388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тена, внутренн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357E6C75-3D7D-4690-B82A-81EAA3BD85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454" y="4231544"/>
            <a:ext cx="1886570" cy="2489931"/>
          </a:xfrm>
          <a:prstGeom prst="rect">
            <a:avLst/>
          </a:prstGeom>
        </p:spPr>
      </p:pic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1F6A764-3906-40F1-BFC7-4A5B1C5228D9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15073897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 descr="Изображение выглядит как внешний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D2E7BC72-6971-4024-9A82-B75E1D453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440" y="1676795"/>
            <a:ext cx="3068039" cy="4090719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BC9098F-AE94-43ED-BCF3-30786E7ED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97371-6121-4975-8F30-3525A02F57AB}" type="slidenum">
              <a:rPr lang="ru-RU" smtClean="0"/>
              <a:t>9</a:t>
            </a:fld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70DC4-B15E-475B-B64D-7EC9451114B2}"/>
              </a:ext>
            </a:extLst>
          </p:cNvPr>
          <p:cNvSpPr txBox="1"/>
          <p:nvPr/>
        </p:nvSpPr>
        <p:spPr>
          <a:xfrm>
            <a:off x="3609360" y="905820"/>
            <a:ext cx="75440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tx1"/>
                </a:solidFill>
              </a:rPr>
              <a:t>Провели реставрацию фасада при въезде в паркинг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44485E-6EFC-48DA-ADC0-2FFC4AF2E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20550" y="111329"/>
            <a:ext cx="2705692" cy="52485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18C34E-2301-4AD0-9F13-ABE208C3B3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561" y="1676795"/>
            <a:ext cx="3068039" cy="409071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162E649E-6A87-4377-A2B7-977C9C9F1A54}"/>
              </a:ext>
            </a:extLst>
          </p:cNvPr>
          <p:cNvSpPr>
            <a:spLocks noGrp="1"/>
          </p:cNvSpPr>
          <p:nvPr/>
        </p:nvSpPr>
        <p:spPr>
          <a:xfrm>
            <a:off x="22484" y="1185207"/>
            <a:ext cx="3381114" cy="4486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300" b="1" dirty="0">
                <a:solidFill>
                  <a:schemeClr val="accent1">
                    <a:lumMod val="25000"/>
                  </a:schemeClr>
                </a:solidFill>
              </a:rPr>
              <a:t>Работы по благоустройству </a:t>
            </a:r>
          </a:p>
        </p:txBody>
      </p:sp>
    </p:spTree>
    <p:extLst>
      <p:ext uri="{BB962C8B-B14F-4D97-AF65-F5344CB8AC3E}">
        <p14:creationId xmlns:p14="http://schemas.microsoft.com/office/powerpoint/2010/main" val="2060142399"/>
      </p:ext>
    </p:extLst>
  </p:cSld>
  <p:clrMapOvr>
    <a:masterClrMapping/>
  </p:clrMapOvr>
</p:sld>
</file>

<file path=ppt/theme/theme1.xml><?xml version="1.0" encoding="utf-8"?>
<a:theme xmlns:a="http://schemas.openxmlformats.org/drawingml/2006/main" name="Рамка">
  <a:themeElements>
    <a:clrScheme name="Другая 4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ABE9FF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Рамка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Рамк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Рамка</Template>
  <TotalTime>705</TotalTime>
  <Words>895</Words>
  <Application>Microsoft Office PowerPoint</Application>
  <PresentationFormat>Широкоэкранный</PresentationFormat>
  <Paragraphs>180</Paragraphs>
  <Slides>19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Corbel</vt:lpstr>
      <vt:lpstr>Wingdings</vt:lpstr>
      <vt:lpstr>Wingdings 2</vt:lpstr>
      <vt:lpstr>Рамка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Вывоз мусора</vt:lpstr>
      <vt:lpstr>Инженерно-техническое обеспечение</vt:lpstr>
      <vt:lpstr>Работа с заявками</vt:lpstr>
      <vt:lpstr>Аварийные заявки</vt:lpstr>
      <vt:lpstr>Услуги консьержей</vt:lpstr>
      <vt:lpstr>Уборка здания и территории</vt:lpstr>
      <vt:lpstr>Мероприятия в связи с пандемией COVID-19</vt:lpstr>
      <vt:lpstr>Фонд капитального ремонта</vt:lpstr>
      <vt:lpstr>Планы на август 2021 года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по обслуживанию УК Воробьев дом</dc:title>
  <dc:creator>Александра  Шишкова</dc:creator>
  <cp:lastModifiedBy>Александра  Шишкова</cp:lastModifiedBy>
  <cp:revision>1</cp:revision>
  <dcterms:created xsi:type="dcterms:W3CDTF">2021-06-25T12:39:07Z</dcterms:created>
  <dcterms:modified xsi:type="dcterms:W3CDTF">2021-10-12T07:03:34Z</dcterms:modified>
</cp:coreProperties>
</file>