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94" r:id="rId4"/>
    <p:sldId id="296" r:id="rId5"/>
    <p:sldId id="297" r:id="rId6"/>
    <p:sldId id="267" r:id="rId7"/>
    <p:sldId id="282" r:id="rId8"/>
    <p:sldId id="272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E0AC8C"/>
    <a:srgbClr val="E3B395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февраль 2025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февраль 2025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2.pn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3.pn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Февраль 2025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70379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Регулярная уборка паркинга</a:t>
            </a:r>
            <a:r>
              <a:rPr lang="en-US" sz="2300" b="1" dirty="0">
                <a:solidFill>
                  <a:srgbClr val="D8843B"/>
                </a:solidFill>
                <a:latin typeface="TT NORMS"/>
                <a:cs typeface="Calibri Light"/>
              </a:rPr>
              <a:t>, 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холлов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747EF6BA-8207-4A73-9103-37D5E8287B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2" y="2700000"/>
            <a:ext cx="810000" cy="1440000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61C22FC3-6AD0-4CA1-B4AB-9EE726B6D5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98" y="4428000"/>
            <a:ext cx="810000" cy="14400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340FD3A8-6171-4686-9939-9948BF3962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79" y="4428000"/>
            <a:ext cx="631125" cy="1440000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4BBF63FF-DD79-42F1-9F20-6832CBD65F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06" y="4428000"/>
            <a:ext cx="810000" cy="1440000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D740FF30-3830-447D-8D0F-D8A946C8D4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88" y="4428000"/>
            <a:ext cx="631800" cy="1440000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1A8DEC36-6DB3-4201-AEF4-C8A15AE7A1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505" y="4428000"/>
            <a:ext cx="631800" cy="1440000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63A70E87-7CC4-46A8-BD25-7522A8000D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537" y="4428000"/>
            <a:ext cx="631800" cy="1440000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0F53C2BA-DC09-4504-A161-44B7DED4E1B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99" y="4428000"/>
            <a:ext cx="810000" cy="1440000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5BA82AF0-E69D-47E7-B4EA-D8EA4D501A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23" y="2700000"/>
            <a:ext cx="810000" cy="1440000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E03FF819-48F4-4636-9EC6-23A73DF06D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1008000"/>
            <a:ext cx="810000" cy="1440000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AB21294B-C57F-4CBF-9F94-A923BA39645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1008000"/>
            <a:ext cx="810000" cy="1440000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45AF96C6-CBFC-48F3-9B09-F820441E1E5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00" y="1008000"/>
            <a:ext cx="810000" cy="1440000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61CC6319-4297-4919-AC0D-31B3E5F61CB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008000"/>
            <a:ext cx="810000" cy="1440000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id="{7A505A88-2385-48CE-848D-84A7C198C47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17" y="1008000"/>
            <a:ext cx="810000" cy="1440000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id="{2D4EC24E-7785-4B74-850D-620B2D0297F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00" y="1008000"/>
            <a:ext cx="810000" cy="1440000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198CB179-6EAD-447F-99E6-3E52B702955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37" y="2700000"/>
            <a:ext cx="631125" cy="1440000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id="{F4E674AA-A02E-450E-B363-416D88DA627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37" y="2700000"/>
            <a:ext cx="631125" cy="1440000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id="{1F8960BF-EF34-4B0C-BBA7-B1CB2F8E85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37" y="2700000"/>
            <a:ext cx="631125" cy="1440000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id="{ED8C0530-D292-494B-8C75-9F9A94AE38F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37" y="2700000"/>
            <a:ext cx="631125" cy="1440000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id="{6126F9D2-E8DE-4BDE-AEEE-CC1C2B295F5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654" y="2700000"/>
            <a:ext cx="631125" cy="1440000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id="{ACDB8A3D-17D6-4A7E-8D08-D7B5B25ADD5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37" y="2700000"/>
            <a:ext cx="631125" cy="1440000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:a16="http://schemas.microsoft.com/office/drawing/2014/main" id="{B7FD7D59-7234-40E9-8190-7CB8E0E4B5C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3" y="1008000"/>
            <a:ext cx="631800" cy="1440000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id="{D957AE32-E8D0-4937-81FA-142C131251C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83" y="2700000"/>
            <a:ext cx="631800" cy="1440000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:a16="http://schemas.microsoft.com/office/drawing/2014/main" id="{CB10FA84-3841-4E85-8234-FC6B4FEC5E2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739" y="4428000"/>
            <a:ext cx="810000" cy="1440000"/>
          </a:xfrm>
          <a:prstGeom prst="rect">
            <a:avLst/>
          </a:prstGeom>
        </p:spPr>
      </p:pic>
      <p:pic>
        <p:nvPicPr>
          <p:cNvPr id="192" name="Рисунок 191">
            <a:extLst>
              <a:ext uri="{FF2B5EF4-FFF2-40B4-BE49-F238E27FC236}">
                <a16:creationId xmlns:a16="http://schemas.microsoft.com/office/drawing/2014/main" id="{272FC303-8699-4F59-9ACB-51D61724390A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2" y="4428000"/>
            <a:ext cx="810000" cy="1440000"/>
          </a:xfrm>
          <a:prstGeom prst="rect">
            <a:avLst/>
          </a:prstGeom>
        </p:spPr>
      </p:pic>
      <p:pic>
        <p:nvPicPr>
          <p:cNvPr id="194" name="Рисунок 193">
            <a:extLst>
              <a:ext uri="{FF2B5EF4-FFF2-40B4-BE49-F238E27FC236}">
                <a16:creationId xmlns:a16="http://schemas.microsoft.com/office/drawing/2014/main" id="{587D8274-A773-4BAA-A9CE-79819BEAC9C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1008000"/>
            <a:ext cx="810000" cy="1440000"/>
          </a:xfrm>
          <a:prstGeom prst="rect">
            <a:avLst/>
          </a:prstGeom>
        </p:spPr>
      </p:pic>
      <p:pic>
        <p:nvPicPr>
          <p:cNvPr id="198" name="Рисунок 197">
            <a:extLst>
              <a:ext uri="{FF2B5EF4-FFF2-40B4-BE49-F238E27FC236}">
                <a16:creationId xmlns:a16="http://schemas.microsoft.com/office/drawing/2014/main" id="{FB2120B8-5033-421E-A5EE-42405BC6935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" y="1008000"/>
            <a:ext cx="81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0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230600"/>
            <a:ext cx="6300501" cy="50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плитки в лифтовом холле корпус 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роительство, в помещении, плитк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02A2EC9C-BF46-11C5-DD87-09F74FA1F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95" y="1480929"/>
            <a:ext cx="2584882" cy="3446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6E6496-9CC1-3E84-DB84-524C0584F95A}"/>
              </a:ext>
            </a:extLst>
          </p:cNvPr>
          <p:cNvSpPr txBox="1"/>
          <p:nvPr/>
        </p:nvSpPr>
        <p:spPr>
          <a:xfrm>
            <a:off x="1219453" y="4998099"/>
            <a:ext cx="180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T NORMS"/>
              </a:rPr>
              <a:t>До ремонта </a:t>
            </a:r>
          </a:p>
        </p:txBody>
      </p:sp>
      <p:pic>
        <p:nvPicPr>
          <p:cNvPr id="12" name="Рисунок 11" descr="Изображение выглядит как строительство, Плиточное покрытие пола, мрамор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7466C92B-F5CA-4A64-C49B-D99BC6AD8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6623" y="1480931"/>
            <a:ext cx="2584881" cy="34465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CB7C1E-3DCF-53D1-E7E3-7B9276EB0D2A}"/>
              </a:ext>
            </a:extLst>
          </p:cNvPr>
          <p:cNvSpPr txBox="1"/>
          <p:nvPr/>
        </p:nvSpPr>
        <p:spPr>
          <a:xfrm>
            <a:off x="5836209" y="4998099"/>
            <a:ext cx="180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T NORMS"/>
              </a:rPr>
              <a:t>После ремонта </a:t>
            </a:r>
          </a:p>
        </p:txBody>
      </p:sp>
    </p:spTree>
    <p:extLst>
      <p:ext uri="{BB962C8B-B14F-4D97-AF65-F5344CB8AC3E}">
        <p14:creationId xmlns:p14="http://schemas.microsoft.com/office/powerpoint/2010/main" val="34238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230600"/>
            <a:ext cx="6300501" cy="50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обратных клапанов на циркуляционном насосе системы горячего водоснабжения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1E657-980B-4671-A8A2-6BF77B0A97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2" y="1548000"/>
            <a:ext cx="2700000" cy="36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CEE8FD-688A-42A0-9C15-45D7649197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78" y="1548000"/>
            <a:ext cx="2700000" cy="360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25CEF0-DE17-4AE5-9DFA-E46C9FCBEF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00" y="1548000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6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февраль 2025 года выполнили 6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193647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5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февраль 2025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408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ситуации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6D9D4E-2687-C13F-D01D-084E8CEC27D0}"/>
              </a:ext>
            </a:extLst>
          </p:cNvPr>
          <p:cNvSpPr txBox="1"/>
          <p:nvPr/>
        </p:nvSpPr>
        <p:spPr>
          <a:xfrm>
            <a:off x="394505" y="1290242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была аварийный заявок не поступало </a:t>
            </a:r>
          </a:p>
        </p:txBody>
      </p:sp>
    </p:spTree>
    <p:extLst>
      <p:ext uri="{BB962C8B-B14F-4D97-AF65-F5344CB8AC3E}">
        <p14:creationId xmlns:p14="http://schemas.microsoft.com/office/powerpoint/2010/main" val="220314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945037"/>
              </p:ext>
            </p:extLst>
          </p:nvPr>
        </p:nvGraphicFramePr>
        <p:xfrm>
          <a:off x="605338" y="1275595"/>
          <a:ext cx="8098715" cy="4250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Февраль 2025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5 851 884 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491 882₽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0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309 143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6 343 766₽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662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687 194 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10284</TotalTime>
  <Words>211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Nikita Andreev</cp:lastModifiedBy>
  <cp:revision>472</cp:revision>
  <dcterms:created xsi:type="dcterms:W3CDTF">2022-01-28T09:16:54Z</dcterms:created>
  <dcterms:modified xsi:type="dcterms:W3CDTF">2025-03-15T09:01:01Z</dcterms:modified>
</cp:coreProperties>
</file>