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78" r:id="rId5"/>
    <p:sldId id="282" r:id="rId6"/>
    <p:sldId id="283" r:id="rId7"/>
    <p:sldId id="258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703C1D"/>
    <a:srgbClr val="C3A9B8"/>
    <a:srgbClr val="E0AC8C"/>
    <a:srgbClr val="E3B395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октябрь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41DD3B-B5FD-485B-BA04-DDB67C664149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Восстановлена работа насосов теплоснабжения (вентиляция запущена в штатном режиме)</a:t>
          </a:r>
          <a:endParaRPr lang="ru-RU" sz="1900" kern="1200" dirty="0">
            <a:latin typeface="TT NORMS"/>
          </a:endParaRPr>
        </a:p>
      </dgm:t>
    </dgm:pt>
    <dgm:pt modelId="{558646A5-611B-46DA-954F-A2E403EDE7DF}" type="parTrans" cxnId="{39BE1CE6-9888-4156-845B-F211B6AB5C2E}">
      <dgm:prSet/>
      <dgm:spPr/>
      <dgm:t>
        <a:bodyPr/>
        <a:lstStyle/>
        <a:p>
          <a:endParaRPr lang="ru-RU"/>
        </a:p>
      </dgm:t>
    </dgm:pt>
    <dgm:pt modelId="{DDF87943-C90D-460A-9BD6-DCEF22F7258C}" type="sibTrans" cxnId="{39BE1CE6-9888-4156-845B-F211B6AB5C2E}">
      <dgm:prSet/>
      <dgm:spPr/>
      <dgm:t>
        <a:bodyPr/>
        <a:lstStyle/>
        <a:p>
          <a:endParaRPr lang="ru-RU"/>
        </a:p>
      </dgm:t>
    </dgm:pt>
    <dgm:pt modelId="{DD9DD34D-79D2-48B8-8D5B-180F98365137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Ремонт стояка ГВС в подъезде №2 на первом этаже</a:t>
          </a:r>
          <a:endParaRPr lang="ru-RU" sz="1900" kern="1200" dirty="0">
            <a:latin typeface="TT NORMS"/>
          </a:endParaRPr>
        </a:p>
      </dgm:t>
    </dgm:pt>
    <dgm:pt modelId="{02F9757C-E5FB-4AC6-B939-08AF98C4ED14}" type="parTrans" cxnId="{A9233A52-7C69-4925-B990-76C6127104E8}">
      <dgm:prSet/>
      <dgm:spPr/>
      <dgm:t>
        <a:bodyPr/>
        <a:lstStyle/>
        <a:p>
          <a:endParaRPr lang="ru-RU"/>
        </a:p>
      </dgm:t>
    </dgm:pt>
    <dgm:pt modelId="{3E2801AB-CE99-42D5-8CDB-698BFFF26635}" type="sibTrans" cxnId="{A9233A52-7C69-4925-B990-76C6127104E8}">
      <dgm:prSet/>
      <dgm:spPr/>
      <dgm:t>
        <a:bodyPr/>
        <a:lstStyle/>
        <a:p>
          <a:endParaRPr lang="ru-RU"/>
        </a:p>
      </dgm:t>
    </dgm:pt>
    <dgm:pt modelId="{5408347D-898D-4842-9C82-5B9AF3F21A00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Ремонт гидроизоляции на кровле</a:t>
          </a:r>
          <a:endParaRPr lang="ru-RU" sz="1900" kern="1200" dirty="0">
            <a:latin typeface="TT NORMS"/>
          </a:endParaRPr>
        </a:p>
      </dgm:t>
    </dgm:pt>
    <dgm:pt modelId="{A59B62D5-CBA7-4E62-A519-56B8F3B989D6}" type="parTrans" cxnId="{7697268B-18E1-43FA-8035-D5DFE36CBF2A}">
      <dgm:prSet/>
      <dgm:spPr/>
      <dgm:t>
        <a:bodyPr/>
        <a:lstStyle/>
        <a:p>
          <a:endParaRPr lang="ru-RU"/>
        </a:p>
      </dgm:t>
    </dgm:pt>
    <dgm:pt modelId="{7FBD6A97-2A47-4E00-9FD3-16BC1ACA7CD4}" type="sibTrans" cxnId="{7697268B-18E1-43FA-8035-D5DFE36CBF2A}">
      <dgm:prSet/>
      <dgm:spPr/>
      <dgm:t>
        <a:bodyPr/>
        <a:lstStyle/>
        <a:p>
          <a:endParaRPr lang="ru-RU"/>
        </a:p>
      </dgm:t>
    </dgm:pt>
    <dgm:pt modelId="{A25B3EDE-9EB5-4AB2-B748-CDB7EB2848A6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Замена приводов огнезащитных клапанов </a:t>
          </a:r>
          <a:endParaRPr lang="ru-RU" sz="1900" kern="1200" dirty="0">
            <a:latin typeface="TT NORMS"/>
          </a:endParaRPr>
        </a:p>
      </dgm:t>
    </dgm:pt>
    <dgm:pt modelId="{EEE1BE40-D032-408B-83DC-A21EB98F6AF5}" type="parTrans" cxnId="{E69B84E5-D011-4F67-BC7F-1226933A0E0B}">
      <dgm:prSet/>
      <dgm:spPr/>
      <dgm:t>
        <a:bodyPr/>
        <a:lstStyle/>
        <a:p>
          <a:endParaRPr lang="ru-RU"/>
        </a:p>
      </dgm:t>
    </dgm:pt>
    <dgm:pt modelId="{527D1C7A-7500-443A-9056-693B591D406E}" type="sibTrans" cxnId="{E69B84E5-D011-4F67-BC7F-1226933A0E0B}">
      <dgm:prSet/>
      <dgm:spPr/>
      <dgm:t>
        <a:bodyPr/>
        <a:lstStyle/>
        <a:p>
          <a:endParaRPr lang="ru-RU"/>
        </a:p>
      </dgm:t>
    </dgm:pt>
    <dgm:pt modelId="{BC907C95-19F5-4A52-96E4-64D6A6914BE8}">
      <dgm:prSet custT="1"/>
      <dgm:spPr/>
      <dgm:t>
        <a:bodyPr/>
        <a:lstStyle/>
        <a:p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Выявлены и исправлены поломки в 73 светильниках внутреннего освещения, заменено 21 ламп и 20 стартеров</a:t>
          </a:r>
          <a:endParaRPr lang="ru-RU" sz="1900" kern="1200" dirty="0">
            <a:latin typeface="TT NORMS"/>
          </a:endParaRPr>
        </a:p>
      </dgm:t>
    </dgm:pt>
    <dgm:pt modelId="{E35F6B45-6BBE-423E-B180-FD0BD936DE93}" type="parTrans" cxnId="{8FA7BCB3-E1CA-4CB3-881E-26ADDEAECD69}">
      <dgm:prSet/>
      <dgm:spPr/>
      <dgm:t>
        <a:bodyPr/>
        <a:lstStyle/>
        <a:p>
          <a:endParaRPr lang="ru-RU"/>
        </a:p>
      </dgm:t>
    </dgm:pt>
    <dgm:pt modelId="{80F70E71-1028-4781-9503-4D784387C5FB}" type="sibTrans" cxnId="{8FA7BCB3-E1CA-4CB3-881E-26ADDEAECD69}">
      <dgm:prSet/>
      <dgm:spPr/>
      <dgm:t>
        <a:bodyPr/>
        <a:lstStyle/>
        <a:p>
          <a:endParaRPr lang="ru-RU"/>
        </a:p>
      </dgm:t>
    </dgm:pt>
    <dgm:pt modelId="{1FB06026-950D-4EE6-B964-48409D50FCBE}">
      <dgm:prSet custT="1"/>
      <dgm:spPr/>
      <dgm:t>
        <a:bodyPr/>
        <a:lstStyle/>
        <a:p>
          <a:r>
            <a:rPr lang="ru-RU" sz="1900" kern="1200" dirty="0">
              <a:latin typeface="TT NORMS"/>
            </a:rPr>
            <a:t>Осмотрено 53 светильников аварийного освещения, заменено 19 ламп, 10 стартеров</a:t>
          </a:r>
        </a:p>
      </dgm:t>
    </dgm:pt>
    <dgm:pt modelId="{A26AEA3A-A8E1-49C0-A0FA-7B0EFEA7FEE1}" type="parTrans" cxnId="{01CA5601-D0DF-4A4E-8B01-2D1C8FD1ABD4}">
      <dgm:prSet/>
      <dgm:spPr/>
      <dgm:t>
        <a:bodyPr/>
        <a:lstStyle/>
        <a:p>
          <a:endParaRPr lang="ru-RU"/>
        </a:p>
      </dgm:t>
    </dgm:pt>
    <dgm:pt modelId="{4FC28E42-27C5-4941-824D-95602A63DFC3}" type="sibTrans" cxnId="{01CA5601-D0DF-4A4E-8B01-2D1C8FD1ABD4}">
      <dgm:prSet/>
      <dgm:spPr/>
      <dgm:t>
        <a:bodyPr/>
        <a:lstStyle/>
        <a:p>
          <a:endParaRPr lang="ru-RU"/>
        </a:p>
      </dgm:t>
    </dgm:pt>
    <dgm:pt modelId="{C2436545-7AA1-4359-806B-4075E1D7749B}">
      <dgm:prSet custT="1"/>
      <dgm:spPr/>
      <dgm:t>
        <a:bodyPr/>
        <a:lstStyle/>
        <a:p>
          <a:r>
            <a:rPr lang="ru-RU" sz="1900" kern="1200" dirty="0">
              <a:latin typeface="TT NORMS"/>
            </a:rPr>
            <a:t>Техническое обслуживание доводчиков внутренних дверей</a:t>
          </a:r>
        </a:p>
      </dgm:t>
    </dgm:pt>
    <dgm:pt modelId="{E84473E7-6138-4B51-9324-220D23A591C0}" type="parTrans" cxnId="{E5267DA9-8AC4-4194-894F-1C0AE96EE85F}">
      <dgm:prSet/>
      <dgm:spPr/>
      <dgm:t>
        <a:bodyPr/>
        <a:lstStyle/>
        <a:p>
          <a:endParaRPr lang="ru-RU"/>
        </a:p>
      </dgm:t>
    </dgm:pt>
    <dgm:pt modelId="{BB235AC4-1E41-412A-BBAC-4C169D367EC1}" type="sibTrans" cxnId="{E5267DA9-8AC4-4194-894F-1C0AE96EE85F}">
      <dgm:prSet/>
      <dgm:spPr/>
      <dgm:t>
        <a:bodyPr/>
        <a:lstStyle/>
        <a:p>
          <a:endParaRPr lang="ru-RU"/>
        </a:p>
      </dgm:t>
    </dgm:pt>
    <dgm:pt modelId="{7BFA0554-60D6-41C6-A909-5A2B1326E76C}">
      <dgm:prSet custT="1"/>
      <dgm:spPr/>
      <dgm:t>
        <a:bodyPr/>
        <a:lstStyle/>
        <a:p>
          <a:r>
            <a:rPr lang="ru-RU" sz="1900" kern="1200" dirty="0">
              <a:latin typeface="TT NORMS"/>
            </a:rPr>
            <a:t>Проведен ремонт лифта в подъезде №1 (замена тросика двери лифта). </a:t>
          </a:r>
        </a:p>
      </dgm:t>
    </dgm:pt>
    <dgm:pt modelId="{88B4223F-29AF-47B1-8B8E-7D352650A556}" type="parTrans" cxnId="{609F980B-FD86-49C2-A2B6-D928230B98CC}">
      <dgm:prSet/>
      <dgm:spPr/>
      <dgm:t>
        <a:bodyPr/>
        <a:lstStyle/>
        <a:p>
          <a:endParaRPr lang="ru-RU"/>
        </a:p>
      </dgm:t>
    </dgm:pt>
    <dgm:pt modelId="{5620DE5C-6BEC-461F-8441-BFE6437A4F72}" type="sibTrans" cxnId="{609F980B-FD86-49C2-A2B6-D928230B98CC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2FED5613-3CED-4F8F-B134-D769360BACF3}" type="pres">
      <dgm:prSet presAssocID="{E241DD3B-B5FD-485B-BA04-DDB67C664149}" presName="thickLine" presStyleLbl="alignNode1" presStyleIdx="0" presStyleCnt="8"/>
      <dgm:spPr/>
    </dgm:pt>
    <dgm:pt modelId="{B9BAFC6C-A122-4C70-8FEA-A1E873CCE930}" type="pres">
      <dgm:prSet presAssocID="{E241DD3B-B5FD-485B-BA04-DDB67C664149}" presName="horz1" presStyleCnt="0"/>
      <dgm:spPr/>
    </dgm:pt>
    <dgm:pt modelId="{2E80868F-3AB7-42D5-B6FD-598149572CF2}" type="pres">
      <dgm:prSet presAssocID="{E241DD3B-B5FD-485B-BA04-DDB67C664149}" presName="tx1" presStyleLbl="revTx" presStyleIdx="0" presStyleCnt="8" custScaleY="150307"/>
      <dgm:spPr/>
    </dgm:pt>
    <dgm:pt modelId="{9FF80842-037F-422C-8890-07018081E3D3}" type="pres">
      <dgm:prSet presAssocID="{E241DD3B-B5FD-485B-BA04-DDB67C664149}" presName="vert1" presStyleCnt="0"/>
      <dgm:spPr/>
    </dgm:pt>
    <dgm:pt modelId="{476FD8CD-2DDA-4B05-B1D3-99776D1C0902}" type="pres">
      <dgm:prSet presAssocID="{DD9DD34D-79D2-48B8-8D5B-180F98365137}" presName="thickLine" presStyleLbl="alignNode1" presStyleIdx="1" presStyleCnt="8"/>
      <dgm:spPr/>
    </dgm:pt>
    <dgm:pt modelId="{FB0F5085-D967-49B0-90C6-89CD54DDD3D5}" type="pres">
      <dgm:prSet presAssocID="{DD9DD34D-79D2-48B8-8D5B-180F98365137}" presName="horz1" presStyleCnt="0"/>
      <dgm:spPr/>
    </dgm:pt>
    <dgm:pt modelId="{3C22C34B-963B-4B79-9D32-C5ACBB5091C6}" type="pres">
      <dgm:prSet presAssocID="{DD9DD34D-79D2-48B8-8D5B-180F98365137}" presName="tx1" presStyleLbl="revTx" presStyleIdx="1" presStyleCnt="8"/>
      <dgm:spPr/>
    </dgm:pt>
    <dgm:pt modelId="{AD01FB20-EB77-4D69-B3F7-F6D95EA8F1C1}" type="pres">
      <dgm:prSet presAssocID="{DD9DD34D-79D2-48B8-8D5B-180F98365137}" presName="vert1" presStyleCnt="0"/>
      <dgm:spPr/>
    </dgm:pt>
    <dgm:pt modelId="{EB277F23-F4EB-4E0B-BC56-A0AE90E86614}" type="pres">
      <dgm:prSet presAssocID="{5408347D-898D-4842-9C82-5B9AF3F21A00}" presName="thickLine" presStyleLbl="alignNode1" presStyleIdx="2" presStyleCnt="8"/>
      <dgm:spPr/>
    </dgm:pt>
    <dgm:pt modelId="{BC6D2764-4273-4DE1-A022-CEC3A80CA005}" type="pres">
      <dgm:prSet presAssocID="{5408347D-898D-4842-9C82-5B9AF3F21A00}" presName="horz1" presStyleCnt="0"/>
      <dgm:spPr/>
    </dgm:pt>
    <dgm:pt modelId="{8FFD1DE1-6EF3-474E-85AE-519E9EA43B0E}" type="pres">
      <dgm:prSet presAssocID="{5408347D-898D-4842-9C82-5B9AF3F21A00}" presName="tx1" presStyleLbl="revTx" presStyleIdx="2" presStyleCnt="8"/>
      <dgm:spPr/>
    </dgm:pt>
    <dgm:pt modelId="{D540752B-9509-49C0-A8B7-1F62BE10D6D3}" type="pres">
      <dgm:prSet presAssocID="{5408347D-898D-4842-9C82-5B9AF3F21A00}" presName="vert1" presStyleCnt="0"/>
      <dgm:spPr/>
    </dgm:pt>
    <dgm:pt modelId="{347CF13F-8DD6-4B2B-B707-3F7086FF39E7}" type="pres">
      <dgm:prSet presAssocID="{A25B3EDE-9EB5-4AB2-B748-CDB7EB2848A6}" presName="thickLine" presStyleLbl="alignNode1" presStyleIdx="3" presStyleCnt="8"/>
      <dgm:spPr/>
    </dgm:pt>
    <dgm:pt modelId="{D60ABCC9-A223-44F6-B7C2-AB7086C51E9F}" type="pres">
      <dgm:prSet presAssocID="{A25B3EDE-9EB5-4AB2-B748-CDB7EB2848A6}" presName="horz1" presStyleCnt="0"/>
      <dgm:spPr/>
    </dgm:pt>
    <dgm:pt modelId="{DE05B09A-A82C-4E7D-B216-25F9405D6FEA}" type="pres">
      <dgm:prSet presAssocID="{A25B3EDE-9EB5-4AB2-B748-CDB7EB2848A6}" presName="tx1" presStyleLbl="revTx" presStyleIdx="3" presStyleCnt="8"/>
      <dgm:spPr/>
    </dgm:pt>
    <dgm:pt modelId="{6007069A-D094-412D-B578-D03BDBF213E7}" type="pres">
      <dgm:prSet presAssocID="{A25B3EDE-9EB5-4AB2-B748-CDB7EB2848A6}" presName="vert1" presStyleCnt="0"/>
      <dgm:spPr/>
    </dgm:pt>
    <dgm:pt modelId="{26889E45-8E2F-41A6-93AF-1A0104705C19}" type="pres">
      <dgm:prSet presAssocID="{BC907C95-19F5-4A52-96E4-64D6A6914BE8}" presName="thickLine" presStyleLbl="alignNode1" presStyleIdx="4" presStyleCnt="8"/>
      <dgm:spPr/>
    </dgm:pt>
    <dgm:pt modelId="{F29592A1-B2B3-4C05-885F-C8C12BD34A5B}" type="pres">
      <dgm:prSet presAssocID="{BC907C95-19F5-4A52-96E4-64D6A6914BE8}" presName="horz1" presStyleCnt="0"/>
      <dgm:spPr/>
    </dgm:pt>
    <dgm:pt modelId="{A27357EE-7DF6-4D7F-8669-BB6037769B46}" type="pres">
      <dgm:prSet presAssocID="{BC907C95-19F5-4A52-96E4-64D6A6914BE8}" presName="tx1" presStyleLbl="revTx" presStyleIdx="4" presStyleCnt="8"/>
      <dgm:spPr/>
    </dgm:pt>
    <dgm:pt modelId="{0184F543-F885-41DB-83A9-EFFCA536F547}" type="pres">
      <dgm:prSet presAssocID="{BC907C95-19F5-4A52-96E4-64D6A6914BE8}" presName="vert1" presStyleCnt="0"/>
      <dgm:spPr/>
    </dgm:pt>
    <dgm:pt modelId="{690523CB-776D-4F34-A5B6-5A83E73EDB62}" type="pres">
      <dgm:prSet presAssocID="{1FB06026-950D-4EE6-B964-48409D50FCBE}" presName="thickLine" presStyleLbl="alignNode1" presStyleIdx="5" presStyleCnt="8"/>
      <dgm:spPr/>
    </dgm:pt>
    <dgm:pt modelId="{8EB00A6F-5458-4586-8747-80EC4E542BC8}" type="pres">
      <dgm:prSet presAssocID="{1FB06026-950D-4EE6-B964-48409D50FCBE}" presName="horz1" presStyleCnt="0"/>
      <dgm:spPr/>
    </dgm:pt>
    <dgm:pt modelId="{099A924E-A696-496D-86A5-57C92823B5F4}" type="pres">
      <dgm:prSet presAssocID="{1FB06026-950D-4EE6-B964-48409D50FCBE}" presName="tx1" presStyleLbl="revTx" presStyleIdx="5" presStyleCnt="8"/>
      <dgm:spPr/>
    </dgm:pt>
    <dgm:pt modelId="{FFEFABAE-B65D-4CC6-9A58-991C80065A50}" type="pres">
      <dgm:prSet presAssocID="{1FB06026-950D-4EE6-B964-48409D50FCBE}" presName="vert1" presStyleCnt="0"/>
      <dgm:spPr/>
    </dgm:pt>
    <dgm:pt modelId="{EA0E06F6-B682-41D3-93BF-BD21262D0E7A}" type="pres">
      <dgm:prSet presAssocID="{C2436545-7AA1-4359-806B-4075E1D7749B}" presName="thickLine" presStyleLbl="alignNode1" presStyleIdx="6" presStyleCnt="8" custLinFactNeighborX="106"/>
      <dgm:spPr/>
    </dgm:pt>
    <dgm:pt modelId="{B446B951-871A-4922-8F31-57C136E09889}" type="pres">
      <dgm:prSet presAssocID="{C2436545-7AA1-4359-806B-4075E1D7749B}" presName="horz1" presStyleCnt="0"/>
      <dgm:spPr/>
    </dgm:pt>
    <dgm:pt modelId="{E2B5AA7B-FDCE-4D87-8092-F77ABFA41F25}" type="pres">
      <dgm:prSet presAssocID="{C2436545-7AA1-4359-806B-4075E1D7749B}" presName="tx1" presStyleLbl="revTx" presStyleIdx="6" presStyleCnt="8"/>
      <dgm:spPr/>
    </dgm:pt>
    <dgm:pt modelId="{42E4A730-18A0-4A63-B239-03B212F2B39D}" type="pres">
      <dgm:prSet presAssocID="{C2436545-7AA1-4359-806B-4075E1D7749B}" presName="vert1" presStyleCnt="0"/>
      <dgm:spPr/>
    </dgm:pt>
    <dgm:pt modelId="{6B0F0992-B57E-4448-9048-B0818EC0E19F}" type="pres">
      <dgm:prSet presAssocID="{7BFA0554-60D6-41C6-A909-5A2B1326E76C}" presName="thickLine" presStyleLbl="alignNode1" presStyleIdx="7" presStyleCnt="8"/>
      <dgm:spPr/>
    </dgm:pt>
    <dgm:pt modelId="{82EE0B66-3D15-42EB-A443-02F163F8AC8E}" type="pres">
      <dgm:prSet presAssocID="{7BFA0554-60D6-41C6-A909-5A2B1326E76C}" presName="horz1" presStyleCnt="0"/>
      <dgm:spPr/>
    </dgm:pt>
    <dgm:pt modelId="{2BD3E6C5-57EE-4205-897C-CB131621DBD1}" type="pres">
      <dgm:prSet presAssocID="{7BFA0554-60D6-41C6-A909-5A2B1326E76C}" presName="tx1" presStyleLbl="revTx" presStyleIdx="7" presStyleCnt="8"/>
      <dgm:spPr/>
    </dgm:pt>
    <dgm:pt modelId="{5F110AAA-2425-4AB3-BEA1-11FD7234537A}" type="pres">
      <dgm:prSet presAssocID="{7BFA0554-60D6-41C6-A909-5A2B1326E76C}" presName="vert1" presStyleCnt="0"/>
      <dgm:spPr/>
    </dgm:pt>
  </dgm:ptLst>
  <dgm:cxnLst>
    <dgm:cxn modelId="{01CA5601-D0DF-4A4E-8B01-2D1C8FD1ABD4}" srcId="{7CF33A2E-ABA6-4CC0-B113-D45AFE9B77D2}" destId="{1FB06026-950D-4EE6-B964-48409D50FCBE}" srcOrd="5" destOrd="0" parTransId="{A26AEA3A-A8E1-49C0-A0FA-7B0EFEA7FEE1}" sibTransId="{4FC28E42-27C5-4941-824D-95602A63DFC3}"/>
    <dgm:cxn modelId="{ACD7E903-8AEC-4990-97F0-11DA50B7438B}" type="presOf" srcId="{1FB06026-950D-4EE6-B964-48409D50FCBE}" destId="{099A924E-A696-496D-86A5-57C92823B5F4}" srcOrd="0" destOrd="0" presId="urn:microsoft.com/office/officeart/2008/layout/LinedList"/>
    <dgm:cxn modelId="{609F980B-FD86-49C2-A2B6-D928230B98CC}" srcId="{7CF33A2E-ABA6-4CC0-B113-D45AFE9B77D2}" destId="{7BFA0554-60D6-41C6-A909-5A2B1326E76C}" srcOrd="7" destOrd="0" parTransId="{88B4223F-29AF-47B1-8B8E-7D352650A556}" sibTransId="{5620DE5C-6BEC-461F-8441-BFE6437A4F72}"/>
    <dgm:cxn modelId="{FD66170D-71B9-4D53-BA52-81FA76905CA8}" type="presOf" srcId="{E241DD3B-B5FD-485B-BA04-DDB67C664149}" destId="{2E80868F-3AB7-42D5-B6FD-598149572CF2}" srcOrd="0" destOrd="0" presId="urn:microsoft.com/office/officeart/2008/layout/LinedList"/>
    <dgm:cxn modelId="{AB45F60F-6252-46A7-8916-443F070C05F9}" type="presOf" srcId="{7BFA0554-60D6-41C6-A909-5A2B1326E76C}" destId="{2BD3E6C5-57EE-4205-897C-CB131621DBD1}" srcOrd="0" destOrd="0" presId="urn:microsoft.com/office/officeart/2008/layout/LinedList"/>
    <dgm:cxn modelId="{2319ED1C-0308-44A4-A47E-5858B90147FC}" type="presOf" srcId="{C2436545-7AA1-4359-806B-4075E1D7749B}" destId="{E2B5AA7B-FDCE-4D87-8092-F77ABFA41F25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C74CCD43-4851-4920-8CB6-A7648F4CEC69}" type="presOf" srcId="{BC907C95-19F5-4A52-96E4-64D6A6914BE8}" destId="{A27357EE-7DF6-4D7F-8669-BB6037769B46}" srcOrd="0" destOrd="0" presId="urn:microsoft.com/office/officeart/2008/layout/LinedList"/>
    <dgm:cxn modelId="{A9233A52-7C69-4925-B990-76C6127104E8}" srcId="{7CF33A2E-ABA6-4CC0-B113-D45AFE9B77D2}" destId="{DD9DD34D-79D2-48B8-8D5B-180F98365137}" srcOrd="1" destOrd="0" parTransId="{02F9757C-E5FB-4AC6-B939-08AF98C4ED14}" sibTransId="{3E2801AB-CE99-42D5-8CDB-698BFFF26635}"/>
    <dgm:cxn modelId="{7697268B-18E1-43FA-8035-D5DFE36CBF2A}" srcId="{7CF33A2E-ABA6-4CC0-B113-D45AFE9B77D2}" destId="{5408347D-898D-4842-9C82-5B9AF3F21A00}" srcOrd="2" destOrd="0" parTransId="{A59B62D5-CBA7-4E62-A519-56B8F3B989D6}" sibTransId="{7FBD6A97-2A47-4E00-9FD3-16BC1ACA7CD4}"/>
    <dgm:cxn modelId="{9A8C089D-F8A1-4E0B-9BE8-EAD83D2CF023}" type="presOf" srcId="{A25B3EDE-9EB5-4AB2-B748-CDB7EB2848A6}" destId="{DE05B09A-A82C-4E7D-B216-25F9405D6FEA}" srcOrd="0" destOrd="0" presId="urn:microsoft.com/office/officeart/2008/layout/LinedList"/>
    <dgm:cxn modelId="{E5267DA9-8AC4-4194-894F-1C0AE96EE85F}" srcId="{7CF33A2E-ABA6-4CC0-B113-D45AFE9B77D2}" destId="{C2436545-7AA1-4359-806B-4075E1D7749B}" srcOrd="6" destOrd="0" parTransId="{E84473E7-6138-4B51-9324-220D23A591C0}" sibTransId="{BB235AC4-1E41-412A-BBAC-4C169D367EC1}"/>
    <dgm:cxn modelId="{8FA7BCB3-E1CA-4CB3-881E-26ADDEAECD69}" srcId="{7CF33A2E-ABA6-4CC0-B113-D45AFE9B77D2}" destId="{BC907C95-19F5-4A52-96E4-64D6A6914BE8}" srcOrd="4" destOrd="0" parTransId="{E35F6B45-6BBE-423E-B180-FD0BD936DE93}" sibTransId="{80F70E71-1028-4781-9503-4D784387C5FB}"/>
    <dgm:cxn modelId="{D5BFA9CC-1E48-42D9-8003-EB0B7D861AAD}" type="presOf" srcId="{5408347D-898D-4842-9C82-5B9AF3F21A00}" destId="{8FFD1DE1-6EF3-474E-85AE-519E9EA43B0E}" srcOrd="0" destOrd="0" presId="urn:microsoft.com/office/officeart/2008/layout/LinedList"/>
    <dgm:cxn modelId="{6C4601E4-9F9B-434A-AEA1-8ADE0FDDEEA0}" type="presOf" srcId="{DD9DD34D-79D2-48B8-8D5B-180F98365137}" destId="{3C22C34B-963B-4B79-9D32-C5ACBB5091C6}" srcOrd="0" destOrd="0" presId="urn:microsoft.com/office/officeart/2008/layout/LinedList"/>
    <dgm:cxn modelId="{E69B84E5-D011-4F67-BC7F-1226933A0E0B}" srcId="{7CF33A2E-ABA6-4CC0-B113-D45AFE9B77D2}" destId="{A25B3EDE-9EB5-4AB2-B748-CDB7EB2848A6}" srcOrd="3" destOrd="0" parTransId="{EEE1BE40-D032-408B-83DC-A21EB98F6AF5}" sibTransId="{527D1C7A-7500-443A-9056-693B591D406E}"/>
    <dgm:cxn modelId="{39BE1CE6-9888-4156-845B-F211B6AB5C2E}" srcId="{7CF33A2E-ABA6-4CC0-B113-D45AFE9B77D2}" destId="{E241DD3B-B5FD-485B-BA04-DDB67C664149}" srcOrd="0" destOrd="0" parTransId="{558646A5-611B-46DA-954F-A2E403EDE7DF}" sibTransId="{DDF87943-C90D-460A-9BD6-DCEF22F7258C}"/>
    <dgm:cxn modelId="{142FDA6B-8ADA-4E66-BDA0-610E9D503C05}" type="presParOf" srcId="{C144393C-C46A-407D-B9BB-663670DC4BDB}" destId="{2FED5613-3CED-4F8F-B134-D769360BACF3}" srcOrd="0" destOrd="0" presId="urn:microsoft.com/office/officeart/2008/layout/LinedList"/>
    <dgm:cxn modelId="{6668C656-D437-467F-B274-DBC816853CD4}" type="presParOf" srcId="{C144393C-C46A-407D-B9BB-663670DC4BDB}" destId="{B9BAFC6C-A122-4C70-8FEA-A1E873CCE930}" srcOrd="1" destOrd="0" presId="urn:microsoft.com/office/officeart/2008/layout/LinedList"/>
    <dgm:cxn modelId="{C6C720DD-5069-4B55-AA99-03663EE5AA0A}" type="presParOf" srcId="{B9BAFC6C-A122-4C70-8FEA-A1E873CCE930}" destId="{2E80868F-3AB7-42D5-B6FD-598149572CF2}" srcOrd="0" destOrd="0" presId="urn:microsoft.com/office/officeart/2008/layout/LinedList"/>
    <dgm:cxn modelId="{C22979A5-037E-4811-BC09-FB37794B8D12}" type="presParOf" srcId="{B9BAFC6C-A122-4C70-8FEA-A1E873CCE930}" destId="{9FF80842-037F-422C-8890-07018081E3D3}" srcOrd="1" destOrd="0" presId="urn:microsoft.com/office/officeart/2008/layout/LinedList"/>
    <dgm:cxn modelId="{E879025E-F9B9-4332-A582-305757E0610B}" type="presParOf" srcId="{C144393C-C46A-407D-B9BB-663670DC4BDB}" destId="{476FD8CD-2DDA-4B05-B1D3-99776D1C0902}" srcOrd="2" destOrd="0" presId="urn:microsoft.com/office/officeart/2008/layout/LinedList"/>
    <dgm:cxn modelId="{0208538D-B49C-4FF3-9662-5F44051C35DC}" type="presParOf" srcId="{C144393C-C46A-407D-B9BB-663670DC4BDB}" destId="{FB0F5085-D967-49B0-90C6-89CD54DDD3D5}" srcOrd="3" destOrd="0" presId="urn:microsoft.com/office/officeart/2008/layout/LinedList"/>
    <dgm:cxn modelId="{46EF744A-D840-475D-BCC8-2FB953A32CCB}" type="presParOf" srcId="{FB0F5085-D967-49B0-90C6-89CD54DDD3D5}" destId="{3C22C34B-963B-4B79-9D32-C5ACBB5091C6}" srcOrd="0" destOrd="0" presId="urn:microsoft.com/office/officeart/2008/layout/LinedList"/>
    <dgm:cxn modelId="{F061FFB1-A835-4386-84C1-46709B07C095}" type="presParOf" srcId="{FB0F5085-D967-49B0-90C6-89CD54DDD3D5}" destId="{AD01FB20-EB77-4D69-B3F7-F6D95EA8F1C1}" srcOrd="1" destOrd="0" presId="urn:microsoft.com/office/officeart/2008/layout/LinedList"/>
    <dgm:cxn modelId="{B96F5FE6-9520-4D4D-B414-A5A2C1EB1AE1}" type="presParOf" srcId="{C144393C-C46A-407D-B9BB-663670DC4BDB}" destId="{EB277F23-F4EB-4E0B-BC56-A0AE90E86614}" srcOrd="4" destOrd="0" presId="urn:microsoft.com/office/officeart/2008/layout/LinedList"/>
    <dgm:cxn modelId="{B9291BFA-79CF-43BE-87E7-FFE516EDDB02}" type="presParOf" srcId="{C144393C-C46A-407D-B9BB-663670DC4BDB}" destId="{BC6D2764-4273-4DE1-A022-CEC3A80CA005}" srcOrd="5" destOrd="0" presId="urn:microsoft.com/office/officeart/2008/layout/LinedList"/>
    <dgm:cxn modelId="{010D7648-4DB2-4BFF-A31F-2C08A0DB6F6E}" type="presParOf" srcId="{BC6D2764-4273-4DE1-A022-CEC3A80CA005}" destId="{8FFD1DE1-6EF3-474E-85AE-519E9EA43B0E}" srcOrd="0" destOrd="0" presId="urn:microsoft.com/office/officeart/2008/layout/LinedList"/>
    <dgm:cxn modelId="{EF938D67-74D2-439B-B9DA-E806AFA70729}" type="presParOf" srcId="{BC6D2764-4273-4DE1-A022-CEC3A80CA005}" destId="{D540752B-9509-49C0-A8B7-1F62BE10D6D3}" srcOrd="1" destOrd="0" presId="urn:microsoft.com/office/officeart/2008/layout/LinedList"/>
    <dgm:cxn modelId="{86D01361-437B-42D6-8387-CFA1C6237B89}" type="presParOf" srcId="{C144393C-C46A-407D-B9BB-663670DC4BDB}" destId="{347CF13F-8DD6-4B2B-B707-3F7086FF39E7}" srcOrd="6" destOrd="0" presId="urn:microsoft.com/office/officeart/2008/layout/LinedList"/>
    <dgm:cxn modelId="{8FC0A3E7-2AE4-4E93-8988-D78E39AB6F8A}" type="presParOf" srcId="{C144393C-C46A-407D-B9BB-663670DC4BDB}" destId="{D60ABCC9-A223-44F6-B7C2-AB7086C51E9F}" srcOrd="7" destOrd="0" presId="urn:microsoft.com/office/officeart/2008/layout/LinedList"/>
    <dgm:cxn modelId="{B2B1C3D8-DE33-4ECC-9DE7-D4642B088649}" type="presParOf" srcId="{D60ABCC9-A223-44F6-B7C2-AB7086C51E9F}" destId="{DE05B09A-A82C-4E7D-B216-25F9405D6FEA}" srcOrd="0" destOrd="0" presId="urn:microsoft.com/office/officeart/2008/layout/LinedList"/>
    <dgm:cxn modelId="{AA264CE4-8E26-4174-8765-AD7F87110321}" type="presParOf" srcId="{D60ABCC9-A223-44F6-B7C2-AB7086C51E9F}" destId="{6007069A-D094-412D-B578-D03BDBF213E7}" srcOrd="1" destOrd="0" presId="urn:microsoft.com/office/officeart/2008/layout/LinedList"/>
    <dgm:cxn modelId="{A1646E33-1FDD-4A4D-BFDA-B680960D0C71}" type="presParOf" srcId="{C144393C-C46A-407D-B9BB-663670DC4BDB}" destId="{26889E45-8E2F-41A6-93AF-1A0104705C19}" srcOrd="8" destOrd="0" presId="urn:microsoft.com/office/officeart/2008/layout/LinedList"/>
    <dgm:cxn modelId="{C06B4959-7732-479C-9F09-26826A6EC3B9}" type="presParOf" srcId="{C144393C-C46A-407D-B9BB-663670DC4BDB}" destId="{F29592A1-B2B3-4C05-885F-C8C12BD34A5B}" srcOrd="9" destOrd="0" presId="urn:microsoft.com/office/officeart/2008/layout/LinedList"/>
    <dgm:cxn modelId="{29798E03-2D46-4B64-8E71-5BF65F226F75}" type="presParOf" srcId="{F29592A1-B2B3-4C05-885F-C8C12BD34A5B}" destId="{A27357EE-7DF6-4D7F-8669-BB6037769B46}" srcOrd="0" destOrd="0" presId="urn:microsoft.com/office/officeart/2008/layout/LinedList"/>
    <dgm:cxn modelId="{199DE3B9-A7D3-46E3-B969-38E56D04650F}" type="presParOf" srcId="{F29592A1-B2B3-4C05-885F-C8C12BD34A5B}" destId="{0184F543-F885-41DB-83A9-EFFCA536F547}" srcOrd="1" destOrd="0" presId="urn:microsoft.com/office/officeart/2008/layout/LinedList"/>
    <dgm:cxn modelId="{81FF87A9-CEB5-4C97-A8A7-94527668BADD}" type="presParOf" srcId="{C144393C-C46A-407D-B9BB-663670DC4BDB}" destId="{690523CB-776D-4F34-A5B6-5A83E73EDB62}" srcOrd="10" destOrd="0" presId="urn:microsoft.com/office/officeart/2008/layout/LinedList"/>
    <dgm:cxn modelId="{41BF1FB7-E82B-4D94-9F94-F20C35EEE1A6}" type="presParOf" srcId="{C144393C-C46A-407D-B9BB-663670DC4BDB}" destId="{8EB00A6F-5458-4586-8747-80EC4E542BC8}" srcOrd="11" destOrd="0" presId="urn:microsoft.com/office/officeart/2008/layout/LinedList"/>
    <dgm:cxn modelId="{BE3E5717-B92B-4731-A884-DCC7D7D4D80E}" type="presParOf" srcId="{8EB00A6F-5458-4586-8747-80EC4E542BC8}" destId="{099A924E-A696-496D-86A5-57C92823B5F4}" srcOrd="0" destOrd="0" presId="urn:microsoft.com/office/officeart/2008/layout/LinedList"/>
    <dgm:cxn modelId="{C00F725E-5539-4D0D-8F09-7BBC4867762B}" type="presParOf" srcId="{8EB00A6F-5458-4586-8747-80EC4E542BC8}" destId="{FFEFABAE-B65D-4CC6-9A58-991C80065A50}" srcOrd="1" destOrd="0" presId="urn:microsoft.com/office/officeart/2008/layout/LinedList"/>
    <dgm:cxn modelId="{2310B98E-3A34-4498-8CF9-4FF067CCF819}" type="presParOf" srcId="{C144393C-C46A-407D-B9BB-663670DC4BDB}" destId="{EA0E06F6-B682-41D3-93BF-BD21262D0E7A}" srcOrd="12" destOrd="0" presId="urn:microsoft.com/office/officeart/2008/layout/LinedList"/>
    <dgm:cxn modelId="{D3E2441F-6B3A-4AAA-9CA9-01A2649534FA}" type="presParOf" srcId="{C144393C-C46A-407D-B9BB-663670DC4BDB}" destId="{B446B951-871A-4922-8F31-57C136E09889}" srcOrd="13" destOrd="0" presId="urn:microsoft.com/office/officeart/2008/layout/LinedList"/>
    <dgm:cxn modelId="{B09CC091-78A4-44F1-8B21-9B7DA23F2416}" type="presParOf" srcId="{B446B951-871A-4922-8F31-57C136E09889}" destId="{E2B5AA7B-FDCE-4D87-8092-F77ABFA41F25}" srcOrd="0" destOrd="0" presId="urn:microsoft.com/office/officeart/2008/layout/LinedList"/>
    <dgm:cxn modelId="{F51BC998-10C7-4491-88C1-2809C4253C40}" type="presParOf" srcId="{B446B951-871A-4922-8F31-57C136E09889}" destId="{42E4A730-18A0-4A63-B239-03B212F2B39D}" srcOrd="1" destOrd="0" presId="urn:microsoft.com/office/officeart/2008/layout/LinedList"/>
    <dgm:cxn modelId="{1D61CA4A-81B0-49D9-AD31-35BE429D5FAA}" type="presParOf" srcId="{C144393C-C46A-407D-B9BB-663670DC4BDB}" destId="{6B0F0992-B57E-4448-9048-B0818EC0E19F}" srcOrd="14" destOrd="0" presId="urn:microsoft.com/office/officeart/2008/layout/LinedList"/>
    <dgm:cxn modelId="{374C7E1C-4354-4AB1-B539-85CE79AFCB90}" type="presParOf" srcId="{C144393C-C46A-407D-B9BB-663670DC4BDB}" destId="{82EE0B66-3D15-42EB-A443-02F163F8AC8E}" srcOrd="15" destOrd="0" presId="urn:microsoft.com/office/officeart/2008/layout/LinedList"/>
    <dgm:cxn modelId="{5E6E35CE-9BE0-4702-AAA7-0EB58901C876}" type="presParOf" srcId="{82EE0B66-3D15-42EB-A443-02F163F8AC8E}" destId="{2BD3E6C5-57EE-4205-897C-CB131621DBD1}" srcOrd="0" destOrd="0" presId="urn:microsoft.com/office/officeart/2008/layout/LinedList"/>
    <dgm:cxn modelId="{7FC1F4B0-B41B-434D-B3D1-CDEE2DABA90F}" type="presParOf" srcId="{82EE0B66-3D15-42EB-A443-02F163F8AC8E}" destId="{5F110AAA-2425-4AB3-BEA1-11FD723453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октябрь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D5613-3CED-4F8F-B134-D769360BACF3}">
      <dsp:nvSpPr>
        <dsp:cNvPr id="0" name=""/>
        <dsp:cNvSpPr/>
      </dsp:nvSpPr>
      <dsp:spPr>
        <a:xfrm>
          <a:off x="0" y="1058"/>
          <a:ext cx="83697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80868F-3AB7-42D5-B6FD-598149572CF2}">
      <dsp:nvSpPr>
        <dsp:cNvPr id="0" name=""/>
        <dsp:cNvSpPr/>
      </dsp:nvSpPr>
      <dsp:spPr>
        <a:xfrm>
          <a:off x="0" y="1058"/>
          <a:ext cx="8361605" cy="864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Восстановлена работа насосов теплоснабжения (вентиляция запущена в штатном режиме)</a:t>
          </a:r>
          <a:endParaRPr lang="ru-RU" sz="1900" kern="1200" dirty="0">
            <a:latin typeface="TT NORMS"/>
          </a:endParaRPr>
        </a:p>
      </dsp:txBody>
      <dsp:txXfrm>
        <a:off x="0" y="1058"/>
        <a:ext cx="8361605" cy="864885"/>
      </dsp:txXfrm>
    </dsp:sp>
    <dsp:sp modelId="{476FD8CD-2DDA-4B05-B1D3-99776D1C0902}">
      <dsp:nvSpPr>
        <dsp:cNvPr id="0" name=""/>
        <dsp:cNvSpPr/>
      </dsp:nvSpPr>
      <dsp:spPr>
        <a:xfrm>
          <a:off x="0" y="865943"/>
          <a:ext cx="8369779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22C34B-963B-4B79-9D32-C5ACBB5091C6}">
      <dsp:nvSpPr>
        <dsp:cNvPr id="0" name=""/>
        <dsp:cNvSpPr/>
      </dsp:nvSpPr>
      <dsp:spPr>
        <a:xfrm>
          <a:off x="0" y="865943"/>
          <a:ext cx="8369779" cy="57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Ремонт стояка ГВС в подъезде №2 на первом этаже</a:t>
          </a:r>
          <a:endParaRPr lang="ru-RU" sz="1900" kern="1200" dirty="0">
            <a:latin typeface="TT NORMS"/>
          </a:endParaRPr>
        </a:p>
      </dsp:txBody>
      <dsp:txXfrm>
        <a:off x="0" y="865943"/>
        <a:ext cx="8369779" cy="575412"/>
      </dsp:txXfrm>
    </dsp:sp>
    <dsp:sp modelId="{EB277F23-F4EB-4E0B-BC56-A0AE90E86614}">
      <dsp:nvSpPr>
        <dsp:cNvPr id="0" name=""/>
        <dsp:cNvSpPr/>
      </dsp:nvSpPr>
      <dsp:spPr>
        <a:xfrm>
          <a:off x="0" y="1441356"/>
          <a:ext cx="8369779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FD1DE1-6EF3-474E-85AE-519E9EA43B0E}">
      <dsp:nvSpPr>
        <dsp:cNvPr id="0" name=""/>
        <dsp:cNvSpPr/>
      </dsp:nvSpPr>
      <dsp:spPr>
        <a:xfrm>
          <a:off x="0" y="1441356"/>
          <a:ext cx="8369779" cy="57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Ремонт гидроизоляции на кровле</a:t>
          </a:r>
          <a:endParaRPr lang="ru-RU" sz="1900" kern="1200" dirty="0">
            <a:latin typeface="TT NORMS"/>
          </a:endParaRPr>
        </a:p>
      </dsp:txBody>
      <dsp:txXfrm>
        <a:off x="0" y="1441356"/>
        <a:ext cx="8369779" cy="575412"/>
      </dsp:txXfrm>
    </dsp:sp>
    <dsp:sp modelId="{347CF13F-8DD6-4B2B-B707-3F7086FF39E7}">
      <dsp:nvSpPr>
        <dsp:cNvPr id="0" name=""/>
        <dsp:cNvSpPr/>
      </dsp:nvSpPr>
      <dsp:spPr>
        <a:xfrm>
          <a:off x="0" y="2016768"/>
          <a:ext cx="8369779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05B09A-A82C-4E7D-B216-25F9405D6FEA}">
      <dsp:nvSpPr>
        <dsp:cNvPr id="0" name=""/>
        <dsp:cNvSpPr/>
      </dsp:nvSpPr>
      <dsp:spPr>
        <a:xfrm>
          <a:off x="0" y="2016768"/>
          <a:ext cx="8369779" cy="57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ru-RU" sz="1900" kern="1200" dirty="0">
              <a:latin typeface="TT NORMS"/>
              <a:cs typeface="Times New Roman" panose="02020603050405020304" pitchFamily="18" charset="0"/>
            </a:rPr>
            <a:t>Замена приводов огнезащитных клапанов </a:t>
          </a:r>
          <a:endParaRPr lang="ru-RU" sz="1900" kern="1200" dirty="0">
            <a:latin typeface="TT NORMS"/>
          </a:endParaRPr>
        </a:p>
      </dsp:txBody>
      <dsp:txXfrm>
        <a:off x="0" y="2016768"/>
        <a:ext cx="8369779" cy="575412"/>
      </dsp:txXfrm>
    </dsp:sp>
    <dsp:sp modelId="{26889E45-8E2F-41A6-93AF-1A0104705C19}">
      <dsp:nvSpPr>
        <dsp:cNvPr id="0" name=""/>
        <dsp:cNvSpPr/>
      </dsp:nvSpPr>
      <dsp:spPr>
        <a:xfrm>
          <a:off x="0" y="2592181"/>
          <a:ext cx="8369779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7357EE-7DF6-4D7F-8669-BB6037769B46}">
      <dsp:nvSpPr>
        <dsp:cNvPr id="0" name=""/>
        <dsp:cNvSpPr/>
      </dsp:nvSpPr>
      <dsp:spPr>
        <a:xfrm>
          <a:off x="0" y="2592181"/>
          <a:ext cx="8369779" cy="57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T NORMS"/>
              <a:ea typeface="+mn-ea"/>
              <a:cs typeface="+mn-cs"/>
            </a:rPr>
            <a:t>Выявлены и исправлены поломки в 73 светильниках внутреннего освещения, заменено 21 ламп и 20 стартеров</a:t>
          </a:r>
          <a:endParaRPr lang="ru-RU" sz="1900" kern="1200" dirty="0">
            <a:latin typeface="TT NORMS"/>
          </a:endParaRPr>
        </a:p>
      </dsp:txBody>
      <dsp:txXfrm>
        <a:off x="0" y="2592181"/>
        <a:ext cx="8369779" cy="575412"/>
      </dsp:txXfrm>
    </dsp:sp>
    <dsp:sp modelId="{690523CB-776D-4F34-A5B6-5A83E73EDB62}">
      <dsp:nvSpPr>
        <dsp:cNvPr id="0" name=""/>
        <dsp:cNvSpPr/>
      </dsp:nvSpPr>
      <dsp:spPr>
        <a:xfrm>
          <a:off x="0" y="3167593"/>
          <a:ext cx="8369779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9A924E-A696-496D-86A5-57C92823B5F4}">
      <dsp:nvSpPr>
        <dsp:cNvPr id="0" name=""/>
        <dsp:cNvSpPr/>
      </dsp:nvSpPr>
      <dsp:spPr>
        <a:xfrm>
          <a:off x="0" y="3167593"/>
          <a:ext cx="8369779" cy="57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Осмотрено 53 светильников аварийного освещения, заменено 19 ламп, 10 стартеров</a:t>
          </a:r>
        </a:p>
      </dsp:txBody>
      <dsp:txXfrm>
        <a:off x="0" y="3167593"/>
        <a:ext cx="8369779" cy="575412"/>
      </dsp:txXfrm>
    </dsp:sp>
    <dsp:sp modelId="{EA0E06F6-B682-41D3-93BF-BD21262D0E7A}">
      <dsp:nvSpPr>
        <dsp:cNvPr id="0" name=""/>
        <dsp:cNvSpPr/>
      </dsp:nvSpPr>
      <dsp:spPr>
        <a:xfrm>
          <a:off x="0" y="3743006"/>
          <a:ext cx="8369779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B5AA7B-FDCE-4D87-8092-F77ABFA41F25}">
      <dsp:nvSpPr>
        <dsp:cNvPr id="0" name=""/>
        <dsp:cNvSpPr/>
      </dsp:nvSpPr>
      <dsp:spPr>
        <a:xfrm>
          <a:off x="0" y="3743006"/>
          <a:ext cx="8369779" cy="57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Техническое обслуживание доводчиков внутренних дверей</a:t>
          </a:r>
        </a:p>
      </dsp:txBody>
      <dsp:txXfrm>
        <a:off x="0" y="3743006"/>
        <a:ext cx="8369779" cy="575412"/>
      </dsp:txXfrm>
    </dsp:sp>
    <dsp:sp modelId="{6B0F0992-B57E-4448-9048-B0818EC0E19F}">
      <dsp:nvSpPr>
        <dsp:cNvPr id="0" name=""/>
        <dsp:cNvSpPr/>
      </dsp:nvSpPr>
      <dsp:spPr>
        <a:xfrm>
          <a:off x="0" y="4318418"/>
          <a:ext cx="836977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D3E6C5-57EE-4205-897C-CB131621DBD1}">
      <dsp:nvSpPr>
        <dsp:cNvPr id="0" name=""/>
        <dsp:cNvSpPr/>
      </dsp:nvSpPr>
      <dsp:spPr>
        <a:xfrm>
          <a:off x="0" y="4318418"/>
          <a:ext cx="8369779" cy="575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TT NORMS"/>
            </a:rPr>
            <a:t>Проведен ремонт лифта в подъезде №1 (замена тросика двери лифта). </a:t>
          </a:r>
        </a:p>
      </dsp:txBody>
      <dsp:txXfrm>
        <a:off x="0" y="4318418"/>
        <a:ext cx="8369779" cy="575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Октябрь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3" name="Таблица 10">
            <a:extLst>
              <a:ext uri="{FF2B5EF4-FFF2-40B4-BE49-F238E27FC236}">
                <a16:creationId xmlns:a16="http://schemas.microsoft.com/office/drawing/2014/main" id="{7565B5D5-3136-3F94-9D8C-E65EB0B6A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84829"/>
              </p:ext>
            </p:extLst>
          </p:nvPr>
        </p:nvGraphicFramePr>
        <p:xfrm>
          <a:off x="295036" y="2948394"/>
          <a:ext cx="8553927" cy="93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794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577970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1026543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  <a:gridCol w="2268748">
                  <a:extLst>
                    <a:ext uri="{9D8B030D-6E8A-4147-A177-3AD203B41FA5}">
                      <a16:colId xmlns:a16="http://schemas.microsoft.com/office/drawing/2014/main" val="2147216372"/>
                    </a:ext>
                  </a:extLst>
                </a:gridCol>
                <a:gridCol w="2162342">
                  <a:extLst>
                    <a:ext uri="{9D8B030D-6E8A-4147-A177-3AD203B41FA5}">
                      <a16:colId xmlns:a16="http://schemas.microsoft.com/office/drawing/2014/main" val="3113228450"/>
                    </a:ext>
                  </a:extLst>
                </a:gridCol>
                <a:gridCol w="1562530">
                  <a:extLst>
                    <a:ext uri="{9D8B030D-6E8A-4147-A177-3AD203B41FA5}">
                      <a16:colId xmlns:a16="http://schemas.microsoft.com/office/drawing/2014/main" val="27768132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Дата</a:t>
                      </a: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Время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Помещение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Содержание заявки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Принятые меры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T NORMS"/>
                        </a:rPr>
                        <a:t>Привлечении 3-х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07" marR="6807" marT="6807" marB="0"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25.10.2022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10:05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Кв-177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Обнаружена протечка из системы канализации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устранена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Не привлекались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491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11666"/>
              </p:ext>
            </p:extLst>
          </p:nvPr>
        </p:nvGraphicFramePr>
        <p:xfrm>
          <a:off x="500433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октябрь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19 702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2 060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966" y="1033286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октябре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580296"/>
              </p:ext>
            </p:extLst>
          </p:nvPr>
        </p:nvGraphicFramePr>
        <p:xfrm>
          <a:off x="387111" y="2053395"/>
          <a:ext cx="8369778" cy="275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49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Комплексная уборка грязезащитных решеток в тамбурах вестибюля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,2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и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49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Шлифовка пола коридоров  с использованием роторной машины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и 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Сборка и складирование теннисных столов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Прилегающая территория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380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Подготовка территории к зимнему сезону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Прилегающая территория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139287"/>
              </p:ext>
            </p:extLst>
          </p:nvPr>
        </p:nvGraphicFramePr>
        <p:xfrm>
          <a:off x="510477" y="1458475"/>
          <a:ext cx="8140824" cy="394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Октябрь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24 800 626,52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697 256,21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T NORMS"/>
                        </a:rPr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25 497 882,73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TT NORMS"/>
                        </a:rPr>
                        <a:t>Справочно</a:t>
                      </a:r>
                      <a:r>
                        <a:rPr lang="ru-RU" sz="1800" dirty="0">
                          <a:latin typeface="TT NORM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935 946,33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ноябрь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85681"/>
              </p:ext>
            </p:extLst>
          </p:nvPr>
        </p:nvGraphicFramePr>
        <p:xfrm>
          <a:off x="504587" y="1754535"/>
          <a:ext cx="8134826" cy="3348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1700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843126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422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 и придомовая территория 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299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Техническое ворот в паркинг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Укрытие туи на зиму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73030"/>
                  </a:ext>
                </a:extLst>
              </a:tr>
              <a:tr h="336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Монтаж бесперебойных блоков питания для защиты лифтовых порталов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Промывка трапов на этажах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933338"/>
                  </a:ext>
                </a:extLst>
              </a:tr>
              <a:tr h="12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Проведение ремонтных работы в станции управления теплоснабжением 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Сухая протирка стен в лифтовых холлах и тамбур-шлюзах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850860"/>
                  </a:ext>
                </a:extLst>
              </a:tr>
              <a:tr h="12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Проведение технического обслуживания системы видеонаблюдения  (очистка всех элементов от пыли) 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Сухая протирка люстр и светильников в вестибюлях с помощью туры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38572"/>
                  </a:ext>
                </a:extLst>
              </a:tr>
              <a:tr h="121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T NORMS"/>
                          <a:cs typeface="Times New Roman" panose="02020603050405020304" pitchFamily="18" charset="0"/>
                        </a:rPr>
                        <a:t>Обустройство комнаты хранения колясок </a:t>
                      </a:r>
                      <a:endParaRPr lang="en-GB" sz="18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Полировка пола в холе подъезда №1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66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741046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1AFDB-D9FA-371B-9958-1C356D98BCD7}"/>
              </a:ext>
            </a:extLst>
          </p:cNvPr>
          <p:cNvSpPr txBox="1"/>
          <p:nvPr/>
        </p:nvSpPr>
        <p:spPr>
          <a:xfrm>
            <a:off x="205818" y="1081568"/>
            <a:ext cx="8648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Санитарная обрезка  сломанных и сухих веток кустарников и хвойных растений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Обработка  кроны калины от вредителей и мучнистой росы , обрезка повреждений</a:t>
            </a:r>
            <a:endParaRPr lang="ru-RU" sz="1800" dirty="0">
              <a:effectLst/>
              <a:latin typeface="NTTimes/Cyrillic;Times New Roma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Формирующая обрезка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кронирование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деревьев, кустарников на высоту более 2 метров (рябины, клены, бересклеты, калины),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к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ронирование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клена на центральной клумбе, лечение повреждения ствола клена  цементированием и обработка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Раннет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Удаление отмерших листьев растений центральной клумбы и клумб внутри скамеек.  Обрезка хост, ирисов и пионов  </a:t>
            </a:r>
            <a:endParaRPr lang="ru-RU" sz="1800" dirty="0">
              <a:effectLst/>
              <a:latin typeface="NTTimes/Cyrillic;Times New Roma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indent="-342900" algn="just"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NTTimes/Cyrillic;Times New Roma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algn="just"/>
            <a:endParaRPr lang="ru-RU" sz="1800" dirty="0">
              <a:effectLst/>
              <a:latin typeface="NTTimes/Cyrillic;Times New Roma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NTTimes/Cyrillic;Times New Roma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14" name="Рисунок 13" descr="Изображение выглядит как трава, внешний, дерев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11488948-2D94-A237-0706-C816F331A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3058951"/>
            <a:ext cx="2040000" cy="3060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дание, внешний, веранда, обочина&#10;&#10;Автоматически созданное описание">
            <a:extLst>
              <a:ext uri="{FF2B5EF4-FFF2-40B4-BE49-F238E27FC236}">
                <a16:creationId xmlns:a16="http://schemas.microsoft.com/office/drawing/2014/main" id="{BAFE3C00-8444-6D79-5E2E-CA2B27DDF4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3058951"/>
            <a:ext cx="2040000" cy="3060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рава, дерево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CC3875B7-3F0F-EBDD-85BD-3A00EB8A2B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3058951"/>
            <a:ext cx="2040000" cy="3060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нешний, земля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5C8E9D5-9988-48EB-BFAB-445BDEFFE2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058951"/>
            <a:ext cx="204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45681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Подкормка деревьев и кустов с внесением комплексного осеннего удобрения, </a:t>
            </a:r>
            <a:endParaRPr lang="ru-RU" sz="1800" dirty="0">
              <a:effectLst/>
              <a:latin typeface="NTTimes/Cyrillic;Times New Roma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Пересадка кустов кизильника, взамен сломанных и поврежденных на гостевой парковке, осенняя подкормка на стоянке и в зоне пожарного  шлагбаума </a:t>
            </a:r>
            <a:endParaRPr lang="ru-RU" sz="1800" dirty="0">
              <a:effectLst/>
              <a:latin typeface="NTTimes/Cyrillic;Times New Roma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Осенний покос газона, прочесывание участков  газона от опавших листьев и мусора</a:t>
            </a:r>
            <a:endParaRPr lang="ru-RU" sz="1800" dirty="0">
              <a:effectLst/>
              <a:latin typeface="NTTimes/Cyrillic;Times New Roma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Обработка препаратом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Раннет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трещин  стволов деревьев от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моробоин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(рябины,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калина)</a:t>
            </a:r>
            <a:endParaRPr lang="ru-RU" sz="1800" dirty="0">
              <a:effectLst/>
              <a:latin typeface="NTTimes/Cyrillic;Times New Roma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3" name="Рисунок 2" descr="Изображение выглядит как дерево, внешни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210B154-27F0-616F-22D0-216D3A0BD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3060000"/>
            <a:ext cx="2040000" cy="3060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ва, дерево, внешний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98A80E49-6DF3-7CF0-8F1A-875DE4D83E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0" y="3060000"/>
            <a:ext cx="2040000" cy="3060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дерево, внешний, растение, ладонь&#10;&#10;Автоматически созданное описание">
            <a:extLst>
              <a:ext uri="{FF2B5EF4-FFF2-40B4-BE49-F238E27FC236}">
                <a16:creationId xmlns:a16="http://schemas.microsoft.com/office/drawing/2014/main" id="{C0CF67C2-A4EE-D352-2174-3A82EA1F88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3060000"/>
            <a:ext cx="2040000" cy="30600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рево, внешний, дорога, путешествует&#10;&#10;Автоматически созданное описание">
            <a:extLst>
              <a:ext uri="{FF2B5EF4-FFF2-40B4-BE49-F238E27FC236}">
                <a16:creationId xmlns:a16="http://schemas.microsoft.com/office/drawing/2014/main" id="{715477F4-2972-A193-4908-7D570AC3DB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060000"/>
            <a:ext cx="204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Мытье окон первого этажа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дание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B3AFE40-A1BE-A98E-E14D-2C3E1EB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08000"/>
            <a:ext cx="3645000" cy="486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72B08A1-1564-9845-3980-AC8A530DE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1008000"/>
            <a:ext cx="3645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тротуарной плитки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ешний, земля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A52AEE0A-181F-79B4-7030-873153890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800000"/>
            <a:ext cx="2160676" cy="3240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емля, внешний, человек, тротуар&#10;&#10;Автоматически созданное описание">
            <a:extLst>
              <a:ext uri="{FF2B5EF4-FFF2-40B4-BE49-F238E27FC236}">
                <a16:creationId xmlns:a16="http://schemas.microsoft.com/office/drawing/2014/main" id="{CDE7F731-44DF-E508-5988-EC11974C3A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800000"/>
            <a:ext cx="2160676" cy="32400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емля, внешний, человек, цемент&#10;&#10;Автоматически созданное описание">
            <a:extLst>
              <a:ext uri="{FF2B5EF4-FFF2-40B4-BE49-F238E27FC236}">
                <a16:creationId xmlns:a16="http://schemas.microsoft.com/office/drawing/2014/main" id="{2ACE7A0A-6D66-0791-1CFD-810E67386A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0" y="1800000"/>
            <a:ext cx="2160676" cy="324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B06756-D8CF-1A83-E37F-4AFC62A62E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1800000"/>
            <a:ext cx="216067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6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96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2978"/>
              </p:ext>
            </p:extLst>
          </p:nvPr>
        </p:nvGraphicFramePr>
        <p:xfrm>
          <a:off x="377068" y="2528102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октябрь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687,7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74,4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9,6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288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1 085,7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112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 кг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 кг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 ???	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379937"/>
              </p:ext>
            </p:extLst>
          </p:nvPr>
        </p:nvGraphicFramePr>
        <p:xfrm>
          <a:off x="387110" y="1061147"/>
          <a:ext cx="8369779" cy="489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05543B-0240-0613-9AAB-F2A09A089521}"/>
              </a:ext>
            </a:extLst>
          </p:cNvPr>
          <p:cNvSpPr txBox="1"/>
          <p:nvPr/>
        </p:nvSpPr>
        <p:spPr>
          <a:xfrm>
            <a:off x="276447" y="1345517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октябрь 2022 года выполнили 422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3" name="Таблица 10">
            <a:extLst>
              <a:ext uri="{FF2B5EF4-FFF2-40B4-BE49-F238E27FC236}">
                <a16:creationId xmlns:a16="http://schemas.microsoft.com/office/drawing/2014/main" id="{52DB9FE3-AD79-B010-B2EB-2FC324A6F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11035"/>
              </p:ext>
            </p:extLst>
          </p:nvPr>
        </p:nvGraphicFramePr>
        <p:xfrm>
          <a:off x="396000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октябрь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3 337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288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571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134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3 908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422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696</Words>
  <Application>Microsoft Office PowerPoint</Application>
  <PresentationFormat>Экран (4:3)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NTTimes/Cyrillic;Times New Roma</vt:lpstr>
      <vt:lpstr>Symbol</vt:lpstr>
      <vt:lpstr>Times New Roman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Владимир Братчиков</cp:lastModifiedBy>
  <cp:revision>314</cp:revision>
  <dcterms:created xsi:type="dcterms:W3CDTF">2022-01-28T09:16:54Z</dcterms:created>
  <dcterms:modified xsi:type="dcterms:W3CDTF">2022-12-05T09:59:25Z</dcterms:modified>
</cp:coreProperties>
</file>