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05" r:id="rId4"/>
    <p:sldId id="316" r:id="rId5"/>
    <p:sldId id="307" r:id="rId6"/>
    <p:sldId id="314" r:id="rId7"/>
    <p:sldId id="310" r:id="rId8"/>
    <p:sldId id="309" r:id="rId9"/>
    <p:sldId id="266" r:id="rId10"/>
    <p:sldId id="258" r:id="rId11"/>
    <p:sldId id="267" r:id="rId12"/>
    <p:sldId id="317" r:id="rId13"/>
    <p:sldId id="269" r:id="rId14"/>
    <p:sldId id="270" r:id="rId15"/>
    <p:sldId id="272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9643FD-E200-4D6B-879C-F6AB07820FD2}">
      <dgm:prSet/>
      <dgm:spPr/>
      <dgm:t>
        <a:bodyPr/>
        <a:lstStyle/>
        <a:p>
          <a:r>
            <a:rPr lang="ru-RU" b="0" dirty="0">
              <a:latin typeface="TT NORMS"/>
            </a:rPr>
            <a:t>Сварка, установка двух манометров на станции пожаротушения.</a:t>
          </a:r>
        </a:p>
      </dgm:t>
    </dgm:pt>
    <dgm:pt modelId="{7E5E35B6-735F-4E17-9081-FA4536AA1E14}" type="parTrans" cxnId="{20855AA3-D0B4-4C5E-9BDC-56C0C98242C5}">
      <dgm:prSet/>
      <dgm:spPr/>
      <dgm:t>
        <a:bodyPr/>
        <a:lstStyle/>
        <a:p>
          <a:endParaRPr lang="ru-RU"/>
        </a:p>
      </dgm:t>
    </dgm:pt>
    <dgm:pt modelId="{8764AF15-D940-41C9-B975-C07546183B8D}" type="sibTrans" cxnId="{20855AA3-D0B4-4C5E-9BDC-56C0C98242C5}">
      <dgm:prSet/>
      <dgm:spPr/>
      <dgm:t>
        <a:bodyPr/>
        <a:lstStyle/>
        <a:p>
          <a:endParaRPr lang="ru-RU"/>
        </a:p>
      </dgm:t>
    </dgm:pt>
    <dgm:pt modelId="{37D3BC9C-D3D5-4823-A2C7-146FF4CB03DC}">
      <dgm:prSet/>
      <dgm:spPr/>
      <dgm:t>
        <a:bodyPr/>
        <a:lstStyle/>
        <a:p>
          <a:r>
            <a:rPr lang="ru-RU" b="0" dirty="0">
              <a:latin typeface="TT NORMS"/>
            </a:rPr>
            <a:t>Техническое обслуживание дверных </a:t>
          </a:r>
          <a:r>
            <a:rPr lang="ru-RU" b="0" dirty="0" err="1">
              <a:latin typeface="TT NORMS"/>
            </a:rPr>
            <a:t>электродоводчиков</a:t>
          </a:r>
          <a:r>
            <a:rPr lang="ru-RU" b="0" dirty="0">
              <a:latin typeface="TT NORMS"/>
            </a:rPr>
            <a:t> </a:t>
          </a:r>
        </a:p>
      </dgm:t>
    </dgm:pt>
    <dgm:pt modelId="{B7B30E08-D345-4B7C-AA5B-E88DE08BA5CB}" type="parTrans" cxnId="{2D6B49C2-B94D-4DD8-BA4E-DC89BB2BCE87}">
      <dgm:prSet/>
      <dgm:spPr/>
      <dgm:t>
        <a:bodyPr/>
        <a:lstStyle/>
        <a:p>
          <a:endParaRPr lang="ru-RU"/>
        </a:p>
      </dgm:t>
    </dgm:pt>
    <dgm:pt modelId="{21D94DD5-26F5-4244-90E4-8133F5F1E5DF}" type="sibTrans" cxnId="{2D6B49C2-B94D-4DD8-BA4E-DC89BB2BCE87}">
      <dgm:prSet/>
      <dgm:spPr/>
      <dgm:t>
        <a:bodyPr/>
        <a:lstStyle/>
        <a:p>
          <a:endParaRPr lang="ru-RU"/>
        </a:p>
      </dgm:t>
    </dgm:pt>
    <dgm:pt modelId="{CA19C716-9766-4B51-830E-B7D2563E99BC}">
      <dgm:prSet/>
      <dgm:spPr/>
      <dgm:t>
        <a:bodyPr/>
        <a:lstStyle/>
        <a:p>
          <a:r>
            <a:rPr lang="ru-RU" b="0" i="0" u="none" dirty="0">
              <a:latin typeface="TT NORMS"/>
            </a:rPr>
            <a:t>Заменили аккумуляторы в ИВЕПР  диспетчерская (19 штук)</a:t>
          </a:r>
        </a:p>
      </dgm:t>
    </dgm:pt>
    <dgm:pt modelId="{E49FD259-D741-44A8-B4A0-1BDA709684F1}" type="parTrans" cxnId="{EA81FEC9-D040-47C0-821F-86B869BBBF13}">
      <dgm:prSet/>
      <dgm:spPr/>
      <dgm:t>
        <a:bodyPr/>
        <a:lstStyle/>
        <a:p>
          <a:endParaRPr lang="ru-RU"/>
        </a:p>
      </dgm:t>
    </dgm:pt>
    <dgm:pt modelId="{0DC96CF3-15A6-4178-87F5-5111A58A81CB}" type="sibTrans" cxnId="{EA81FEC9-D040-47C0-821F-86B869BBBF13}">
      <dgm:prSet/>
      <dgm:spPr/>
      <dgm:t>
        <a:bodyPr/>
        <a:lstStyle/>
        <a:p>
          <a:endParaRPr lang="ru-RU"/>
        </a:p>
      </dgm:t>
    </dgm:pt>
    <dgm:pt modelId="{68FEE33E-26BE-4FE6-93DA-D66AB7CBC186}">
      <dgm:prSet/>
      <dgm:spPr/>
      <dgm:t>
        <a:bodyPr/>
        <a:lstStyle/>
        <a:p>
          <a:r>
            <a:rPr lang="ru-RU" b="0" dirty="0">
              <a:latin typeface="TT NORMS"/>
            </a:rPr>
            <a:t>Замена платы в лифте в подъезде №1 </a:t>
          </a:r>
        </a:p>
      </dgm:t>
    </dgm:pt>
    <dgm:pt modelId="{9B3246D8-87B6-4E01-AC36-7543528FA385}" type="parTrans" cxnId="{CFE6C155-B7A3-472F-BB48-BBFBFDFF3EAE}">
      <dgm:prSet/>
      <dgm:spPr/>
      <dgm:t>
        <a:bodyPr/>
        <a:lstStyle/>
        <a:p>
          <a:endParaRPr lang="ru-RU"/>
        </a:p>
      </dgm:t>
    </dgm:pt>
    <dgm:pt modelId="{94DEAD77-C858-4E7E-BBF5-6BEDFF356289}" type="sibTrans" cxnId="{CFE6C155-B7A3-472F-BB48-BBFBFDFF3EAE}">
      <dgm:prSet/>
      <dgm:spPr/>
      <dgm:t>
        <a:bodyPr/>
        <a:lstStyle/>
        <a:p>
          <a:endParaRPr lang="ru-RU"/>
        </a:p>
      </dgm:t>
    </dgm:pt>
    <dgm:pt modelId="{E1A16D52-BD7C-44C7-B115-CA256BF4C73D}">
      <dgm:prSet/>
      <dgm:spPr/>
      <dgm:t>
        <a:bodyPr/>
        <a:lstStyle/>
        <a:p>
          <a:r>
            <a:rPr lang="ru-RU" b="0" dirty="0">
              <a:latin typeface="TT NORMS"/>
            </a:rPr>
            <a:t>Проведена регулировка доводчиков</a:t>
          </a:r>
        </a:p>
      </dgm:t>
    </dgm:pt>
    <dgm:pt modelId="{566FEACF-6D55-4DB7-A8E4-8041A62B03B9}" type="parTrans" cxnId="{2C5D0AB2-8128-434B-95BD-F5C10567BCE7}">
      <dgm:prSet/>
      <dgm:spPr/>
      <dgm:t>
        <a:bodyPr/>
        <a:lstStyle/>
        <a:p>
          <a:endParaRPr lang="ru-RU"/>
        </a:p>
      </dgm:t>
    </dgm:pt>
    <dgm:pt modelId="{67C908A0-10EE-455B-ABA9-9DEA2532489F}" type="sibTrans" cxnId="{2C5D0AB2-8128-434B-95BD-F5C10567BCE7}">
      <dgm:prSet/>
      <dgm:spPr/>
      <dgm:t>
        <a:bodyPr/>
        <a:lstStyle/>
        <a:p>
          <a:endParaRPr lang="ru-RU"/>
        </a:p>
      </dgm:t>
    </dgm:pt>
    <dgm:pt modelId="{417F1FD2-8E6A-4042-9FFB-D3DD93C4E698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Обслуживание и мойка наружного и внутренних блоков  системы кондиционирования в холле подъезда №2. </a:t>
          </a:r>
        </a:p>
      </dgm:t>
    </dgm:pt>
    <dgm:pt modelId="{6FF6428F-BCAD-4265-8EB4-D56438AAB025}" type="parTrans" cxnId="{6B82CB1C-98C6-4AB6-B9CA-4B00A867756B}">
      <dgm:prSet/>
      <dgm:spPr/>
      <dgm:t>
        <a:bodyPr/>
        <a:lstStyle/>
        <a:p>
          <a:endParaRPr lang="ru-RU"/>
        </a:p>
      </dgm:t>
    </dgm:pt>
    <dgm:pt modelId="{D2ED718F-CF57-488C-AE10-0A6956D790BA}" type="sibTrans" cxnId="{6B82CB1C-98C6-4AB6-B9CA-4B00A867756B}">
      <dgm:prSet/>
      <dgm:spPr/>
      <dgm:t>
        <a:bodyPr/>
        <a:lstStyle/>
        <a:p>
          <a:endParaRPr lang="ru-RU"/>
        </a:p>
      </dgm:t>
    </dgm:pt>
    <dgm:pt modelId="{B220FB8A-6F16-484A-8648-9C56F76B74AE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Обслуживание системы охлаждения приточно-вытяжной вентиляции в подъезде №2</a:t>
          </a:r>
        </a:p>
      </dgm:t>
    </dgm:pt>
    <dgm:pt modelId="{0CF9F80B-6868-44B7-9D30-5B2ED8110D7A}" type="parTrans" cxnId="{EB413CC7-83EF-4146-B6AD-A837DB8BAF76}">
      <dgm:prSet/>
      <dgm:spPr/>
      <dgm:t>
        <a:bodyPr/>
        <a:lstStyle/>
        <a:p>
          <a:endParaRPr lang="ru-RU"/>
        </a:p>
      </dgm:t>
    </dgm:pt>
    <dgm:pt modelId="{9A069923-2C32-4D34-8EE8-2D7D1786ACA2}" type="sibTrans" cxnId="{EB413CC7-83EF-4146-B6AD-A837DB8BAF76}">
      <dgm:prSet/>
      <dgm:spPr/>
      <dgm:t>
        <a:bodyPr/>
        <a:lstStyle/>
        <a:p>
          <a:endParaRPr lang="ru-RU"/>
        </a:p>
      </dgm:t>
    </dgm:pt>
    <dgm:pt modelId="{507D4341-6C1A-4BFF-9419-54107972CE6C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ru-RU" b="0" dirty="0">
              <a:latin typeface="TT NORMS"/>
            </a:rPr>
            <a:t>Замена светильников и лам </a:t>
          </a:r>
        </a:p>
      </dgm:t>
    </dgm:pt>
    <dgm:pt modelId="{2542A8A9-3418-49F3-AF59-AB67F503B77B}" type="parTrans" cxnId="{B9956F81-C932-4A99-9444-6F5FEACD1073}">
      <dgm:prSet/>
      <dgm:spPr/>
      <dgm:t>
        <a:bodyPr/>
        <a:lstStyle/>
        <a:p>
          <a:endParaRPr lang="ru-RU"/>
        </a:p>
      </dgm:t>
    </dgm:pt>
    <dgm:pt modelId="{0DAB6F90-F80C-4658-8B7B-C0958995E752}" type="sibTrans" cxnId="{B9956F81-C932-4A99-9444-6F5FEACD1073}">
      <dgm:prSet/>
      <dgm:spPr/>
      <dgm:t>
        <a:bodyPr/>
        <a:lstStyle/>
        <a:p>
          <a:endParaRPr lang="ru-RU"/>
        </a:p>
      </dgm:t>
    </dgm:pt>
    <dgm:pt modelId="{0A04BA48-C9B0-4769-AE38-FF0017E0F852}">
      <dgm:prSet/>
      <dgm:spPr/>
      <dgm:t>
        <a:bodyPr/>
        <a:lstStyle/>
        <a:p>
          <a:pPr>
            <a:buClrTx/>
            <a:buSzTx/>
            <a:buFontTx/>
            <a:buNone/>
          </a:pPr>
          <a:endParaRPr lang="ru-RU" b="0" dirty="0">
            <a:latin typeface="TT NORMS"/>
          </a:endParaRPr>
        </a:p>
      </dgm:t>
    </dgm:pt>
    <dgm:pt modelId="{69CD8841-B7D3-4F5C-BC89-98B35D7AA383}" type="parTrans" cxnId="{31D45907-1F4C-4088-B1DF-F086334C9DDE}">
      <dgm:prSet/>
      <dgm:spPr/>
      <dgm:t>
        <a:bodyPr/>
        <a:lstStyle/>
        <a:p>
          <a:endParaRPr lang="ru-RU"/>
        </a:p>
      </dgm:t>
    </dgm:pt>
    <dgm:pt modelId="{5722304A-4B12-4087-9DA5-64C1756508C4}" type="sibTrans" cxnId="{31D45907-1F4C-4088-B1DF-F086334C9DD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30BDA684-A3CF-4BEF-BD4B-3DD3EFC4E05C}" type="pres">
      <dgm:prSet presAssocID="{FF9643FD-E200-4D6B-879C-F6AB07820FD2}" presName="thickLine" presStyleLbl="alignNode1" presStyleIdx="0" presStyleCnt="9"/>
      <dgm:spPr/>
    </dgm:pt>
    <dgm:pt modelId="{0D47DED0-92F0-4773-9FD5-5E723E1780B6}" type="pres">
      <dgm:prSet presAssocID="{FF9643FD-E200-4D6B-879C-F6AB07820FD2}" presName="horz1" presStyleCnt="0"/>
      <dgm:spPr/>
    </dgm:pt>
    <dgm:pt modelId="{D76070FD-67E8-4426-8F8D-1A92A752CF7B}" type="pres">
      <dgm:prSet presAssocID="{FF9643FD-E200-4D6B-879C-F6AB07820FD2}" presName="tx1" presStyleLbl="revTx" presStyleIdx="0" presStyleCnt="9"/>
      <dgm:spPr/>
    </dgm:pt>
    <dgm:pt modelId="{59F872E0-790B-4362-B4C8-5C168340A166}" type="pres">
      <dgm:prSet presAssocID="{FF9643FD-E200-4D6B-879C-F6AB07820FD2}" presName="vert1" presStyleCnt="0"/>
      <dgm:spPr/>
    </dgm:pt>
    <dgm:pt modelId="{57239D52-14D7-4759-9241-1708C996E558}" type="pres">
      <dgm:prSet presAssocID="{37D3BC9C-D3D5-4823-A2C7-146FF4CB03DC}" presName="thickLine" presStyleLbl="alignNode1" presStyleIdx="1" presStyleCnt="9"/>
      <dgm:spPr/>
    </dgm:pt>
    <dgm:pt modelId="{7F58C4CB-E15A-43BD-9AC3-C9042AE83BD7}" type="pres">
      <dgm:prSet presAssocID="{37D3BC9C-D3D5-4823-A2C7-146FF4CB03DC}" presName="horz1" presStyleCnt="0"/>
      <dgm:spPr/>
    </dgm:pt>
    <dgm:pt modelId="{7D12E3DD-5CF1-4D64-8B1D-48FC8D83251A}" type="pres">
      <dgm:prSet presAssocID="{37D3BC9C-D3D5-4823-A2C7-146FF4CB03DC}" presName="tx1" presStyleLbl="revTx" presStyleIdx="1" presStyleCnt="9"/>
      <dgm:spPr/>
    </dgm:pt>
    <dgm:pt modelId="{F334B132-50D6-4D0E-8BE4-923612889B8C}" type="pres">
      <dgm:prSet presAssocID="{37D3BC9C-D3D5-4823-A2C7-146FF4CB03DC}" presName="vert1" presStyleCnt="0"/>
      <dgm:spPr/>
    </dgm:pt>
    <dgm:pt modelId="{85C6C782-7D7A-4A71-904A-E8F89ECE66C0}" type="pres">
      <dgm:prSet presAssocID="{CA19C716-9766-4B51-830E-B7D2563E99BC}" presName="thickLine" presStyleLbl="alignNode1" presStyleIdx="2" presStyleCnt="9"/>
      <dgm:spPr/>
    </dgm:pt>
    <dgm:pt modelId="{7824987C-654F-404D-A155-C7313FE353FB}" type="pres">
      <dgm:prSet presAssocID="{CA19C716-9766-4B51-830E-B7D2563E99BC}" presName="horz1" presStyleCnt="0"/>
      <dgm:spPr/>
    </dgm:pt>
    <dgm:pt modelId="{EFC6EC48-E40C-4D79-83F6-6CDEE697361C}" type="pres">
      <dgm:prSet presAssocID="{CA19C716-9766-4B51-830E-B7D2563E99BC}" presName="tx1" presStyleLbl="revTx" presStyleIdx="2" presStyleCnt="9"/>
      <dgm:spPr/>
    </dgm:pt>
    <dgm:pt modelId="{DE98372B-D240-4312-ACE1-60E6F4F71056}" type="pres">
      <dgm:prSet presAssocID="{CA19C716-9766-4B51-830E-B7D2563E99BC}" presName="vert1" presStyleCnt="0"/>
      <dgm:spPr/>
    </dgm:pt>
    <dgm:pt modelId="{F92D4EE6-DB59-47E7-855C-7B4E4604F77C}" type="pres">
      <dgm:prSet presAssocID="{68FEE33E-26BE-4FE6-93DA-D66AB7CBC186}" presName="thickLine" presStyleLbl="alignNode1" presStyleIdx="3" presStyleCnt="9"/>
      <dgm:spPr/>
    </dgm:pt>
    <dgm:pt modelId="{7B7349D0-AD9E-4A4D-A382-143930CD2061}" type="pres">
      <dgm:prSet presAssocID="{68FEE33E-26BE-4FE6-93DA-D66AB7CBC186}" presName="horz1" presStyleCnt="0"/>
      <dgm:spPr/>
    </dgm:pt>
    <dgm:pt modelId="{AF503F6A-C9DA-474B-9E3A-12633872C34C}" type="pres">
      <dgm:prSet presAssocID="{68FEE33E-26BE-4FE6-93DA-D66AB7CBC186}" presName="tx1" presStyleLbl="revTx" presStyleIdx="3" presStyleCnt="9"/>
      <dgm:spPr/>
    </dgm:pt>
    <dgm:pt modelId="{0D60D31A-B823-4357-90C3-899E0717DA78}" type="pres">
      <dgm:prSet presAssocID="{68FEE33E-26BE-4FE6-93DA-D66AB7CBC186}" presName="vert1" presStyleCnt="0"/>
      <dgm:spPr/>
    </dgm:pt>
    <dgm:pt modelId="{5D537B4F-7D09-461A-825A-9AAF774D1643}" type="pres">
      <dgm:prSet presAssocID="{E1A16D52-BD7C-44C7-B115-CA256BF4C73D}" presName="thickLine" presStyleLbl="alignNode1" presStyleIdx="4" presStyleCnt="9"/>
      <dgm:spPr/>
    </dgm:pt>
    <dgm:pt modelId="{C1CF87BE-4BFE-43E1-B3E2-3EA36FC47995}" type="pres">
      <dgm:prSet presAssocID="{E1A16D52-BD7C-44C7-B115-CA256BF4C73D}" presName="horz1" presStyleCnt="0"/>
      <dgm:spPr/>
    </dgm:pt>
    <dgm:pt modelId="{CEC442CE-48F0-425D-9934-2C025459718F}" type="pres">
      <dgm:prSet presAssocID="{E1A16D52-BD7C-44C7-B115-CA256BF4C73D}" presName="tx1" presStyleLbl="revTx" presStyleIdx="4" presStyleCnt="9"/>
      <dgm:spPr/>
    </dgm:pt>
    <dgm:pt modelId="{93634747-22CC-4855-98E3-40F7CA4F7D0A}" type="pres">
      <dgm:prSet presAssocID="{E1A16D52-BD7C-44C7-B115-CA256BF4C73D}" presName="vert1" presStyleCnt="0"/>
      <dgm:spPr/>
    </dgm:pt>
    <dgm:pt modelId="{1B2C2DF8-C3B7-4A46-BA9F-EE33267495B6}" type="pres">
      <dgm:prSet presAssocID="{417F1FD2-8E6A-4042-9FFB-D3DD93C4E698}" presName="thickLine" presStyleLbl="alignNode1" presStyleIdx="5" presStyleCnt="9"/>
      <dgm:spPr/>
    </dgm:pt>
    <dgm:pt modelId="{846338A7-ACDC-4200-8721-CCAB70D24ED7}" type="pres">
      <dgm:prSet presAssocID="{417F1FD2-8E6A-4042-9FFB-D3DD93C4E698}" presName="horz1" presStyleCnt="0"/>
      <dgm:spPr/>
    </dgm:pt>
    <dgm:pt modelId="{A13D2B55-31FB-4020-9D9C-D55F0175F716}" type="pres">
      <dgm:prSet presAssocID="{417F1FD2-8E6A-4042-9FFB-D3DD93C4E698}" presName="tx1" presStyleLbl="revTx" presStyleIdx="5" presStyleCnt="9"/>
      <dgm:spPr/>
    </dgm:pt>
    <dgm:pt modelId="{BDB0E046-10B6-4B2D-A78D-2E733797F3C7}" type="pres">
      <dgm:prSet presAssocID="{417F1FD2-8E6A-4042-9FFB-D3DD93C4E698}" presName="vert1" presStyleCnt="0"/>
      <dgm:spPr/>
    </dgm:pt>
    <dgm:pt modelId="{107FEEE1-5443-4516-B211-A1A7278297F6}" type="pres">
      <dgm:prSet presAssocID="{B220FB8A-6F16-484A-8648-9C56F76B74AE}" presName="thickLine" presStyleLbl="alignNode1" presStyleIdx="6" presStyleCnt="9"/>
      <dgm:spPr/>
    </dgm:pt>
    <dgm:pt modelId="{0B060864-2DCC-4C9B-9613-B16F013C7CAB}" type="pres">
      <dgm:prSet presAssocID="{B220FB8A-6F16-484A-8648-9C56F76B74AE}" presName="horz1" presStyleCnt="0"/>
      <dgm:spPr/>
    </dgm:pt>
    <dgm:pt modelId="{42A3B65C-51A9-48A7-A59E-DA3113863922}" type="pres">
      <dgm:prSet presAssocID="{B220FB8A-6F16-484A-8648-9C56F76B74AE}" presName="tx1" presStyleLbl="revTx" presStyleIdx="6" presStyleCnt="9"/>
      <dgm:spPr/>
    </dgm:pt>
    <dgm:pt modelId="{64277982-8821-4D67-A12F-9A9DDC9B5ADC}" type="pres">
      <dgm:prSet presAssocID="{B220FB8A-6F16-484A-8648-9C56F76B74AE}" presName="vert1" presStyleCnt="0"/>
      <dgm:spPr/>
    </dgm:pt>
    <dgm:pt modelId="{2CD3BFBC-B786-4199-B6A8-7A53BF4E50E0}" type="pres">
      <dgm:prSet presAssocID="{507D4341-6C1A-4BFF-9419-54107972CE6C}" presName="thickLine" presStyleLbl="alignNode1" presStyleIdx="7" presStyleCnt="9"/>
      <dgm:spPr/>
    </dgm:pt>
    <dgm:pt modelId="{BC1039BF-A335-4A22-95C4-109CFEE3BE3A}" type="pres">
      <dgm:prSet presAssocID="{507D4341-6C1A-4BFF-9419-54107972CE6C}" presName="horz1" presStyleCnt="0"/>
      <dgm:spPr/>
    </dgm:pt>
    <dgm:pt modelId="{9686A5CC-7E3D-4D12-8DFE-A82CBC0BE703}" type="pres">
      <dgm:prSet presAssocID="{507D4341-6C1A-4BFF-9419-54107972CE6C}" presName="tx1" presStyleLbl="revTx" presStyleIdx="7" presStyleCnt="9"/>
      <dgm:spPr/>
    </dgm:pt>
    <dgm:pt modelId="{84248FE2-F6ED-4EB5-BFA5-3E6DCF2BCAF0}" type="pres">
      <dgm:prSet presAssocID="{507D4341-6C1A-4BFF-9419-54107972CE6C}" presName="vert1" presStyleCnt="0"/>
      <dgm:spPr/>
    </dgm:pt>
    <dgm:pt modelId="{6C6CE6B5-2897-47DB-A394-4A535B4992AB}" type="pres">
      <dgm:prSet presAssocID="{0A04BA48-C9B0-4769-AE38-FF0017E0F852}" presName="thickLine" presStyleLbl="alignNode1" presStyleIdx="8" presStyleCnt="9"/>
      <dgm:spPr/>
    </dgm:pt>
    <dgm:pt modelId="{5E929550-0D6A-43B9-82FD-C83BC832FAC1}" type="pres">
      <dgm:prSet presAssocID="{0A04BA48-C9B0-4769-AE38-FF0017E0F852}" presName="horz1" presStyleCnt="0"/>
      <dgm:spPr/>
    </dgm:pt>
    <dgm:pt modelId="{9F205FBE-1AAF-4EA0-A6D8-8087CB73D191}" type="pres">
      <dgm:prSet presAssocID="{0A04BA48-C9B0-4769-AE38-FF0017E0F852}" presName="tx1" presStyleLbl="revTx" presStyleIdx="8" presStyleCnt="9"/>
      <dgm:spPr/>
    </dgm:pt>
    <dgm:pt modelId="{9BFD88B8-8094-4B47-B950-9ACB70972A19}" type="pres">
      <dgm:prSet presAssocID="{0A04BA48-C9B0-4769-AE38-FF0017E0F852}" presName="vert1" presStyleCnt="0"/>
      <dgm:spPr/>
    </dgm:pt>
  </dgm:ptLst>
  <dgm:cxnLst>
    <dgm:cxn modelId="{31D45907-1F4C-4088-B1DF-F086334C9DDE}" srcId="{7CF33A2E-ABA6-4CC0-B113-D45AFE9B77D2}" destId="{0A04BA48-C9B0-4769-AE38-FF0017E0F852}" srcOrd="8" destOrd="0" parTransId="{69CD8841-B7D3-4F5C-BC89-98B35D7AA383}" sibTransId="{5722304A-4B12-4087-9DA5-64C1756508C4}"/>
    <dgm:cxn modelId="{50114B14-AE8B-4E52-8415-139AC55FA73F}" type="presOf" srcId="{B220FB8A-6F16-484A-8648-9C56F76B74AE}" destId="{42A3B65C-51A9-48A7-A59E-DA3113863922}" srcOrd="0" destOrd="0" presId="urn:microsoft.com/office/officeart/2008/layout/LinedList"/>
    <dgm:cxn modelId="{793AD318-8A6F-4FAE-A99F-6D837EB06E1B}" type="presOf" srcId="{E1A16D52-BD7C-44C7-B115-CA256BF4C73D}" destId="{CEC442CE-48F0-425D-9934-2C025459718F}" srcOrd="0" destOrd="0" presId="urn:microsoft.com/office/officeart/2008/layout/LinedList"/>
    <dgm:cxn modelId="{6B82CB1C-98C6-4AB6-B9CA-4B00A867756B}" srcId="{7CF33A2E-ABA6-4CC0-B113-D45AFE9B77D2}" destId="{417F1FD2-8E6A-4042-9FFB-D3DD93C4E698}" srcOrd="5" destOrd="0" parTransId="{6FF6428F-BCAD-4265-8EB4-D56438AAB025}" sibTransId="{D2ED718F-CF57-488C-AE10-0A6956D790BA}"/>
    <dgm:cxn modelId="{1582CE25-2324-4EEF-860B-D5811E4212FB}" type="presOf" srcId="{417F1FD2-8E6A-4042-9FFB-D3DD93C4E698}" destId="{A13D2B55-31FB-4020-9D9C-D55F0175F716}" srcOrd="0" destOrd="0" presId="urn:microsoft.com/office/officeart/2008/layout/LinedList"/>
    <dgm:cxn modelId="{6BD1023B-02B2-46C5-9B92-5428DA92DBBC}" type="presOf" srcId="{0A04BA48-C9B0-4769-AE38-FF0017E0F852}" destId="{9F205FBE-1AAF-4EA0-A6D8-8087CB73D191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FE6C155-B7A3-472F-BB48-BBFBFDFF3EAE}" srcId="{7CF33A2E-ABA6-4CC0-B113-D45AFE9B77D2}" destId="{68FEE33E-26BE-4FE6-93DA-D66AB7CBC186}" srcOrd="3" destOrd="0" parTransId="{9B3246D8-87B6-4E01-AC36-7543528FA385}" sibTransId="{94DEAD77-C858-4E7E-BBF5-6BEDFF356289}"/>
    <dgm:cxn modelId="{BAAA1F5C-B818-4A6D-886E-51F9668F987B}" type="presOf" srcId="{CA19C716-9766-4B51-830E-B7D2563E99BC}" destId="{EFC6EC48-E40C-4D79-83F6-6CDEE697361C}" srcOrd="0" destOrd="0" presId="urn:microsoft.com/office/officeart/2008/layout/LinedList"/>
    <dgm:cxn modelId="{D69A2975-A920-4BDC-B863-9C6873E9F199}" type="presOf" srcId="{FF9643FD-E200-4D6B-879C-F6AB07820FD2}" destId="{D76070FD-67E8-4426-8F8D-1A92A752CF7B}" srcOrd="0" destOrd="0" presId="urn:microsoft.com/office/officeart/2008/layout/LinedList"/>
    <dgm:cxn modelId="{B9956F81-C932-4A99-9444-6F5FEACD1073}" srcId="{7CF33A2E-ABA6-4CC0-B113-D45AFE9B77D2}" destId="{507D4341-6C1A-4BFF-9419-54107972CE6C}" srcOrd="7" destOrd="0" parTransId="{2542A8A9-3418-49F3-AF59-AB67F503B77B}" sibTransId="{0DAB6F90-F80C-4658-8B7B-C0958995E752}"/>
    <dgm:cxn modelId="{20855AA3-D0B4-4C5E-9BDC-56C0C98242C5}" srcId="{7CF33A2E-ABA6-4CC0-B113-D45AFE9B77D2}" destId="{FF9643FD-E200-4D6B-879C-F6AB07820FD2}" srcOrd="0" destOrd="0" parTransId="{7E5E35B6-735F-4E17-9081-FA4536AA1E14}" sibTransId="{8764AF15-D940-41C9-B975-C07546183B8D}"/>
    <dgm:cxn modelId="{4DB47DAA-3952-46CC-A5EA-4EBA3D7D2612}" type="presOf" srcId="{68FEE33E-26BE-4FE6-93DA-D66AB7CBC186}" destId="{AF503F6A-C9DA-474B-9E3A-12633872C34C}" srcOrd="0" destOrd="0" presId="urn:microsoft.com/office/officeart/2008/layout/LinedList"/>
    <dgm:cxn modelId="{889E7AAB-0274-4C3A-84D3-F5FF1B956D42}" type="presOf" srcId="{37D3BC9C-D3D5-4823-A2C7-146FF4CB03DC}" destId="{7D12E3DD-5CF1-4D64-8B1D-48FC8D83251A}" srcOrd="0" destOrd="0" presId="urn:microsoft.com/office/officeart/2008/layout/LinedList"/>
    <dgm:cxn modelId="{2C5D0AB2-8128-434B-95BD-F5C10567BCE7}" srcId="{7CF33A2E-ABA6-4CC0-B113-D45AFE9B77D2}" destId="{E1A16D52-BD7C-44C7-B115-CA256BF4C73D}" srcOrd="4" destOrd="0" parTransId="{566FEACF-6D55-4DB7-A8E4-8041A62B03B9}" sibTransId="{67C908A0-10EE-455B-ABA9-9DEA2532489F}"/>
    <dgm:cxn modelId="{2D6B49C2-B94D-4DD8-BA4E-DC89BB2BCE87}" srcId="{7CF33A2E-ABA6-4CC0-B113-D45AFE9B77D2}" destId="{37D3BC9C-D3D5-4823-A2C7-146FF4CB03DC}" srcOrd="1" destOrd="0" parTransId="{B7B30E08-D345-4B7C-AA5B-E88DE08BA5CB}" sibTransId="{21D94DD5-26F5-4244-90E4-8133F5F1E5DF}"/>
    <dgm:cxn modelId="{3604ADC3-AFDD-4080-85B8-E9D87DE15B3A}" type="presOf" srcId="{507D4341-6C1A-4BFF-9419-54107972CE6C}" destId="{9686A5CC-7E3D-4D12-8DFE-A82CBC0BE703}" srcOrd="0" destOrd="0" presId="urn:microsoft.com/office/officeart/2008/layout/LinedList"/>
    <dgm:cxn modelId="{EB413CC7-83EF-4146-B6AD-A837DB8BAF76}" srcId="{7CF33A2E-ABA6-4CC0-B113-D45AFE9B77D2}" destId="{B220FB8A-6F16-484A-8648-9C56F76B74AE}" srcOrd="6" destOrd="0" parTransId="{0CF9F80B-6868-44B7-9D30-5B2ED8110D7A}" sibTransId="{9A069923-2C32-4D34-8EE8-2D7D1786ACA2}"/>
    <dgm:cxn modelId="{EA81FEC9-D040-47C0-821F-86B869BBBF13}" srcId="{7CF33A2E-ABA6-4CC0-B113-D45AFE9B77D2}" destId="{CA19C716-9766-4B51-830E-B7D2563E99BC}" srcOrd="2" destOrd="0" parTransId="{E49FD259-D741-44A8-B4A0-1BDA709684F1}" sibTransId="{0DC96CF3-15A6-4178-87F5-5111A58A81CB}"/>
    <dgm:cxn modelId="{61C67886-5CE7-4E55-9209-54C87B49B3DA}" type="presParOf" srcId="{C144393C-C46A-407D-B9BB-663670DC4BDB}" destId="{30BDA684-A3CF-4BEF-BD4B-3DD3EFC4E05C}" srcOrd="0" destOrd="0" presId="urn:microsoft.com/office/officeart/2008/layout/LinedList"/>
    <dgm:cxn modelId="{14611E39-6FDD-4DB2-8B92-D6FE39B62656}" type="presParOf" srcId="{C144393C-C46A-407D-B9BB-663670DC4BDB}" destId="{0D47DED0-92F0-4773-9FD5-5E723E1780B6}" srcOrd="1" destOrd="0" presId="urn:microsoft.com/office/officeart/2008/layout/LinedList"/>
    <dgm:cxn modelId="{339A7ABB-E852-478C-A944-2D8E3D3FC684}" type="presParOf" srcId="{0D47DED0-92F0-4773-9FD5-5E723E1780B6}" destId="{D76070FD-67E8-4426-8F8D-1A92A752CF7B}" srcOrd="0" destOrd="0" presId="urn:microsoft.com/office/officeart/2008/layout/LinedList"/>
    <dgm:cxn modelId="{724BAB16-A13C-4217-845E-19A432898A4B}" type="presParOf" srcId="{0D47DED0-92F0-4773-9FD5-5E723E1780B6}" destId="{59F872E0-790B-4362-B4C8-5C168340A166}" srcOrd="1" destOrd="0" presId="urn:microsoft.com/office/officeart/2008/layout/LinedList"/>
    <dgm:cxn modelId="{143FB5BA-1A44-49FE-B7A3-20C73020A1E4}" type="presParOf" srcId="{C144393C-C46A-407D-B9BB-663670DC4BDB}" destId="{57239D52-14D7-4759-9241-1708C996E558}" srcOrd="2" destOrd="0" presId="urn:microsoft.com/office/officeart/2008/layout/LinedList"/>
    <dgm:cxn modelId="{47556999-2BE5-4CA2-B6EE-DE7475E869FF}" type="presParOf" srcId="{C144393C-C46A-407D-B9BB-663670DC4BDB}" destId="{7F58C4CB-E15A-43BD-9AC3-C9042AE83BD7}" srcOrd="3" destOrd="0" presId="urn:microsoft.com/office/officeart/2008/layout/LinedList"/>
    <dgm:cxn modelId="{996E5DEE-1791-4E77-8B5B-61156B553E39}" type="presParOf" srcId="{7F58C4CB-E15A-43BD-9AC3-C9042AE83BD7}" destId="{7D12E3DD-5CF1-4D64-8B1D-48FC8D83251A}" srcOrd="0" destOrd="0" presId="urn:microsoft.com/office/officeart/2008/layout/LinedList"/>
    <dgm:cxn modelId="{76A31EA3-8AB6-4CB5-BEBD-1778B62C2AF0}" type="presParOf" srcId="{7F58C4CB-E15A-43BD-9AC3-C9042AE83BD7}" destId="{F334B132-50D6-4D0E-8BE4-923612889B8C}" srcOrd="1" destOrd="0" presId="urn:microsoft.com/office/officeart/2008/layout/LinedList"/>
    <dgm:cxn modelId="{CE187F2C-89D3-4547-85EF-CB9348C1446E}" type="presParOf" srcId="{C144393C-C46A-407D-B9BB-663670DC4BDB}" destId="{85C6C782-7D7A-4A71-904A-E8F89ECE66C0}" srcOrd="4" destOrd="0" presId="urn:microsoft.com/office/officeart/2008/layout/LinedList"/>
    <dgm:cxn modelId="{11BDE60F-562E-4CC3-BC5C-D9D870A14CE2}" type="presParOf" srcId="{C144393C-C46A-407D-B9BB-663670DC4BDB}" destId="{7824987C-654F-404D-A155-C7313FE353FB}" srcOrd="5" destOrd="0" presId="urn:microsoft.com/office/officeart/2008/layout/LinedList"/>
    <dgm:cxn modelId="{886953CC-6155-4DD9-9520-C459AB099C50}" type="presParOf" srcId="{7824987C-654F-404D-A155-C7313FE353FB}" destId="{EFC6EC48-E40C-4D79-83F6-6CDEE697361C}" srcOrd="0" destOrd="0" presId="urn:microsoft.com/office/officeart/2008/layout/LinedList"/>
    <dgm:cxn modelId="{8AFC7CC9-5733-4C42-9DA4-BA275BA62E98}" type="presParOf" srcId="{7824987C-654F-404D-A155-C7313FE353FB}" destId="{DE98372B-D240-4312-ACE1-60E6F4F71056}" srcOrd="1" destOrd="0" presId="urn:microsoft.com/office/officeart/2008/layout/LinedList"/>
    <dgm:cxn modelId="{7E5CCC91-1018-4623-B428-5530D393228A}" type="presParOf" srcId="{C144393C-C46A-407D-B9BB-663670DC4BDB}" destId="{F92D4EE6-DB59-47E7-855C-7B4E4604F77C}" srcOrd="6" destOrd="0" presId="urn:microsoft.com/office/officeart/2008/layout/LinedList"/>
    <dgm:cxn modelId="{9E0CF3CB-2163-4200-AAE6-ECFC748052BE}" type="presParOf" srcId="{C144393C-C46A-407D-B9BB-663670DC4BDB}" destId="{7B7349D0-AD9E-4A4D-A382-143930CD2061}" srcOrd="7" destOrd="0" presId="urn:microsoft.com/office/officeart/2008/layout/LinedList"/>
    <dgm:cxn modelId="{2689DFF1-EC59-449F-98C1-0E4B0E1D18D4}" type="presParOf" srcId="{7B7349D0-AD9E-4A4D-A382-143930CD2061}" destId="{AF503F6A-C9DA-474B-9E3A-12633872C34C}" srcOrd="0" destOrd="0" presId="urn:microsoft.com/office/officeart/2008/layout/LinedList"/>
    <dgm:cxn modelId="{1BA4BE85-F62A-4D56-8AC6-87E55AC3D746}" type="presParOf" srcId="{7B7349D0-AD9E-4A4D-A382-143930CD2061}" destId="{0D60D31A-B823-4357-90C3-899E0717DA78}" srcOrd="1" destOrd="0" presId="urn:microsoft.com/office/officeart/2008/layout/LinedList"/>
    <dgm:cxn modelId="{6780F53D-7B65-455C-8D9A-B74102ACBACB}" type="presParOf" srcId="{C144393C-C46A-407D-B9BB-663670DC4BDB}" destId="{5D537B4F-7D09-461A-825A-9AAF774D1643}" srcOrd="8" destOrd="0" presId="urn:microsoft.com/office/officeart/2008/layout/LinedList"/>
    <dgm:cxn modelId="{CDEF24BF-7A24-4187-80DC-02534D942DF9}" type="presParOf" srcId="{C144393C-C46A-407D-B9BB-663670DC4BDB}" destId="{C1CF87BE-4BFE-43E1-B3E2-3EA36FC47995}" srcOrd="9" destOrd="0" presId="urn:microsoft.com/office/officeart/2008/layout/LinedList"/>
    <dgm:cxn modelId="{4F65A920-D466-4FD7-BC58-846C8B3AC0B7}" type="presParOf" srcId="{C1CF87BE-4BFE-43E1-B3E2-3EA36FC47995}" destId="{CEC442CE-48F0-425D-9934-2C025459718F}" srcOrd="0" destOrd="0" presId="urn:microsoft.com/office/officeart/2008/layout/LinedList"/>
    <dgm:cxn modelId="{D3C0A8C7-A8D0-4C8F-8CBA-F61EE5D34181}" type="presParOf" srcId="{C1CF87BE-4BFE-43E1-B3E2-3EA36FC47995}" destId="{93634747-22CC-4855-98E3-40F7CA4F7D0A}" srcOrd="1" destOrd="0" presId="urn:microsoft.com/office/officeart/2008/layout/LinedList"/>
    <dgm:cxn modelId="{D81AC75D-9A6D-4C06-A449-41C9B248584C}" type="presParOf" srcId="{C144393C-C46A-407D-B9BB-663670DC4BDB}" destId="{1B2C2DF8-C3B7-4A46-BA9F-EE33267495B6}" srcOrd="10" destOrd="0" presId="urn:microsoft.com/office/officeart/2008/layout/LinedList"/>
    <dgm:cxn modelId="{A4A247F8-5E23-44E9-B45E-95E31C830451}" type="presParOf" srcId="{C144393C-C46A-407D-B9BB-663670DC4BDB}" destId="{846338A7-ACDC-4200-8721-CCAB70D24ED7}" srcOrd="11" destOrd="0" presId="urn:microsoft.com/office/officeart/2008/layout/LinedList"/>
    <dgm:cxn modelId="{D55B797E-F947-48F0-8C27-1EE243DA49EC}" type="presParOf" srcId="{846338A7-ACDC-4200-8721-CCAB70D24ED7}" destId="{A13D2B55-31FB-4020-9D9C-D55F0175F716}" srcOrd="0" destOrd="0" presId="urn:microsoft.com/office/officeart/2008/layout/LinedList"/>
    <dgm:cxn modelId="{F453793D-D30E-4934-847A-027551B2D772}" type="presParOf" srcId="{846338A7-ACDC-4200-8721-CCAB70D24ED7}" destId="{BDB0E046-10B6-4B2D-A78D-2E733797F3C7}" srcOrd="1" destOrd="0" presId="urn:microsoft.com/office/officeart/2008/layout/LinedList"/>
    <dgm:cxn modelId="{0779F405-4897-4DA1-A4B0-D67014A56414}" type="presParOf" srcId="{C144393C-C46A-407D-B9BB-663670DC4BDB}" destId="{107FEEE1-5443-4516-B211-A1A7278297F6}" srcOrd="12" destOrd="0" presId="urn:microsoft.com/office/officeart/2008/layout/LinedList"/>
    <dgm:cxn modelId="{C92D3E43-4B30-4C73-A29C-0F6985D308FD}" type="presParOf" srcId="{C144393C-C46A-407D-B9BB-663670DC4BDB}" destId="{0B060864-2DCC-4C9B-9613-B16F013C7CAB}" srcOrd="13" destOrd="0" presId="urn:microsoft.com/office/officeart/2008/layout/LinedList"/>
    <dgm:cxn modelId="{6EA135A0-6D8F-4DB9-B45E-2C19A49505D3}" type="presParOf" srcId="{0B060864-2DCC-4C9B-9613-B16F013C7CAB}" destId="{42A3B65C-51A9-48A7-A59E-DA3113863922}" srcOrd="0" destOrd="0" presId="urn:microsoft.com/office/officeart/2008/layout/LinedList"/>
    <dgm:cxn modelId="{9DA7BE93-86D1-461E-8C5A-228D7273C2B0}" type="presParOf" srcId="{0B060864-2DCC-4C9B-9613-B16F013C7CAB}" destId="{64277982-8821-4D67-A12F-9A9DDC9B5ADC}" srcOrd="1" destOrd="0" presId="urn:microsoft.com/office/officeart/2008/layout/LinedList"/>
    <dgm:cxn modelId="{9AFD6F21-7F8D-4DAD-B710-044902D893F9}" type="presParOf" srcId="{C144393C-C46A-407D-B9BB-663670DC4BDB}" destId="{2CD3BFBC-B786-4199-B6A8-7A53BF4E50E0}" srcOrd="14" destOrd="0" presId="urn:microsoft.com/office/officeart/2008/layout/LinedList"/>
    <dgm:cxn modelId="{A7C74324-0C05-4498-A511-9EA752A6A07B}" type="presParOf" srcId="{C144393C-C46A-407D-B9BB-663670DC4BDB}" destId="{BC1039BF-A335-4A22-95C4-109CFEE3BE3A}" srcOrd="15" destOrd="0" presId="urn:microsoft.com/office/officeart/2008/layout/LinedList"/>
    <dgm:cxn modelId="{7E9CD2FA-4D63-46FA-BE38-C23B182D7DF8}" type="presParOf" srcId="{BC1039BF-A335-4A22-95C4-109CFEE3BE3A}" destId="{9686A5CC-7E3D-4D12-8DFE-A82CBC0BE703}" srcOrd="0" destOrd="0" presId="urn:microsoft.com/office/officeart/2008/layout/LinedList"/>
    <dgm:cxn modelId="{9D737A72-C50C-43DA-9C18-EBEF52172A69}" type="presParOf" srcId="{BC1039BF-A335-4A22-95C4-109CFEE3BE3A}" destId="{84248FE2-F6ED-4EB5-BFA5-3E6DCF2BCAF0}" srcOrd="1" destOrd="0" presId="urn:microsoft.com/office/officeart/2008/layout/LinedList"/>
    <dgm:cxn modelId="{9CD1F1A3-77EC-4A78-B8D5-FE03DA377769}" type="presParOf" srcId="{C144393C-C46A-407D-B9BB-663670DC4BDB}" destId="{6C6CE6B5-2897-47DB-A394-4A535B4992AB}" srcOrd="16" destOrd="0" presId="urn:microsoft.com/office/officeart/2008/layout/LinedList"/>
    <dgm:cxn modelId="{7138F77A-0A03-43EC-A2EF-3FF9B5FC7D89}" type="presParOf" srcId="{C144393C-C46A-407D-B9BB-663670DC4BDB}" destId="{5E929550-0D6A-43B9-82FD-C83BC832FAC1}" srcOrd="17" destOrd="0" presId="urn:microsoft.com/office/officeart/2008/layout/LinedList"/>
    <dgm:cxn modelId="{C4A1F38D-2A2F-4C65-A5A7-A51B85348421}" type="presParOf" srcId="{5E929550-0D6A-43B9-82FD-C83BC832FAC1}" destId="{9F205FBE-1AAF-4EA0-A6D8-8087CB73D191}" srcOrd="0" destOrd="0" presId="urn:microsoft.com/office/officeart/2008/layout/LinedList"/>
    <dgm:cxn modelId="{B33A3812-4E80-47C4-AE72-B9FBC8F2A469}" type="presParOf" srcId="{5E929550-0D6A-43B9-82FD-C83BC832FAC1}" destId="{9BFD88B8-8094-4B47-B950-9ACB70972A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май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DA684-A3CF-4BEF-BD4B-3DD3EFC4E05C}">
      <dsp:nvSpPr>
        <dsp:cNvPr id="0" name=""/>
        <dsp:cNvSpPr/>
      </dsp:nvSpPr>
      <dsp:spPr>
        <a:xfrm>
          <a:off x="0" y="597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6070FD-67E8-4426-8F8D-1A92A752CF7B}">
      <dsp:nvSpPr>
        <dsp:cNvPr id="0" name=""/>
        <dsp:cNvSpPr/>
      </dsp:nvSpPr>
      <dsp:spPr>
        <a:xfrm>
          <a:off x="0" y="597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latin typeface="TT NORMS"/>
            </a:rPr>
            <a:t>Сварка, установка двух манометров на станции пожаротушения.</a:t>
          </a:r>
        </a:p>
      </dsp:txBody>
      <dsp:txXfrm>
        <a:off x="0" y="597"/>
        <a:ext cx="8369779" cy="543743"/>
      </dsp:txXfrm>
    </dsp:sp>
    <dsp:sp modelId="{57239D52-14D7-4759-9241-1708C996E558}">
      <dsp:nvSpPr>
        <dsp:cNvPr id="0" name=""/>
        <dsp:cNvSpPr/>
      </dsp:nvSpPr>
      <dsp:spPr>
        <a:xfrm>
          <a:off x="0" y="544341"/>
          <a:ext cx="8369779" cy="0"/>
        </a:xfrm>
        <a:prstGeom prst="line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12E3DD-5CF1-4D64-8B1D-48FC8D83251A}">
      <dsp:nvSpPr>
        <dsp:cNvPr id="0" name=""/>
        <dsp:cNvSpPr/>
      </dsp:nvSpPr>
      <dsp:spPr>
        <a:xfrm>
          <a:off x="0" y="544341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latin typeface="TT NORMS"/>
            </a:rPr>
            <a:t>Техническое обслуживание дверных </a:t>
          </a:r>
          <a:r>
            <a:rPr lang="ru-RU" sz="1500" b="0" kern="1200" dirty="0" err="1">
              <a:latin typeface="TT NORMS"/>
            </a:rPr>
            <a:t>электродоводчиков</a:t>
          </a:r>
          <a:r>
            <a:rPr lang="ru-RU" sz="1500" b="0" kern="1200" dirty="0">
              <a:latin typeface="TT NORMS"/>
            </a:rPr>
            <a:t> </a:t>
          </a:r>
        </a:p>
      </dsp:txBody>
      <dsp:txXfrm>
        <a:off x="0" y="544341"/>
        <a:ext cx="8369779" cy="543743"/>
      </dsp:txXfrm>
    </dsp:sp>
    <dsp:sp modelId="{85C6C782-7D7A-4A71-904A-E8F89ECE66C0}">
      <dsp:nvSpPr>
        <dsp:cNvPr id="0" name=""/>
        <dsp:cNvSpPr/>
      </dsp:nvSpPr>
      <dsp:spPr>
        <a:xfrm>
          <a:off x="0" y="1088085"/>
          <a:ext cx="8369779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6EC48-E40C-4D79-83F6-6CDEE697361C}">
      <dsp:nvSpPr>
        <dsp:cNvPr id="0" name=""/>
        <dsp:cNvSpPr/>
      </dsp:nvSpPr>
      <dsp:spPr>
        <a:xfrm>
          <a:off x="0" y="1088085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u="none" kern="1200" dirty="0">
              <a:latin typeface="TT NORMS"/>
            </a:rPr>
            <a:t>Заменили аккумуляторы в ИВЕПР  диспетчерская (19 штук)</a:t>
          </a:r>
        </a:p>
      </dsp:txBody>
      <dsp:txXfrm>
        <a:off x="0" y="1088085"/>
        <a:ext cx="8369779" cy="543743"/>
      </dsp:txXfrm>
    </dsp:sp>
    <dsp:sp modelId="{F92D4EE6-DB59-47E7-855C-7B4E4604F77C}">
      <dsp:nvSpPr>
        <dsp:cNvPr id="0" name=""/>
        <dsp:cNvSpPr/>
      </dsp:nvSpPr>
      <dsp:spPr>
        <a:xfrm>
          <a:off x="0" y="1631829"/>
          <a:ext cx="8369779" cy="0"/>
        </a:xfrm>
        <a:prstGeom prst="line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503F6A-C9DA-474B-9E3A-12633872C34C}">
      <dsp:nvSpPr>
        <dsp:cNvPr id="0" name=""/>
        <dsp:cNvSpPr/>
      </dsp:nvSpPr>
      <dsp:spPr>
        <a:xfrm>
          <a:off x="0" y="1631829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latin typeface="TT NORMS"/>
            </a:rPr>
            <a:t>Замена платы в лифте в подъезде №1 </a:t>
          </a:r>
        </a:p>
      </dsp:txBody>
      <dsp:txXfrm>
        <a:off x="0" y="1631829"/>
        <a:ext cx="8369779" cy="543743"/>
      </dsp:txXfrm>
    </dsp:sp>
    <dsp:sp modelId="{5D537B4F-7D09-461A-825A-9AAF774D1643}">
      <dsp:nvSpPr>
        <dsp:cNvPr id="0" name=""/>
        <dsp:cNvSpPr/>
      </dsp:nvSpPr>
      <dsp:spPr>
        <a:xfrm>
          <a:off x="0" y="2175573"/>
          <a:ext cx="836977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C442CE-48F0-425D-9934-2C025459718F}">
      <dsp:nvSpPr>
        <dsp:cNvPr id="0" name=""/>
        <dsp:cNvSpPr/>
      </dsp:nvSpPr>
      <dsp:spPr>
        <a:xfrm>
          <a:off x="0" y="2175573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kern="1200" dirty="0">
              <a:latin typeface="TT NORMS"/>
            </a:rPr>
            <a:t>Проведена регулировка доводчиков</a:t>
          </a:r>
        </a:p>
      </dsp:txBody>
      <dsp:txXfrm>
        <a:off x="0" y="2175573"/>
        <a:ext cx="8369779" cy="543743"/>
      </dsp:txXfrm>
    </dsp:sp>
    <dsp:sp modelId="{1B2C2DF8-C3B7-4A46-BA9F-EE33267495B6}">
      <dsp:nvSpPr>
        <dsp:cNvPr id="0" name=""/>
        <dsp:cNvSpPr/>
      </dsp:nvSpPr>
      <dsp:spPr>
        <a:xfrm>
          <a:off x="0" y="2719316"/>
          <a:ext cx="8369779" cy="0"/>
        </a:xfrm>
        <a:prstGeom prst="line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3D2B55-31FB-4020-9D9C-D55F0175F716}">
      <dsp:nvSpPr>
        <dsp:cNvPr id="0" name=""/>
        <dsp:cNvSpPr/>
      </dsp:nvSpPr>
      <dsp:spPr>
        <a:xfrm>
          <a:off x="0" y="2719316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500" b="0" kern="1200" dirty="0">
              <a:latin typeface="TT NORMS"/>
            </a:rPr>
            <a:t>Обслуживание и мойка наружного и внутренних блоков  системы кондиционирования в холле подъезда №2. </a:t>
          </a:r>
        </a:p>
      </dsp:txBody>
      <dsp:txXfrm>
        <a:off x="0" y="2719316"/>
        <a:ext cx="8369779" cy="543743"/>
      </dsp:txXfrm>
    </dsp:sp>
    <dsp:sp modelId="{107FEEE1-5443-4516-B211-A1A7278297F6}">
      <dsp:nvSpPr>
        <dsp:cNvPr id="0" name=""/>
        <dsp:cNvSpPr/>
      </dsp:nvSpPr>
      <dsp:spPr>
        <a:xfrm>
          <a:off x="0" y="3263060"/>
          <a:ext cx="8369779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A3B65C-51A9-48A7-A59E-DA3113863922}">
      <dsp:nvSpPr>
        <dsp:cNvPr id="0" name=""/>
        <dsp:cNvSpPr/>
      </dsp:nvSpPr>
      <dsp:spPr>
        <a:xfrm>
          <a:off x="0" y="3263060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500" b="0" kern="1200" dirty="0">
              <a:latin typeface="TT NORMS"/>
            </a:rPr>
            <a:t>Обслуживание системы охлаждения приточно-вытяжной вентиляции в подъезде №2</a:t>
          </a:r>
        </a:p>
      </dsp:txBody>
      <dsp:txXfrm>
        <a:off x="0" y="3263060"/>
        <a:ext cx="8369779" cy="543743"/>
      </dsp:txXfrm>
    </dsp:sp>
    <dsp:sp modelId="{2CD3BFBC-B786-4199-B6A8-7A53BF4E50E0}">
      <dsp:nvSpPr>
        <dsp:cNvPr id="0" name=""/>
        <dsp:cNvSpPr/>
      </dsp:nvSpPr>
      <dsp:spPr>
        <a:xfrm>
          <a:off x="0" y="3806804"/>
          <a:ext cx="8369779" cy="0"/>
        </a:xfrm>
        <a:prstGeom prst="line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86A5CC-7E3D-4D12-8DFE-A82CBC0BE703}">
      <dsp:nvSpPr>
        <dsp:cNvPr id="0" name=""/>
        <dsp:cNvSpPr/>
      </dsp:nvSpPr>
      <dsp:spPr>
        <a:xfrm>
          <a:off x="0" y="3806804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500" b="0" kern="1200" dirty="0">
              <a:latin typeface="TT NORMS"/>
            </a:rPr>
            <a:t>Замена светильников и лам </a:t>
          </a:r>
        </a:p>
      </dsp:txBody>
      <dsp:txXfrm>
        <a:off x="0" y="3806804"/>
        <a:ext cx="8369779" cy="543743"/>
      </dsp:txXfrm>
    </dsp:sp>
    <dsp:sp modelId="{6C6CE6B5-2897-47DB-A394-4A535B4992AB}">
      <dsp:nvSpPr>
        <dsp:cNvPr id="0" name=""/>
        <dsp:cNvSpPr/>
      </dsp:nvSpPr>
      <dsp:spPr>
        <a:xfrm>
          <a:off x="0" y="4350548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205FBE-1AAF-4EA0-A6D8-8087CB73D191}">
      <dsp:nvSpPr>
        <dsp:cNvPr id="0" name=""/>
        <dsp:cNvSpPr/>
      </dsp:nvSpPr>
      <dsp:spPr>
        <a:xfrm>
          <a:off x="0" y="4350548"/>
          <a:ext cx="8369779" cy="543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sz="1500" b="0" kern="1200" dirty="0">
            <a:latin typeface="TT NORMS"/>
          </a:endParaRPr>
        </a:p>
      </dsp:txBody>
      <dsp:txXfrm>
        <a:off x="0" y="4350548"/>
        <a:ext cx="8369779" cy="54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248479" y="273733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Май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894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58137" y="92557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82903"/>
              </p:ext>
            </p:extLst>
          </p:nvPr>
        </p:nvGraphicFramePr>
        <p:xfrm>
          <a:off x="358137" y="2103979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май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328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,8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416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,8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68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10952" y="1906185"/>
            <a:ext cx="765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май 2023 года выполнили 432 заявок в том числе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86369"/>
              </p:ext>
            </p:extLst>
          </p:nvPr>
        </p:nvGraphicFramePr>
        <p:xfrm>
          <a:off x="475318" y="2602319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за май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317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2 149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заявуки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уба, ржавчина&#10;&#10;Автоматически созданное описание">
            <a:extLst>
              <a:ext uri="{FF2B5EF4-FFF2-40B4-BE49-F238E27FC236}">
                <a16:creationId xmlns:a16="http://schemas.microsoft.com/office/drawing/2014/main" id="{91938EC1-BFC8-BB93-64B3-BC7195D98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6" y="1853799"/>
            <a:ext cx="4103954" cy="4103954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уба, земля, стально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98AF575A-C3BE-3996-7039-6276AAD3B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97" y="1853799"/>
            <a:ext cx="4103954" cy="4103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95020-9CFF-6878-801D-EF83C2EEEC1E}"/>
              </a:ext>
            </a:extLst>
          </p:cNvPr>
          <p:cNvSpPr txBox="1"/>
          <p:nvPr/>
        </p:nvSpPr>
        <p:spPr>
          <a:xfrm>
            <a:off x="396000" y="1268083"/>
            <a:ext cx="5114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T NORMS"/>
              </a:rPr>
              <a:t>Устранение протечки в системе ГВС в кв. 103 </a:t>
            </a:r>
          </a:p>
        </p:txBody>
      </p:sp>
    </p:spTree>
    <p:extLst>
      <p:ext uri="{BB962C8B-B14F-4D97-AF65-F5344CB8AC3E}">
        <p14:creationId xmlns:p14="http://schemas.microsoft.com/office/powerpoint/2010/main" val="248607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400631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76110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май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10 521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2 331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090957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апреле 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43116"/>
              </p:ext>
            </p:extLst>
          </p:nvPr>
        </p:nvGraphicFramePr>
        <p:xfrm>
          <a:off x="387111" y="1571536"/>
          <a:ext cx="8369778" cy="317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3849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остекления входных групп  тамбуров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8663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Влажная протирка остекления козырьков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Все входы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36868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Химчистка/замена коврового покрытия в лифтах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Лифты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516442"/>
              </p:ext>
            </p:extLst>
          </p:nvPr>
        </p:nvGraphicFramePr>
        <p:xfrm>
          <a:off x="501588" y="1915675"/>
          <a:ext cx="8140824" cy="3026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Май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29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528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000,34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683 404,74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0,00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30 221 405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,08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424788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Протяжка теплообменника и ремонт платы управления установки повышенного давления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ашина, автокомпонент, двигатель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02FDFD35-EF76-B33F-C6DA-95B45DF05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724" y="1114994"/>
            <a:ext cx="3129467" cy="417262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одежда, машина, труба&#10;&#10;Автоматически созданное описание">
            <a:extLst>
              <a:ext uri="{FF2B5EF4-FFF2-40B4-BE49-F238E27FC236}">
                <a16:creationId xmlns:a16="http://schemas.microsoft.com/office/drawing/2014/main" id="{3023CB44-5E19-27F7-15FA-1EC87034B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" y="1262269"/>
            <a:ext cx="3019011" cy="4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козырька над входов в коммерческое помещение №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V</a:t>
            </a:r>
            <a:endParaRPr lang="ru-RU" sz="2300" b="1" dirty="0">
              <a:solidFill>
                <a:srgbClr val="D8843B"/>
              </a:solidFill>
              <a:latin typeface="TT NORMS"/>
              <a:cs typeface="Calibri Light"/>
            </a:endParaRP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строительство, дверь, окно&#10;&#10;Автоматически созданное описание">
            <a:extLst>
              <a:ext uri="{FF2B5EF4-FFF2-40B4-BE49-F238E27FC236}">
                <a16:creationId xmlns:a16="http://schemas.microsoft.com/office/drawing/2014/main" id="{85009957-5C28-E879-9B58-74907B2F3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2" y="1259337"/>
            <a:ext cx="3379280" cy="450570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на открытом воздухе, обув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0EF5826-65CA-0143-88D8-8206923C4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259337"/>
            <a:ext cx="3409122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Настройка и обслуживание </a:t>
            </a: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электродоводчиков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во входных дверях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джинсы, человек, окно&#10;&#10;Автоматически созданное описание">
            <a:extLst>
              <a:ext uri="{FF2B5EF4-FFF2-40B4-BE49-F238E27FC236}">
                <a16:creationId xmlns:a16="http://schemas.microsoft.com/office/drawing/2014/main" id="{960050BA-23BE-1597-2A79-D5D21A198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55" y="1457739"/>
            <a:ext cx="3267489" cy="43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1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Произведена замена сломанного коннектора  камеры видеонаблюдения в грузовом лифте 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дверь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5C916FB-0E95-A3C6-481C-611E0CEF7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2078"/>
            <a:ext cx="3460383" cy="4613844"/>
          </a:xfrm>
          <a:prstGeom prst="rect">
            <a:avLst/>
          </a:prstGeom>
        </p:spPr>
      </p:pic>
      <p:pic>
        <p:nvPicPr>
          <p:cNvPr id="7" name="Рисунок 6" descr="Изображение выглядит как рукописный текст, стена, в помещении, забро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C6013D5F-6A16-D04B-1A04-7607151ED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9" y="1162879"/>
            <a:ext cx="3460383" cy="46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6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Прочистка ливневой канализации на стилобате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емля, камень, на открытом воздухе, известняк&#10;&#10;Автоматически созданное описание">
            <a:extLst>
              <a:ext uri="{FF2B5EF4-FFF2-40B4-BE49-F238E27FC236}">
                <a16:creationId xmlns:a16="http://schemas.microsoft.com/office/drawing/2014/main" id="{7F253553-FD67-A3EF-7253-B42E299B8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36371"/>
            <a:ext cx="2723868" cy="2723868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емля, на открытом воздухе, камень, цемент&#10;&#10;Автоматически созданное описание">
            <a:extLst>
              <a:ext uri="{FF2B5EF4-FFF2-40B4-BE49-F238E27FC236}">
                <a16:creationId xmlns:a16="http://schemas.microsoft.com/office/drawing/2014/main" id="{DB38034E-6227-353A-F045-0C3D93023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71" y="2136371"/>
            <a:ext cx="2723867" cy="272386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емля, искусство, камень, цемент&#10;&#10;Автоматически созданное описание">
            <a:extLst>
              <a:ext uri="{FF2B5EF4-FFF2-40B4-BE49-F238E27FC236}">
                <a16:creationId xmlns:a16="http://schemas.microsoft.com/office/drawing/2014/main" id="{4B8AD0F5-642E-BF19-425B-5E2ADED6F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41" y="2136373"/>
            <a:ext cx="2723865" cy="27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Уход за растениями и деревьями. 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а открытом воздухе, сад, растение, полукустарник&#10;&#10;Автоматически созданное описание">
            <a:extLst>
              <a:ext uri="{FF2B5EF4-FFF2-40B4-BE49-F238E27FC236}">
                <a16:creationId xmlns:a16="http://schemas.microsoft.com/office/drawing/2014/main" id="{A67512F3-01B2-C925-6595-3BA1E6339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3" y="862862"/>
            <a:ext cx="1768247" cy="235766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а открытом воздухе, дерево, лаванда, Почвопокров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29575B5-75B3-30E9-9B4B-DF7C1387C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01" y="802384"/>
            <a:ext cx="1768247" cy="235766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а открытом воздухе, трава, полукустарник, Почвопокров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D387D88-6B2D-301D-99A7-FDFB289D0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81" y="802384"/>
            <a:ext cx="1768247" cy="235766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а открытом воздухе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780A5D12-7C24-B102-1C54-C5C58D0F7D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5589" y="3775512"/>
            <a:ext cx="2609695" cy="195727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на открытом воздухе, растение, Ворсянкоцветные&#10;&#10;Автоматически созданное описание">
            <a:extLst>
              <a:ext uri="{FF2B5EF4-FFF2-40B4-BE49-F238E27FC236}">
                <a16:creationId xmlns:a16="http://schemas.microsoft.com/office/drawing/2014/main" id="{9A3D0C07-BCCA-B23E-14BB-01CA70BCF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72" y="3429000"/>
            <a:ext cx="2012226" cy="26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595796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6044</TotalTime>
  <Words>491</Words>
  <Application>Microsoft Macintosh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365</cp:revision>
  <dcterms:created xsi:type="dcterms:W3CDTF">2022-01-28T09:16:54Z</dcterms:created>
  <dcterms:modified xsi:type="dcterms:W3CDTF">2023-07-31T06:57:22Z</dcterms:modified>
</cp:coreProperties>
</file>