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18"/>
  </p:notesMasterIdLst>
  <p:sldIdLst>
    <p:sldId id="256" r:id="rId2"/>
    <p:sldId id="257" r:id="rId3"/>
    <p:sldId id="258" r:id="rId4"/>
    <p:sldId id="260" r:id="rId5"/>
    <p:sldId id="261" r:id="rId6"/>
    <p:sldId id="259" r:id="rId7"/>
    <p:sldId id="269" r:id="rId8"/>
    <p:sldId id="270" r:id="rId9"/>
    <p:sldId id="279" r:id="rId10"/>
    <p:sldId id="278" r:id="rId11"/>
    <p:sldId id="274" r:id="rId12"/>
    <p:sldId id="266" r:id="rId13"/>
    <p:sldId id="268" r:id="rId14"/>
    <p:sldId id="265" r:id="rId15"/>
    <p:sldId id="263" r:id="rId16"/>
    <p:sldId id="272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Александра  Шишкова" initials="АШ" lastIdx="1" clrIdx="0">
    <p:extLst>
      <p:ext uri="{19B8F6BF-5375-455C-9EA6-DF929625EA0E}">
        <p15:presenceInfo xmlns:p15="http://schemas.microsoft.com/office/powerpoint/2012/main" userId="Александра  Шишкова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F29CABF-5C29-44E9-A428-225952E69BFD}" v="1" dt="2021-12-16T13:05:26.27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6005" autoAdjust="0"/>
  </p:normalViewPr>
  <p:slideViewPr>
    <p:cSldViewPr snapToGrid="0">
      <p:cViewPr varScale="1">
        <p:scale>
          <a:sx n="86" d="100"/>
          <a:sy n="86" d="100"/>
        </p:scale>
        <p:origin x="70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Александра  Шишкова" userId="eef2855d-6d2a-495a-868b-d7a8ff178bc4" providerId="ADAL" clId="{9A047394-6B1F-4622-B83A-5322808E1694}"/>
    <pc:docChg chg="undo redo custSel addSld delSld modSld addSection delSection">
      <pc:chgData name="Александра  Шишкова" userId="eef2855d-6d2a-495a-868b-d7a8ff178bc4" providerId="ADAL" clId="{9A047394-6B1F-4622-B83A-5322808E1694}" dt="2021-07-13T11:13:00.803" v="1187" actId="20577"/>
      <pc:docMkLst>
        <pc:docMk/>
      </pc:docMkLst>
      <pc:sldChg chg="modSp mod">
        <pc:chgData name="Александра  Шишкова" userId="eef2855d-6d2a-495a-868b-d7a8ff178bc4" providerId="ADAL" clId="{9A047394-6B1F-4622-B83A-5322808E1694}" dt="2021-07-06T06:52:18.423" v="953" actId="207"/>
        <pc:sldMkLst>
          <pc:docMk/>
          <pc:sldMk cId="223608102" sldId="256"/>
        </pc:sldMkLst>
        <pc:spChg chg="mod">
          <ac:chgData name="Александра  Шишкова" userId="eef2855d-6d2a-495a-868b-d7a8ff178bc4" providerId="ADAL" clId="{9A047394-6B1F-4622-B83A-5322808E1694}" dt="2021-07-06T06:52:15.731" v="952" actId="207"/>
          <ac:spMkLst>
            <pc:docMk/>
            <pc:sldMk cId="223608102" sldId="256"/>
            <ac:spMk id="2" creationId="{1ABE9CE3-41F6-4CAB-9D71-868F2662147E}"/>
          </ac:spMkLst>
        </pc:spChg>
        <pc:spChg chg="mod">
          <ac:chgData name="Александра  Шишкова" userId="eef2855d-6d2a-495a-868b-d7a8ff178bc4" providerId="ADAL" clId="{9A047394-6B1F-4622-B83A-5322808E1694}" dt="2021-07-06T06:52:18.423" v="953" actId="207"/>
          <ac:spMkLst>
            <pc:docMk/>
            <pc:sldMk cId="223608102" sldId="256"/>
            <ac:spMk id="3" creationId="{2430DE21-102A-4E07-B771-6B7C6037EB38}"/>
          </ac:spMkLst>
        </pc:spChg>
      </pc:sldChg>
      <pc:sldChg chg="addSp delSp modSp mod setBg modClrScheme chgLayout">
        <pc:chgData name="Александра  Шишкова" userId="eef2855d-6d2a-495a-868b-d7a8ff178bc4" providerId="ADAL" clId="{9A047394-6B1F-4622-B83A-5322808E1694}" dt="2021-07-06T09:35:09.603" v="1169" actId="14100"/>
        <pc:sldMkLst>
          <pc:docMk/>
          <pc:sldMk cId="612221995" sldId="257"/>
        </pc:sldMkLst>
        <pc:spChg chg="mod ord">
          <ac:chgData name="Александра  Шишкова" userId="eef2855d-6d2a-495a-868b-d7a8ff178bc4" providerId="ADAL" clId="{9A047394-6B1F-4622-B83A-5322808E1694}" dt="2021-07-06T09:16:53.720" v="1102" actId="700"/>
          <ac:spMkLst>
            <pc:docMk/>
            <pc:sldMk cId="612221995" sldId="257"/>
            <ac:spMk id="2" creationId="{17C2CE42-E93C-4A8F-82B0-AD81690D83D4}"/>
          </ac:spMkLst>
        </pc:spChg>
        <pc:spChg chg="add del mod">
          <ac:chgData name="Александра  Шишкова" userId="eef2855d-6d2a-495a-868b-d7a8ff178bc4" providerId="ADAL" clId="{9A047394-6B1F-4622-B83A-5322808E1694}" dt="2021-07-05T14:38:25.277" v="191" actId="767"/>
          <ac:spMkLst>
            <pc:docMk/>
            <pc:sldMk cId="612221995" sldId="257"/>
            <ac:spMk id="3" creationId="{78D2F695-11EE-449B-A741-F7553FD79534}"/>
          </ac:spMkLst>
        </pc:spChg>
        <pc:spChg chg="add del mod ord">
          <ac:chgData name="Александра  Шишкова" userId="eef2855d-6d2a-495a-868b-d7a8ff178bc4" providerId="ADAL" clId="{9A047394-6B1F-4622-B83A-5322808E1694}" dt="2021-07-06T09:15:34.574" v="1091" actId="700"/>
          <ac:spMkLst>
            <pc:docMk/>
            <pc:sldMk cId="612221995" sldId="257"/>
            <ac:spMk id="3" creationId="{E8A3D3B4-D0BF-4971-B5F1-607012AD8BCD}"/>
          </ac:spMkLst>
        </pc:spChg>
        <pc:spChg chg="add del mod ord">
          <ac:chgData name="Александра  Шишкова" userId="eef2855d-6d2a-495a-868b-d7a8ff178bc4" providerId="ADAL" clId="{9A047394-6B1F-4622-B83A-5322808E1694}" dt="2021-07-06T09:15:34.574" v="1091" actId="700"/>
          <ac:spMkLst>
            <pc:docMk/>
            <pc:sldMk cId="612221995" sldId="257"/>
            <ac:spMk id="4" creationId="{BDA51E1B-67BF-45A7-8A73-A9DE918534DB}"/>
          </ac:spMkLst>
        </pc:spChg>
        <pc:spChg chg="add mod">
          <ac:chgData name="Александра  Шишкова" userId="eef2855d-6d2a-495a-868b-d7a8ff178bc4" providerId="ADAL" clId="{9A047394-6B1F-4622-B83A-5322808E1694}" dt="2021-07-06T09:35:09.603" v="1169" actId="14100"/>
          <ac:spMkLst>
            <pc:docMk/>
            <pc:sldMk cId="612221995" sldId="257"/>
            <ac:spMk id="5" creationId="{C9B457AE-9E18-4C1D-9998-3F6C3D6930FC}"/>
          </ac:spMkLst>
        </pc:spChg>
        <pc:graphicFrameChg chg="mod ord modGraphic">
          <ac:chgData name="Александра  Шишкова" userId="eef2855d-6d2a-495a-868b-d7a8ff178bc4" providerId="ADAL" clId="{9A047394-6B1F-4622-B83A-5322808E1694}" dt="2021-07-06T09:19:27.617" v="1110" actId="14100"/>
          <ac:graphicFrameMkLst>
            <pc:docMk/>
            <pc:sldMk cId="612221995" sldId="257"/>
            <ac:graphicFrameMk id="14" creationId="{2561EF3E-1163-4075-9F9B-C8C184098671}"/>
          </ac:graphicFrameMkLst>
        </pc:graphicFrameChg>
        <pc:picChg chg="del">
          <ac:chgData name="Александра  Шишкова" userId="eef2855d-6d2a-495a-868b-d7a8ff178bc4" providerId="ADAL" clId="{9A047394-6B1F-4622-B83A-5322808E1694}" dt="2021-07-05T14:33:38.260" v="106" actId="478"/>
          <ac:picMkLst>
            <pc:docMk/>
            <pc:sldMk cId="612221995" sldId="257"/>
            <ac:picMk id="4" creationId="{BDFA6D77-6B50-4247-ACE6-A66C24E63797}"/>
          </ac:picMkLst>
        </pc:picChg>
        <pc:picChg chg="add mod">
          <ac:chgData name="Александра  Шишкова" userId="eef2855d-6d2a-495a-868b-d7a8ff178bc4" providerId="ADAL" clId="{9A047394-6B1F-4622-B83A-5322808E1694}" dt="2021-07-05T14:33:38.783" v="107"/>
          <ac:picMkLst>
            <pc:docMk/>
            <pc:sldMk cId="612221995" sldId="257"/>
            <ac:picMk id="6" creationId="{E082747F-5333-455B-AA47-47B1410AB44D}"/>
          </ac:picMkLst>
        </pc:picChg>
        <pc:picChg chg="add del mod">
          <ac:chgData name="Александра  Шишкова" userId="eef2855d-6d2a-495a-868b-d7a8ff178bc4" providerId="ADAL" clId="{9A047394-6B1F-4622-B83A-5322808E1694}" dt="2021-07-05T14:38:27.374" v="193" actId="478"/>
          <ac:picMkLst>
            <pc:docMk/>
            <pc:sldMk cId="612221995" sldId="257"/>
            <ac:picMk id="24" creationId="{C9910E10-8546-49AC-A952-9E1695173165}"/>
          </ac:picMkLst>
        </pc:picChg>
      </pc:sldChg>
      <pc:sldChg chg="addSp delSp modSp mod">
        <pc:chgData name="Александра  Шишкова" userId="eef2855d-6d2a-495a-868b-d7a8ff178bc4" providerId="ADAL" clId="{9A047394-6B1F-4622-B83A-5322808E1694}" dt="2021-07-05T14:49:17.603" v="245" actId="14100"/>
        <pc:sldMkLst>
          <pc:docMk/>
          <pc:sldMk cId="3191643358" sldId="258"/>
        </pc:sldMkLst>
        <pc:spChg chg="mod">
          <ac:chgData name="Александра  Шишкова" userId="eef2855d-6d2a-495a-868b-d7a8ff178bc4" providerId="ADAL" clId="{9A047394-6B1F-4622-B83A-5322808E1694}" dt="2021-07-05T14:49:17.603" v="245" actId="14100"/>
          <ac:spMkLst>
            <pc:docMk/>
            <pc:sldMk cId="3191643358" sldId="258"/>
            <ac:spMk id="3" creationId="{2C12B30C-F9FE-47E7-9E2F-049D989A8116}"/>
          </ac:spMkLst>
        </pc:spChg>
        <pc:spChg chg="mod">
          <ac:chgData name="Александра  Шишкова" userId="eef2855d-6d2a-495a-868b-d7a8ff178bc4" providerId="ADAL" clId="{9A047394-6B1F-4622-B83A-5322808E1694}" dt="2021-07-05T14:41:51.545" v="206"/>
          <ac:spMkLst>
            <pc:docMk/>
            <pc:sldMk cId="3191643358" sldId="258"/>
            <ac:spMk id="5" creationId="{75DEA49A-9BAA-46DD-8B3E-207115784AC3}"/>
          </ac:spMkLst>
        </pc:spChg>
        <pc:picChg chg="del">
          <ac:chgData name="Александра  Шишкова" userId="eef2855d-6d2a-495a-868b-d7a8ff178bc4" providerId="ADAL" clId="{9A047394-6B1F-4622-B83A-5322808E1694}" dt="2021-07-05T14:33:50.948" v="110" actId="478"/>
          <ac:picMkLst>
            <pc:docMk/>
            <pc:sldMk cId="3191643358" sldId="258"/>
            <ac:picMk id="4" creationId="{582BEFC5-F178-42D9-A6E3-476D36BD5B4B}"/>
          </ac:picMkLst>
        </pc:picChg>
        <pc:picChg chg="add mod">
          <ac:chgData name="Александра  Шишкова" userId="eef2855d-6d2a-495a-868b-d7a8ff178bc4" providerId="ADAL" clId="{9A047394-6B1F-4622-B83A-5322808E1694}" dt="2021-07-05T14:33:51.290" v="111"/>
          <ac:picMkLst>
            <pc:docMk/>
            <pc:sldMk cId="3191643358" sldId="258"/>
            <ac:picMk id="9" creationId="{7372E7AA-2117-438E-BC95-B844D183B168}"/>
          </ac:picMkLst>
        </pc:picChg>
      </pc:sldChg>
      <pc:sldChg chg="addSp delSp modSp mod">
        <pc:chgData name="Александра  Шишкова" userId="eef2855d-6d2a-495a-868b-d7a8ff178bc4" providerId="ADAL" clId="{9A047394-6B1F-4622-B83A-5322808E1694}" dt="2021-07-05T14:50:16.955" v="254" actId="1076"/>
        <pc:sldMkLst>
          <pc:docMk/>
          <pc:sldMk cId="4163915433" sldId="259"/>
        </pc:sldMkLst>
        <pc:spChg chg="mod">
          <ac:chgData name="Александра  Шишкова" userId="eef2855d-6d2a-495a-868b-d7a8ff178bc4" providerId="ADAL" clId="{9A047394-6B1F-4622-B83A-5322808E1694}" dt="2021-07-05T14:41:51.545" v="206"/>
          <ac:spMkLst>
            <pc:docMk/>
            <pc:sldMk cId="4163915433" sldId="259"/>
            <ac:spMk id="2" creationId="{ACF21B82-89B1-47C2-B11C-F7AA655F8583}"/>
          </ac:spMkLst>
        </pc:spChg>
        <pc:spChg chg="mod ord">
          <ac:chgData name="Александра  Шишкова" userId="eef2855d-6d2a-495a-868b-d7a8ff178bc4" providerId="ADAL" clId="{9A047394-6B1F-4622-B83A-5322808E1694}" dt="2021-07-05T14:49:56.824" v="250" actId="1076"/>
          <ac:spMkLst>
            <pc:docMk/>
            <pc:sldMk cId="4163915433" sldId="259"/>
            <ac:spMk id="3" creationId="{9E4BE471-80A9-4410-8447-DE84707EA4FF}"/>
          </ac:spMkLst>
        </pc:spChg>
        <pc:spChg chg="mod">
          <ac:chgData name="Александра  Шишкова" userId="eef2855d-6d2a-495a-868b-d7a8ff178bc4" providerId="ADAL" clId="{9A047394-6B1F-4622-B83A-5322808E1694}" dt="2021-07-05T14:41:51.545" v="206"/>
          <ac:spMkLst>
            <pc:docMk/>
            <pc:sldMk cId="4163915433" sldId="259"/>
            <ac:spMk id="4" creationId="{1DFB405F-726F-40AB-BD3F-FC4A4BCD8B85}"/>
          </ac:spMkLst>
        </pc:spChg>
        <pc:spChg chg="add del">
          <ac:chgData name="Александра  Шишкова" userId="eef2855d-6d2a-495a-868b-d7a8ff178bc4" providerId="ADAL" clId="{9A047394-6B1F-4622-B83A-5322808E1694}" dt="2021-07-05T14:21:36.154" v="15" actId="26606"/>
          <ac:spMkLst>
            <pc:docMk/>
            <pc:sldMk cId="4163915433" sldId="259"/>
            <ac:spMk id="35" creationId="{A1DFCBE5-52C1-48A9-89CF-E7D68CCA1620}"/>
          </ac:spMkLst>
        </pc:spChg>
        <pc:spChg chg="add del">
          <ac:chgData name="Александра  Шишкова" userId="eef2855d-6d2a-495a-868b-d7a8ff178bc4" providerId="ADAL" clId="{9A047394-6B1F-4622-B83A-5322808E1694}" dt="2021-07-05T14:21:36.154" v="15" actId="26606"/>
          <ac:spMkLst>
            <pc:docMk/>
            <pc:sldMk cId="4163915433" sldId="259"/>
            <ac:spMk id="36" creationId="{EB17C8F6-D357-4254-BBAC-96B01EEBE162}"/>
          </ac:spMkLst>
        </pc:spChg>
        <pc:picChg chg="mod">
          <ac:chgData name="Александра  Шишкова" userId="eef2855d-6d2a-495a-868b-d7a8ff178bc4" providerId="ADAL" clId="{9A047394-6B1F-4622-B83A-5322808E1694}" dt="2021-07-05T14:50:16.955" v="254" actId="1076"/>
          <ac:picMkLst>
            <pc:docMk/>
            <pc:sldMk cId="4163915433" sldId="259"/>
            <ac:picMk id="5" creationId="{51AB7DAC-A20A-4B68-B084-4F1278270919}"/>
          </ac:picMkLst>
        </pc:picChg>
        <pc:picChg chg="mod ord">
          <ac:chgData name="Александра  Шишкова" userId="eef2855d-6d2a-495a-868b-d7a8ff178bc4" providerId="ADAL" clId="{9A047394-6B1F-4622-B83A-5322808E1694}" dt="2021-07-05T14:50:05.051" v="251" actId="1076"/>
          <ac:picMkLst>
            <pc:docMk/>
            <pc:sldMk cId="4163915433" sldId="259"/>
            <ac:picMk id="7" creationId="{703FEAF1-0B9E-45F9-952F-A5E74599C49A}"/>
          </ac:picMkLst>
        </pc:picChg>
        <pc:picChg chg="add mod">
          <ac:chgData name="Александра  Шишкова" userId="eef2855d-6d2a-495a-868b-d7a8ff178bc4" providerId="ADAL" clId="{9A047394-6B1F-4622-B83A-5322808E1694}" dt="2021-07-05T14:34:05.697" v="117"/>
          <ac:picMkLst>
            <pc:docMk/>
            <pc:sldMk cId="4163915433" sldId="259"/>
            <ac:picMk id="11" creationId="{B9D26323-CE2E-4BFA-BE7A-BC0A002B5D57}"/>
          </ac:picMkLst>
        </pc:picChg>
        <pc:picChg chg="mod">
          <ac:chgData name="Александра  Шишкова" userId="eef2855d-6d2a-495a-868b-d7a8ff178bc4" providerId="ADAL" clId="{9A047394-6B1F-4622-B83A-5322808E1694}" dt="2021-07-05T14:50:11.172" v="253" actId="1076"/>
          <ac:picMkLst>
            <pc:docMk/>
            <pc:sldMk cId="4163915433" sldId="259"/>
            <ac:picMk id="17" creationId="{5F8F0F12-F957-4049-96F3-7B8C55F6032B}"/>
          </ac:picMkLst>
        </pc:picChg>
        <pc:picChg chg="del mod">
          <ac:chgData name="Александра  Шишкова" userId="eef2855d-6d2a-495a-868b-d7a8ff178bc4" providerId="ADAL" clId="{9A047394-6B1F-4622-B83A-5322808E1694}" dt="2021-07-05T14:34:05.244" v="116" actId="478"/>
          <ac:picMkLst>
            <pc:docMk/>
            <pc:sldMk cId="4163915433" sldId="259"/>
            <ac:picMk id="37" creationId="{4B15A2E3-3A34-45F2-AA91-C74EC04CCD56}"/>
          </ac:picMkLst>
        </pc:picChg>
      </pc:sldChg>
      <pc:sldChg chg="addSp delSp modSp mod">
        <pc:chgData name="Александра  Шишкова" userId="eef2855d-6d2a-495a-868b-d7a8ff178bc4" providerId="ADAL" clId="{9A047394-6B1F-4622-B83A-5322808E1694}" dt="2021-07-05T14:41:51.545" v="206"/>
        <pc:sldMkLst>
          <pc:docMk/>
          <pc:sldMk cId="2853911720" sldId="260"/>
        </pc:sldMkLst>
        <pc:spChg chg="mod">
          <ac:chgData name="Александра  Шишкова" userId="eef2855d-6d2a-495a-868b-d7a8ff178bc4" providerId="ADAL" clId="{9A047394-6B1F-4622-B83A-5322808E1694}" dt="2021-07-05T14:41:51.545" v="206"/>
          <ac:spMkLst>
            <pc:docMk/>
            <pc:sldMk cId="2853911720" sldId="260"/>
            <ac:spMk id="2" creationId="{DF45005D-7A61-4941-B3C1-7289EA66D7A7}"/>
          </ac:spMkLst>
        </pc:spChg>
        <pc:spChg chg="mod">
          <ac:chgData name="Александра  Шишкова" userId="eef2855d-6d2a-495a-868b-d7a8ff178bc4" providerId="ADAL" clId="{9A047394-6B1F-4622-B83A-5322808E1694}" dt="2021-07-05T14:40:40.951" v="201" actId="1076"/>
          <ac:spMkLst>
            <pc:docMk/>
            <pc:sldMk cId="2853911720" sldId="260"/>
            <ac:spMk id="3" creationId="{55C866D0-B027-4D17-9162-71E9BC021287}"/>
          </ac:spMkLst>
        </pc:spChg>
        <pc:spChg chg="mod">
          <ac:chgData name="Александра  Шишкова" userId="eef2855d-6d2a-495a-868b-d7a8ff178bc4" providerId="ADAL" clId="{9A047394-6B1F-4622-B83A-5322808E1694}" dt="2021-07-05T14:41:51.545" v="206"/>
          <ac:spMkLst>
            <pc:docMk/>
            <pc:sldMk cId="2853911720" sldId="260"/>
            <ac:spMk id="4" creationId="{27BAE3EB-693B-4BF9-B823-7824BD6A346F}"/>
          </ac:spMkLst>
        </pc:spChg>
        <pc:picChg chg="mod">
          <ac:chgData name="Александра  Шишкова" userId="eef2855d-6d2a-495a-868b-d7a8ff178bc4" providerId="ADAL" clId="{9A047394-6B1F-4622-B83A-5322808E1694}" dt="2021-07-05T14:33:19.087" v="104" actId="1076"/>
          <ac:picMkLst>
            <pc:docMk/>
            <pc:sldMk cId="2853911720" sldId="260"/>
            <ac:picMk id="5" creationId="{C277CD87-CED6-4912-A135-BA34EABD752E}"/>
          </ac:picMkLst>
        </pc:picChg>
        <pc:picChg chg="mod">
          <ac:chgData name="Александра  Шишкова" userId="eef2855d-6d2a-495a-868b-d7a8ff178bc4" providerId="ADAL" clId="{9A047394-6B1F-4622-B83A-5322808E1694}" dt="2021-07-05T14:32:43.055" v="103" actId="1076"/>
          <ac:picMkLst>
            <pc:docMk/>
            <pc:sldMk cId="2853911720" sldId="260"/>
            <ac:picMk id="7" creationId="{79C25880-37A3-4B8E-9159-D2B1D950507C}"/>
          </ac:picMkLst>
        </pc:picChg>
        <pc:picChg chg="add del mod">
          <ac:chgData name="Александра  Шишкова" userId="eef2855d-6d2a-495a-868b-d7a8ff178bc4" providerId="ADAL" clId="{9A047394-6B1F-4622-B83A-5322808E1694}" dt="2021-07-05T14:26:41.536" v="63" actId="478"/>
          <ac:picMkLst>
            <pc:docMk/>
            <pc:sldMk cId="2853911720" sldId="260"/>
            <ac:picMk id="8" creationId="{4D14A2C3-E041-47E7-AC09-571371221860}"/>
          </ac:picMkLst>
        </pc:picChg>
        <pc:picChg chg="mod">
          <ac:chgData name="Александра  Шишкова" userId="eef2855d-6d2a-495a-868b-d7a8ff178bc4" providerId="ADAL" clId="{9A047394-6B1F-4622-B83A-5322808E1694}" dt="2021-07-05T14:32:38.826" v="102" actId="1076"/>
          <ac:picMkLst>
            <pc:docMk/>
            <pc:sldMk cId="2853911720" sldId="260"/>
            <ac:picMk id="9" creationId="{B94CB878-E97A-47B4-84DE-12DA41B1B73F}"/>
          </ac:picMkLst>
        </pc:picChg>
        <pc:picChg chg="add del mod">
          <ac:chgData name="Александра  Шишкова" userId="eef2855d-6d2a-495a-868b-d7a8ff178bc4" providerId="ADAL" clId="{9A047394-6B1F-4622-B83A-5322808E1694}" dt="2021-07-05T14:29:49.010" v="67" actId="478"/>
          <ac:picMkLst>
            <pc:docMk/>
            <pc:sldMk cId="2853911720" sldId="260"/>
            <ac:picMk id="11" creationId="{897FEC3A-E075-40B1-B675-14780A55DFD0}"/>
          </ac:picMkLst>
        </pc:picChg>
        <pc:picChg chg="mod">
          <ac:chgData name="Александра  Шишкова" userId="eef2855d-6d2a-495a-868b-d7a8ff178bc4" providerId="ADAL" clId="{9A047394-6B1F-4622-B83A-5322808E1694}" dt="2021-07-05T14:33:24.823" v="105" actId="1076"/>
          <ac:picMkLst>
            <pc:docMk/>
            <pc:sldMk cId="2853911720" sldId="260"/>
            <ac:picMk id="13" creationId="{C631E124-582A-4BFB-B0AD-E37C3EA6A0F9}"/>
          </ac:picMkLst>
        </pc:picChg>
        <pc:picChg chg="add mod">
          <ac:chgData name="Александра  Шишкова" userId="eef2855d-6d2a-495a-868b-d7a8ff178bc4" providerId="ADAL" clId="{9A047394-6B1F-4622-B83A-5322808E1694}" dt="2021-07-05T14:32:36.758" v="101" actId="1076"/>
          <ac:picMkLst>
            <pc:docMk/>
            <pc:sldMk cId="2853911720" sldId="260"/>
            <ac:picMk id="14" creationId="{BBA7A02F-A403-4DCA-AAB3-D5CADAF5C4E3}"/>
          </ac:picMkLst>
        </pc:picChg>
        <pc:picChg chg="add del mod">
          <ac:chgData name="Александра  Шишкова" userId="eef2855d-6d2a-495a-868b-d7a8ff178bc4" providerId="ADAL" clId="{9A047394-6B1F-4622-B83A-5322808E1694}" dt="2021-07-05T14:31:46.035" v="86" actId="478"/>
          <ac:picMkLst>
            <pc:docMk/>
            <pc:sldMk cId="2853911720" sldId="260"/>
            <ac:picMk id="16" creationId="{625C992C-9CF9-44EA-85DF-748BBBF20A7A}"/>
          </ac:picMkLst>
        </pc:picChg>
        <pc:picChg chg="add mod">
          <ac:chgData name="Александра  Шишкова" userId="eef2855d-6d2a-495a-868b-d7a8ff178bc4" providerId="ADAL" clId="{9A047394-6B1F-4622-B83A-5322808E1694}" dt="2021-07-05T14:32:30.879" v="100" actId="1076"/>
          <ac:picMkLst>
            <pc:docMk/>
            <pc:sldMk cId="2853911720" sldId="260"/>
            <ac:picMk id="18" creationId="{AF351888-CFD7-4A8E-B896-41577F69A3C9}"/>
          </ac:picMkLst>
        </pc:picChg>
        <pc:picChg chg="add mod">
          <ac:chgData name="Александра  Шишкова" userId="eef2855d-6d2a-495a-868b-d7a8ff178bc4" providerId="ADAL" clId="{9A047394-6B1F-4622-B83A-5322808E1694}" dt="2021-07-05T14:33:57.767" v="113"/>
          <ac:picMkLst>
            <pc:docMk/>
            <pc:sldMk cId="2853911720" sldId="260"/>
            <ac:picMk id="20" creationId="{06D07539-F06B-4FC2-B056-EA36547283A0}"/>
          </ac:picMkLst>
        </pc:picChg>
        <pc:picChg chg="del">
          <ac:chgData name="Александра  Шишкова" userId="eef2855d-6d2a-495a-868b-d7a8ff178bc4" providerId="ADAL" clId="{9A047394-6B1F-4622-B83A-5322808E1694}" dt="2021-07-05T14:33:57.412" v="112" actId="478"/>
          <ac:picMkLst>
            <pc:docMk/>
            <pc:sldMk cId="2853911720" sldId="260"/>
            <ac:picMk id="25" creationId="{846CEBC1-95C4-4714-8D59-B3A1C0A939E3}"/>
          </ac:picMkLst>
        </pc:picChg>
      </pc:sldChg>
      <pc:sldChg chg="addSp delSp modSp mod">
        <pc:chgData name="Александра  Шишкова" userId="eef2855d-6d2a-495a-868b-d7a8ff178bc4" providerId="ADAL" clId="{9A047394-6B1F-4622-B83A-5322808E1694}" dt="2021-07-05T14:49:46.735" v="249" actId="14100"/>
        <pc:sldMkLst>
          <pc:docMk/>
          <pc:sldMk cId="3237151389" sldId="261"/>
        </pc:sldMkLst>
        <pc:spChg chg="mod">
          <ac:chgData name="Александра  Шишкова" userId="eef2855d-6d2a-495a-868b-d7a8ff178bc4" providerId="ADAL" clId="{9A047394-6B1F-4622-B83A-5322808E1694}" dt="2021-07-05T14:41:51.545" v="206"/>
          <ac:spMkLst>
            <pc:docMk/>
            <pc:sldMk cId="3237151389" sldId="261"/>
            <ac:spMk id="2" creationId="{6E6F50F6-E74F-4DC2-B24D-1BF6FE35C993}"/>
          </ac:spMkLst>
        </pc:spChg>
        <pc:spChg chg="mod">
          <ac:chgData name="Александра  Шишкова" userId="eef2855d-6d2a-495a-868b-d7a8ff178bc4" providerId="ADAL" clId="{9A047394-6B1F-4622-B83A-5322808E1694}" dt="2021-07-05T14:49:46.735" v="249" actId="14100"/>
          <ac:spMkLst>
            <pc:docMk/>
            <pc:sldMk cId="3237151389" sldId="261"/>
            <ac:spMk id="3" creationId="{9DE35E7F-A28B-412E-8F63-E238BF7EC0FB}"/>
          </ac:spMkLst>
        </pc:spChg>
        <pc:spChg chg="mod">
          <ac:chgData name="Александра  Шишкова" userId="eef2855d-6d2a-495a-868b-d7a8ff178bc4" providerId="ADAL" clId="{9A047394-6B1F-4622-B83A-5322808E1694}" dt="2021-07-05T14:41:51.545" v="206"/>
          <ac:spMkLst>
            <pc:docMk/>
            <pc:sldMk cId="3237151389" sldId="261"/>
            <ac:spMk id="4" creationId="{0D2EB5D4-0C22-4D14-93E7-4844389D58E1}"/>
          </ac:spMkLst>
        </pc:spChg>
        <pc:picChg chg="add mod">
          <ac:chgData name="Александра  Шишкова" userId="eef2855d-6d2a-495a-868b-d7a8ff178bc4" providerId="ADAL" clId="{9A047394-6B1F-4622-B83A-5322808E1694}" dt="2021-07-05T14:34:01.520" v="115"/>
          <ac:picMkLst>
            <pc:docMk/>
            <pc:sldMk cId="3237151389" sldId="261"/>
            <ac:picMk id="8" creationId="{17229154-07F4-4539-B306-C9094866F0DB}"/>
          </ac:picMkLst>
        </pc:picChg>
        <pc:picChg chg="del">
          <ac:chgData name="Александра  Шишкова" userId="eef2855d-6d2a-495a-868b-d7a8ff178bc4" providerId="ADAL" clId="{9A047394-6B1F-4622-B83A-5322808E1694}" dt="2021-07-05T14:34:01.252" v="114" actId="478"/>
          <ac:picMkLst>
            <pc:docMk/>
            <pc:sldMk cId="3237151389" sldId="261"/>
            <ac:picMk id="13" creationId="{40B204EF-3651-41EB-B1E9-93FA195F8FF5}"/>
          </ac:picMkLst>
        </pc:picChg>
      </pc:sldChg>
      <pc:sldChg chg="addSp delSp modSp del mod delDesignElem">
        <pc:chgData name="Александра  Шишкова" userId="eef2855d-6d2a-495a-868b-d7a8ff178bc4" providerId="ADAL" clId="{9A047394-6B1F-4622-B83A-5322808E1694}" dt="2021-07-06T06:19:35.219" v="331" actId="47"/>
        <pc:sldMkLst>
          <pc:docMk/>
          <pc:sldMk cId="2079179432" sldId="262"/>
        </pc:sldMkLst>
        <pc:spChg chg="mod">
          <ac:chgData name="Александра  Шишкова" userId="eef2855d-6d2a-495a-868b-d7a8ff178bc4" providerId="ADAL" clId="{9A047394-6B1F-4622-B83A-5322808E1694}" dt="2021-07-05T14:41:51.545" v="206"/>
          <ac:spMkLst>
            <pc:docMk/>
            <pc:sldMk cId="2079179432" sldId="262"/>
            <ac:spMk id="6" creationId="{B7D3652D-72D6-4386-9395-4C45552FA6B3}"/>
          </ac:spMkLst>
        </pc:spChg>
        <pc:spChg chg="add del">
          <ac:chgData name="Александра  Шишкова" userId="eef2855d-6d2a-495a-868b-d7a8ff178bc4" providerId="ADAL" clId="{9A047394-6B1F-4622-B83A-5322808E1694}" dt="2021-07-05T14:41:51.545" v="206"/>
          <ac:spMkLst>
            <pc:docMk/>
            <pc:sldMk cId="2079179432" sldId="262"/>
            <ac:spMk id="41" creationId="{80516254-1D9F-4F3A-9870-3A3280BE2BFE}"/>
          </ac:spMkLst>
        </pc:spChg>
        <pc:spChg chg="add del">
          <ac:chgData name="Александра  Шишкова" userId="eef2855d-6d2a-495a-868b-d7a8ff178bc4" providerId="ADAL" clId="{9A047394-6B1F-4622-B83A-5322808E1694}" dt="2021-07-05T14:41:51.545" v="206"/>
          <ac:spMkLst>
            <pc:docMk/>
            <pc:sldMk cId="2079179432" sldId="262"/>
            <ac:spMk id="42" creationId="{FC14672B-27A5-4CDA-ABAF-5E4CF4B41C23}"/>
          </ac:spMkLst>
        </pc:spChg>
        <pc:spChg chg="add del">
          <ac:chgData name="Александра  Шишкова" userId="eef2855d-6d2a-495a-868b-d7a8ff178bc4" providerId="ADAL" clId="{9A047394-6B1F-4622-B83A-5322808E1694}" dt="2021-07-05T14:41:51.545" v="206"/>
          <ac:spMkLst>
            <pc:docMk/>
            <pc:sldMk cId="2079179432" sldId="262"/>
            <ac:spMk id="44" creationId="{9A206779-5C74-4555-94BC-5845C92EC3A8}"/>
          </ac:spMkLst>
        </pc:spChg>
        <pc:picChg chg="add mod">
          <ac:chgData name="Александра  Шишкова" userId="eef2855d-6d2a-495a-868b-d7a8ff178bc4" providerId="ADAL" clId="{9A047394-6B1F-4622-B83A-5322808E1694}" dt="2021-07-05T14:34:32.452" v="129"/>
          <ac:picMkLst>
            <pc:docMk/>
            <pc:sldMk cId="2079179432" sldId="262"/>
            <ac:picMk id="11" creationId="{D6BDD04E-B37C-4B0D-BAFC-7DE6F78C6471}"/>
          </ac:picMkLst>
        </pc:picChg>
        <pc:picChg chg="del">
          <ac:chgData name="Александра  Шишкова" userId="eef2855d-6d2a-495a-868b-d7a8ff178bc4" providerId="ADAL" clId="{9A047394-6B1F-4622-B83A-5322808E1694}" dt="2021-07-05T14:34:32.205" v="128" actId="478"/>
          <ac:picMkLst>
            <pc:docMk/>
            <pc:sldMk cId="2079179432" sldId="262"/>
            <ac:picMk id="34" creationId="{FAAE8859-61FD-4E87-810E-76B84F76ADA8}"/>
          </ac:picMkLst>
        </pc:picChg>
        <pc:cxnChg chg="add del">
          <ac:chgData name="Александра  Шишкова" userId="eef2855d-6d2a-495a-868b-d7a8ff178bc4" providerId="ADAL" clId="{9A047394-6B1F-4622-B83A-5322808E1694}" dt="2021-07-05T14:41:51.545" v="206"/>
          <ac:cxnSpMkLst>
            <pc:docMk/>
            <pc:sldMk cId="2079179432" sldId="262"/>
            <ac:cxnSpMk id="43" creationId="{8D89589C-2C90-4407-A995-05EC3DD7AB14}"/>
          </ac:cxnSpMkLst>
        </pc:cxnChg>
      </pc:sldChg>
      <pc:sldChg chg="addSp delSp modSp mod">
        <pc:chgData name="Александра  Шишкова" userId="eef2855d-6d2a-495a-868b-d7a8ff178bc4" providerId="ADAL" clId="{9A047394-6B1F-4622-B83A-5322808E1694}" dt="2021-07-06T06:51:33.498" v="949" actId="207"/>
        <pc:sldMkLst>
          <pc:docMk/>
          <pc:sldMk cId="3984159688" sldId="263"/>
        </pc:sldMkLst>
        <pc:spChg chg="mod">
          <ac:chgData name="Александра  Шишкова" userId="eef2855d-6d2a-495a-868b-d7a8ff178bc4" providerId="ADAL" clId="{9A047394-6B1F-4622-B83A-5322808E1694}" dt="2021-07-06T06:19:45.496" v="332" actId="1076"/>
          <ac:spMkLst>
            <pc:docMk/>
            <pc:sldMk cId="3984159688" sldId="263"/>
            <ac:spMk id="2" creationId="{2004ABEC-A955-4071-8AD1-374683C0D8B4}"/>
          </ac:spMkLst>
        </pc:spChg>
        <pc:spChg chg="del">
          <ac:chgData name="Александра  Шишкова" userId="eef2855d-6d2a-495a-868b-d7a8ff178bc4" providerId="ADAL" clId="{9A047394-6B1F-4622-B83A-5322808E1694}" dt="2021-07-06T06:24:03.326" v="367" actId="478"/>
          <ac:spMkLst>
            <pc:docMk/>
            <pc:sldMk cId="3984159688" sldId="263"/>
            <ac:spMk id="3" creationId="{975F31CE-09C0-4FB9-B07B-DF5BE6C07A4D}"/>
          </ac:spMkLst>
        </pc:spChg>
        <pc:spChg chg="del mod">
          <ac:chgData name="Александра  Шишкова" userId="eef2855d-6d2a-495a-868b-d7a8ff178bc4" providerId="ADAL" clId="{9A047394-6B1F-4622-B83A-5322808E1694}" dt="2021-07-06T06:24:07.344" v="368" actId="478"/>
          <ac:spMkLst>
            <pc:docMk/>
            <pc:sldMk cId="3984159688" sldId="263"/>
            <ac:spMk id="5" creationId="{6A370CA4-AE47-4F99-9E36-10BEC2581406}"/>
          </ac:spMkLst>
        </pc:spChg>
        <pc:spChg chg="mod">
          <ac:chgData name="Александра  Шишкова" userId="eef2855d-6d2a-495a-868b-d7a8ff178bc4" providerId="ADAL" clId="{9A047394-6B1F-4622-B83A-5322808E1694}" dt="2021-07-05T14:41:51.545" v="206"/>
          <ac:spMkLst>
            <pc:docMk/>
            <pc:sldMk cId="3984159688" sldId="263"/>
            <ac:spMk id="6" creationId="{33FF9FFF-772B-45F3-AE9E-9004373A2BAE}"/>
          </ac:spMkLst>
        </pc:spChg>
        <pc:spChg chg="add del mod">
          <ac:chgData name="Александра  Шишкова" userId="eef2855d-6d2a-495a-868b-d7a8ff178bc4" providerId="ADAL" clId="{9A047394-6B1F-4622-B83A-5322808E1694}" dt="2021-07-06T06:25:02.112" v="377" actId="478"/>
          <ac:spMkLst>
            <pc:docMk/>
            <pc:sldMk cId="3984159688" sldId="263"/>
            <ac:spMk id="10" creationId="{4481365C-7506-45A8-A486-49F508BB222E}"/>
          </ac:spMkLst>
        </pc:spChg>
        <pc:spChg chg="del mod">
          <ac:chgData name="Александра  Шишкова" userId="eef2855d-6d2a-495a-868b-d7a8ff178bc4" providerId="ADAL" clId="{9A047394-6B1F-4622-B83A-5322808E1694}" dt="2021-07-06T06:24:09.416" v="369" actId="478"/>
          <ac:spMkLst>
            <pc:docMk/>
            <pc:sldMk cId="3984159688" sldId="263"/>
            <ac:spMk id="11" creationId="{023018D4-F554-4DCC-A66A-03C6FDBAB3AD}"/>
          </ac:spMkLst>
        </pc:spChg>
        <pc:graphicFrameChg chg="add mod modGraphic">
          <ac:chgData name="Александра  Шишкова" userId="eef2855d-6d2a-495a-868b-d7a8ff178bc4" providerId="ADAL" clId="{9A047394-6B1F-4622-B83A-5322808E1694}" dt="2021-07-06T06:51:33.498" v="949" actId="207"/>
          <ac:graphicFrameMkLst>
            <pc:docMk/>
            <pc:sldMk cId="3984159688" sldId="263"/>
            <ac:graphicFrameMk id="4" creationId="{A90AD969-2A31-4D41-AE27-37168F18A7BE}"/>
          </ac:graphicFrameMkLst>
        </pc:graphicFrameChg>
        <pc:picChg chg="del">
          <ac:chgData name="Александра  Шишкова" userId="eef2855d-6d2a-495a-868b-d7a8ff178bc4" providerId="ADAL" clId="{9A047394-6B1F-4622-B83A-5322808E1694}" dt="2021-07-05T14:34:35.212" v="130" actId="478"/>
          <ac:picMkLst>
            <pc:docMk/>
            <pc:sldMk cId="3984159688" sldId="263"/>
            <ac:picMk id="4" creationId="{45B7BC5D-F57B-4A28-9CC5-F93932810BC0}"/>
          </ac:picMkLst>
        </pc:picChg>
        <pc:picChg chg="add del mod">
          <ac:chgData name="Александра  Шишкова" userId="eef2855d-6d2a-495a-868b-d7a8ff178bc4" providerId="ADAL" clId="{9A047394-6B1F-4622-B83A-5322808E1694}" dt="2021-07-06T06:20:12.215" v="334"/>
          <ac:picMkLst>
            <pc:docMk/>
            <pc:sldMk cId="3984159688" sldId="263"/>
            <ac:picMk id="8" creationId="{4420A07D-8CD3-4231-A81B-2AF86E627B2B}"/>
          </ac:picMkLst>
        </pc:picChg>
        <pc:picChg chg="del">
          <ac:chgData name="Александра  Шишкова" userId="eef2855d-6d2a-495a-868b-d7a8ff178bc4" providerId="ADAL" clId="{9A047394-6B1F-4622-B83A-5322808E1694}" dt="2021-07-05T14:45:35.634" v="229" actId="478"/>
          <ac:picMkLst>
            <pc:docMk/>
            <pc:sldMk cId="3984159688" sldId="263"/>
            <ac:picMk id="8" creationId="{D012A50A-1F51-4888-BB20-7B0721C6F47B}"/>
          </ac:picMkLst>
        </pc:picChg>
        <pc:picChg chg="add mod">
          <ac:chgData name="Александра  Шишкова" userId="eef2855d-6d2a-495a-868b-d7a8ff178bc4" providerId="ADAL" clId="{9A047394-6B1F-4622-B83A-5322808E1694}" dt="2021-07-05T14:34:35.468" v="131"/>
          <ac:picMkLst>
            <pc:docMk/>
            <pc:sldMk cId="3984159688" sldId="263"/>
            <ac:picMk id="9" creationId="{0EA9A4E3-84D8-4E71-9F27-CDB880370FAA}"/>
          </ac:picMkLst>
        </pc:picChg>
      </pc:sldChg>
      <pc:sldChg chg="addSp delSp modSp del mod">
        <pc:chgData name="Александра  Шишкова" userId="eef2855d-6d2a-495a-868b-d7a8ff178bc4" providerId="ADAL" clId="{9A047394-6B1F-4622-B83A-5322808E1694}" dt="2021-07-08T11:20:34.994" v="1171" actId="2696"/>
        <pc:sldMkLst>
          <pc:docMk/>
          <pc:sldMk cId="358088527" sldId="265"/>
        </pc:sldMkLst>
        <pc:spChg chg="mod">
          <ac:chgData name="Александра  Шишкова" userId="eef2855d-6d2a-495a-868b-d7a8ff178bc4" providerId="ADAL" clId="{9A047394-6B1F-4622-B83A-5322808E1694}" dt="2021-07-05T14:41:51.545" v="206"/>
          <ac:spMkLst>
            <pc:docMk/>
            <pc:sldMk cId="358088527" sldId="265"/>
            <ac:spMk id="2" creationId="{D8F4F16D-1905-490D-834C-C4C261BAE69C}"/>
          </ac:spMkLst>
        </pc:spChg>
        <pc:spChg chg="mod">
          <ac:chgData name="Александра  Шишкова" userId="eef2855d-6d2a-495a-868b-d7a8ff178bc4" providerId="ADAL" clId="{9A047394-6B1F-4622-B83A-5322808E1694}" dt="2021-07-06T06:57:57.694" v="977" actId="207"/>
          <ac:spMkLst>
            <pc:docMk/>
            <pc:sldMk cId="358088527" sldId="265"/>
            <ac:spMk id="5" creationId="{88E4D612-E85E-4A8C-9E85-9DFEA287FC42}"/>
          </ac:spMkLst>
        </pc:spChg>
        <pc:spChg chg="mod">
          <ac:chgData name="Александра  Шишкова" userId="eef2855d-6d2a-495a-868b-d7a8ff178bc4" providerId="ADAL" clId="{9A047394-6B1F-4622-B83A-5322808E1694}" dt="2021-07-05T14:41:51.545" v="206"/>
          <ac:spMkLst>
            <pc:docMk/>
            <pc:sldMk cId="358088527" sldId="265"/>
            <ac:spMk id="7" creationId="{135FF8EB-F1C9-4C96-9BCC-9CC6B973B81B}"/>
          </ac:spMkLst>
        </pc:spChg>
        <pc:graphicFrameChg chg="mod modGraphic">
          <ac:chgData name="Александра  Шишкова" userId="eef2855d-6d2a-495a-868b-d7a8ff178bc4" providerId="ADAL" clId="{9A047394-6B1F-4622-B83A-5322808E1694}" dt="2021-07-05T14:43:47.803" v="215" actId="255"/>
          <ac:graphicFrameMkLst>
            <pc:docMk/>
            <pc:sldMk cId="358088527" sldId="265"/>
            <ac:graphicFrameMk id="4" creationId="{BC3192FE-EEF2-4ED4-ADCF-BDCD096C9177}"/>
          </ac:graphicFrameMkLst>
        </pc:graphicFrameChg>
        <pc:picChg chg="del">
          <ac:chgData name="Александра  Шишкова" userId="eef2855d-6d2a-495a-868b-d7a8ff178bc4" providerId="ADAL" clId="{9A047394-6B1F-4622-B83A-5322808E1694}" dt="2021-07-05T14:33:44.797" v="108" actId="478"/>
          <ac:picMkLst>
            <pc:docMk/>
            <pc:sldMk cId="358088527" sldId="265"/>
            <ac:picMk id="6" creationId="{BF16549C-900E-467D-91E6-E5AA87B07C05}"/>
          </ac:picMkLst>
        </pc:picChg>
        <pc:picChg chg="add mod">
          <ac:chgData name="Александра  Шишкова" userId="eef2855d-6d2a-495a-868b-d7a8ff178bc4" providerId="ADAL" clId="{9A047394-6B1F-4622-B83A-5322808E1694}" dt="2021-07-05T14:33:45.456" v="109"/>
          <ac:picMkLst>
            <pc:docMk/>
            <pc:sldMk cId="358088527" sldId="265"/>
            <ac:picMk id="8" creationId="{4835739A-4809-44C7-AC2C-7E4F86BEC1A3}"/>
          </ac:picMkLst>
        </pc:picChg>
      </pc:sldChg>
      <pc:sldChg chg="modSp add mod">
        <pc:chgData name="Александра  Шишкова" userId="eef2855d-6d2a-495a-868b-d7a8ff178bc4" providerId="ADAL" clId="{9A047394-6B1F-4622-B83A-5322808E1694}" dt="2021-07-08T11:21:39.393" v="1173" actId="122"/>
        <pc:sldMkLst>
          <pc:docMk/>
          <pc:sldMk cId="2513533746" sldId="265"/>
        </pc:sldMkLst>
        <pc:spChg chg="mod">
          <ac:chgData name="Александра  Шишкова" userId="eef2855d-6d2a-495a-868b-d7a8ff178bc4" providerId="ADAL" clId="{9A047394-6B1F-4622-B83A-5322808E1694}" dt="2021-07-08T11:21:39.393" v="1173" actId="122"/>
          <ac:spMkLst>
            <pc:docMk/>
            <pc:sldMk cId="2513533746" sldId="265"/>
            <ac:spMk id="2" creationId="{D8F4F16D-1905-490D-834C-C4C261BAE69C}"/>
          </ac:spMkLst>
        </pc:spChg>
      </pc:sldChg>
      <pc:sldChg chg="addSp delSp modSp mod">
        <pc:chgData name="Александра  Шишкова" userId="eef2855d-6d2a-495a-868b-d7a8ff178bc4" providerId="ADAL" clId="{9A047394-6B1F-4622-B83A-5322808E1694}" dt="2021-07-06T07:04:48.335" v="1002" actId="1076"/>
        <pc:sldMkLst>
          <pc:docMk/>
          <pc:sldMk cId="557618655" sldId="266"/>
        </pc:sldMkLst>
        <pc:spChg chg="mod">
          <ac:chgData name="Александра  Шишкова" userId="eef2855d-6d2a-495a-868b-d7a8ff178bc4" providerId="ADAL" clId="{9A047394-6B1F-4622-B83A-5322808E1694}" dt="2021-07-05T14:41:51.545" v="206"/>
          <ac:spMkLst>
            <pc:docMk/>
            <pc:sldMk cId="557618655" sldId="266"/>
            <ac:spMk id="2" creationId="{A31E6D46-A178-4268-9485-5E04B5C1C495}"/>
          </ac:spMkLst>
        </pc:spChg>
        <pc:spChg chg="mod">
          <ac:chgData name="Александра  Шишкова" userId="eef2855d-6d2a-495a-868b-d7a8ff178bc4" providerId="ADAL" clId="{9A047394-6B1F-4622-B83A-5322808E1694}" dt="2021-07-05T14:41:51.545" v="206"/>
          <ac:spMkLst>
            <pc:docMk/>
            <pc:sldMk cId="557618655" sldId="266"/>
            <ac:spMk id="8" creationId="{61A943C4-7EEE-4901-82AA-52352A0829DE}"/>
          </ac:spMkLst>
        </pc:spChg>
        <pc:graphicFrameChg chg="mod modGraphic">
          <ac:chgData name="Александра  Шишкова" userId="eef2855d-6d2a-495a-868b-d7a8ff178bc4" providerId="ADAL" clId="{9A047394-6B1F-4622-B83A-5322808E1694}" dt="2021-07-06T07:04:48.335" v="1002" actId="1076"/>
          <ac:graphicFrameMkLst>
            <pc:docMk/>
            <pc:sldMk cId="557618655" sldId="266"/>
            <ac:graphicFrameMk id="4" creationId="{A45CD7EB-AD3C-41FE-81A9-129D6026FCF2}"/>
          </ac:graphicFrameMkLst>
        </pc:graphicFrameChg>
        <pc:picChg chg="del">
          <ac:chgData name="Александра  Шишкова" userId="eef2855d-6d2a-495a-868b-d7a8ff178bc4" providerId="ADAL" clId="{9A047394-6B1F-4622-B83A-5322808E1694}" dt="2021-07-05T14:34:24.836" v="124" actId="478"/>
          <ac:picMkLst>
            <pc:docMk/>
            <pc:sldMk cId="557618655" sldId="266"/>
            <ac:picMk id="5" creationId="{8DBC85DB-158C-4502-A7CE-AC20CB44B1DB}"/>
          </ac:picMkLst>
        </pc:picChg>
        <pc:picChg chg="add del mod">
          <ac:chgData name="Александра  Шишкова" userId="eef2855d-6d2a-495a-868b-d7a8ff178bc4" providerId="ADAL" clId="{9A047394-6B1F-4622-B83A-5322808E1694}" dt="2021-07-06T07:04:40.116" v="1000" actId="478"/>
          <ac:picMkLst>
            <pc:docMk/>
            <pc:sldMk cId="557618655" sldId="266"/>
            <ac:picMk id="7" creationId="{742687B3-4F7F-46C6-AEB8-9A35AE7EB555}"/>
          </ac:picMkLst>
        </pc:picChg>
        <pc:picChg chg="add mod">
          <ac:chgData name="Александра  Шишкова" userId="eef2855d-6d2a-495a-868b-d7a8ff178bc4" providerId="ADAL" clId="{9A047394-6B1F-4622-B83A-5322808E1694}" dt="2021-07-05T14:34:25.114" v="125"/>
          <ac:picMkLst>
            <pc:docMk/>
            <pc:sldMk cId="557618655" sldId="266"/>
            <ac:picMk id="9" creationId="{82DA4120-656F-4664-9F99-C5890BC24D63}"/>
          </ac:picMkLst>
        </pc:picChg>
      </pc:sldChg>
      <pc:sldChg chg="modSp del mod">
        <pc:chgData name="Александра  Шишкова" userId="eef2855d-6d2a-495a-868b-d7a8ff178bc4" providerId="ADAL" clId="{9A047394-6B1F-4622-B83A-5322808E1694}" dt="2021-07-05T14:21:08.656" v="9" actId="47"/>
        <pc:sldMkLst>
          <pc:docMk/>
          <pc:sldMk cId="466739359" sldId="267"/>
        </pc:sldMkLst>
        <pc:spChg chg="mod">
          <ac:chgData name="Александра  Шишкова" userId="eef2855d-6d2a-495a-868b-d7a8ff178bc4" providerId="ADAL" clId="{9A047394-6B1F-4622-B83A-5322808E1694}" dt="2021-07-05T12:05:08.295" v="0" actId="20577"/>
          <ac:spMkLst>
            <pc:docMk/>
            <pc:sldMk cId="466739359" sldId="267"/>
            <ac:spMk id="2" creationId="{E550ACE0-B7B6-4E09-8310-DAA5A6C6D65D}"/>
          </ac:spMkLst>
        </pc:spChg>
      </pc:sldChg>
      <pc:sldChg chg="addSp delSp modSp mod">
        <pc:chgData name="Александра  Шишкова" userId="eef2855d-6d2a-495a-868b-d7a8ff178bc4" providerId="ADAL" clId="{9A047394-6B1F-4622-B83A-5322808E1694}" dt="2021-07-06T07:06:42.589" v="1014" actId="14100"/>
        <pc:sldMkLst>
          <pc:docMk/>
          <pc:sldMk cId="2089424929" sldId="268"/>
        </pc:sldMkLst>
        <pc:spChg chg="mod">
          <ac:chgData name="Александра  Шишкова" userId="eef2855d-6d2a-495a-868b-d7a8ff178bc4" providerId="ADAL" clId="{9A047394-6B1F-4622-B83A-5322808E1694}" dt="2021-07-05T14:56:33.267" v="302" actId="1076"/>
          <ac:spMkLst>
            <pc:docMk/>
            <pc:sldMk cId="2089424929" sldId="268"/>
            <ac:spMk id="2" creationId="{60E6ADAE-4E5D-4B26-A08E-911954EDAA89}"/>
          </ac:spMkLst>
        </pc:spChg>
        <pc:spChg chg="mod">
          <ac:chgData name="Александра  Шишкова" userId="eef2855d-6d2a-495a-868b-d7a8ff178bc4" providerId="ADAL" clId="{9A047394-6B1F-4622-B83A-5322808E1694}" dt="2021-07-05T14:41:51.545" v="206"/>
          <ac:spMkLst>
            <pc:docMk/>
            <pc:sldMk cId="2089424929" sldId="268"/>
            <ac:spMk id="4" creationId="{C1D07E23-A355-403A-AC65-75C7C531CFF6}"/>
          </ac:spMkLst>
        </pc:spChg>
        <pc:graphicFrameChg chg="mod">
          <ac:chgData name="Александра  Шишкова" userId="eef2855d-6d2a-495a-868b-d7a8ff178bc4" providerId="ADAL" clId="{9A047394-6B1F-4622-B83A-5322808E1694}" dt="2021-07-06T07:05:56.367" v="1007" actId="20577"/>
          <ac:graphicFrameMkLst>
            <pc:docMk/>
            <pc:sldMk cId="2089424929" sldId="268"/>
            <ac:graphicFrameMk id="11" creationId="{81841BFB-7E9E-407A-A8B2-32AB2493A822}"/>
          </ac:graphicFrameMkLst>
        </pc:graphicFrameChg>
        <pc:picChg chg="del">
          <ac:chgData name="Александра  Шишкова" userId="eef2855d-6d2a-495a-868b-d7a8ff178bc4" providerId="ADAL" clId="{9A047394-6B1F-4622-B83A-5322808E1694}" dt="2021-07-05T14:34:28.381" v="126" actId="478"/>
          <ac:picMkLst>
            <pc:docMk/>
            <pc:sldMk cId="2089424929" sldId="268"/>
            <ac:picMk id="5" creationId="{30E17428-DD19-482F-B5A9-8D156FAFB3DD}"/>
          </ac:picMkLst>
        </pc:picChg>
        <pc:picChg chg="mod">
          <ac:chgData name="Александра  Шишкова" userId="eef2855d-6d2a-495a-868b-d7a8ff178bc4" providerId="ADAL" clId="{9A047394-6B1F-4622-B83A-5322808E1694}" dt="2021-07-06T07:06:42.589" v="1014" actId="14100"/>
          <ac:picMkLst>
            <pc:docMk/>
            <pc:sldMk cId="2089424929" sldId="268"/>
            <ac:picMk id="8" creationId="{062979CD-9733-4DD6-85BC-CA4AFFEADABA}"/>
          </ac:picMkLst>
        </pc:picChg>
        <pc:picChg chg="add mod">
          <ac:chgData name="Александра  Шишкова" userId="eef2855d-6d2a-495a-868b-d7a8ff178bc4" providerId="ADAL" clId="{9A047394-6B1F-4622-B83A-5322808E1694}" dt="2021-07-05T14:34:28.656" v="127"/>
          <ac:picMkLst>
            <pc:docMk/>
            <pc:sldMk cId="2089424929" sldId="268"/>
            <ac:picMk id="9" creationId="{82861D67-2204-4064-A60F-F4DFEE38D002}"/>
          </ac:picMkLst>
        </pc:picChg>
        <pc:picChg chg="del">
          <ac:chgData name="Александра  Шишкова" userId="eef2855d-6d2a-495a-868b-d7a8ff178bc4" providerId="ADAL" clId="{9A047394-6B1F-4622-B83A-5322808E1694}" dt="2021-07-05T14:45:33.634" v="228" actId="478"/>
          <ac:picMkLst>
            <pc:docMk/>
            <pc:sldMk cId="2089424929" sldId="268"/>
            <ac:picMk id="12" creationId="{CB27B882-71D7-4D86-BB1D-F2ED70486808}"/>
          </ac:picMkLst>
        </pc:picChg>
      </pc:sldChg>
      <pc:sldChg chg="addSp delSp modSp mod">
        <pc:chgData name="Александра  Шишкова" userId="eef2855d-6d2a-495a-868b-d7a8ff178bc4" providerId="ADAL" clId="{9A047394-6B1F-4622-B83A-5322808E1694}" dt="2021-07-13T11:13:00.803" v="1187" actId="20577"/>
        <pc:sldMkLst>
          <pc:docMk/>
          <pc:sldMk cId="4125647836" sldId="269"/>
        </pc:sldMkLst>
        <pc:spChg chg="mod">
          <ac:chgData name="Александра  Шишкова" userId="eef2855d-6d2a-495a-868b-d7a8ff178bc4" providerId="ADAL" clId="{9A047394-6B1F-4622-B83A-5322808E1694}" dt="2021-07-05T14:41:51.545" v="206"/>
          <ac:spMkLst>
            <pc:docMk/>
            <pc:sldMk cId="4125647836" sldId="269"/>
            <ac:spMk id="2" creationId="{2326BF47-F4BE-464D-A7E2-A6B0C0859DDA}"/>
          </ac:spMkLst>
        </pc:spChg>
        <pc:spChg chg="mod">
          <ac:chgData name="Александра  Шишкова" userId="eef2855d-6d2a-495a-868b-d7a8ff178bc4" providerId="ADAL" clId="{9A047394-6B1F-4622-B83A-5322808E1694}" dt="2021-07-06T12:36:22.134" v="1170" actId="20577"/>
          <ac:spMkLst>
            <pc:docMk/>
            <pc:sldMk cId="4125647836" sldId="269"/>
            <ac:spMk id="3" creationId="{DF4AEECD-EE59-4E9B-AFB8-C422B0FDD802}"/>
          </ac:spMkLst>
        </pc:spChg>
        <pc:spChg chg="mod">
          <ac:chgData name="Александра  Шишкова" userId="eef2855d-6d2a-495a-868b-d7a8ff178bc4" providerId="ADAL" clId="{9A047394-6B1F-4622-B83A-5322808E1694}" dt="2021-07-05T14:41:51.545" v="206"/>
          <ac:spMkLst>
            <pc:docMk/>
            <pc:sldMk cId="4125647836" sldId="269"/>
            <ac:spMk id="4" creationId="{1013EBDD-7FB9-45DB-942A-4868647DBAD3}"/>
          </ac:spMkLst>
        </pc:spChg>
        <pc:graphicFrameChg chg="mod modGraphic">
          <ac:chgData name="Александра  Шишкова" userId="eef2855d-6d2a-495a-868b-d7a8ff178bc4" providerId="ADAL" clId="{9A047394-6B1F-4622-B83A-5322808E1694}" dt="2021-07-13T11:13:00.803" v="1187" actId="20577"/>
          <ac:graphicFrameMkLst>
            <pc:docMk/>
            <pc:sldMk cId="4125647836" sldId="269"/>
            <ac:graphicFrameMk id="5" creationId="{C27EE169-663E-421B-9480-A41C17840F7F}"/>
          </ac:graphicFrameMkLst>
        </pc:graphicFrameChg>
        <pc:picChg chg="del">
          <ac:chgData name="Александра  Шишкова" userId="eef2855d-6d2a-495a-868b-d7a8ff178bc4" providerId="ADAL" clId="{9A047394-6B1F-4622-B83A-5322808E1694}" dt="2021-07-05T14:34:13.444" v="118" actId="478"/>
          <ac:picMkLst>
            <pc:docMk/>
            <pc:sldMk cId="4125647836" sldId="269"/>
            <ac:picMk id="6" creationId="{01176B35-96CD-480B-92E8-EDC996A6BAF6}"/>
          </ac:picMkLst>
        </pc:picChg>
        <pc:picChg chg="mod">
          <ac:chgData name="Александра  Шишкова" userId="eef2855d-6d2a-495a-868b-d7a8ff178bc4" providerId="ADAL" clId="{9A047394-6B1F-4622-B83A-5322808E1694}" dt="2021-07-05T14:50:35.787" v="257" actId="1076"/>
          <ac:picMkLst>
            <pc:docMk/>
            <pc:sldMk cId="4125647836" sldId="269"/>
            <ac:picMk id="8" creationId="{AE15F189-5A4C-402F-BD17-46FB56572713}"/>
          </ac:picMkLst>
        </pc:picChg>
        <pc:picChg chg="add mod">
          <ac:chgData name="Александра  Шишкова" userId="eef2855d-6d2a-495a-868b-d7a8ff178bc4" providerId="ADAL" clId="{9A047394-6B1F-4622-B83A-5322808E1694}" dt="2021-07-05T14:34:13.705" v="119"/>
          <ac:picMkLst>
            <pc:docMk/>
            <pc:sldMk cId="4125647836" sldId="269"/>
            <ac:picMk id="9" creationId="{E7D19AF2-CB85-45C1-93EF-5DCEAA7071EA}"/>
          </ac:picMkLst>
        </pc:picChg>
        <pc:picChg chg="mod">
          <ac:chgData name="Александра  Шишкова" userId="eef2855d-6d2a-495a-868b-d7a8ff178bc4" providerId="ADAL" clId="{9A047394-6B1F-4622-B83A-5322808E1694}" dt="2021-07-05T14:50:31.943" v="256" actId="1076"/>
          <ac:picMkLst>
            <pc:docMk/>
            <pc:sldMk cId="4125647836" sldId="269"/>
            <ac:picMk id="10" creationId="{38297827-6218-4329-9A67-2CC3539EF47B}"/>
          </ac:picMkLst>
        </pc:picChg>
      </pc:sldChg>
      <pc:sldChg chg="addSp delSp modSp mod">
        <pc:chgData name="Александра  Шишкова" userId="eef2855d-6d2a-495a-868b-d7a8ff178bc4" providerId="ADAL" clId="{9A047394-6B1F-4622-B83A-5322808E1694}" dt="2021-07-06T07:04:24.318" v="999" actId="122"/>
        <pc:sldMkLst>
          <pc:docMk/>
          <pc:sldMk cId="627837403" sldId="270"/>
        </pc:sldMkLst>
        <pc:spChg chg="mod">
          <ac:chgData name="Александра  Шишкова" userId="eef2855d-6d2a-495a-868b-d7a8ff178bc4" providerId="ADAL" clId="{9A047394-6B1F-4622-B83A-5322808E1694}" dt="2021-07-06T07:04:24.318" v="999" actId="122"/>
          <ac:spMkLst>
            <pc:docMk/>
            <pc:sldMk cId="627837403" sldId="270"/>
            <ac:spMk id="2" creationId="{05F0B1B6-B823-4FAD-8C27-A0EDF913636F}"/>
          </ac:spMkLst>
        </pc:spChg>
        <pc:spChg chg="mod">
          <ac:chgData name="Александра  Шишкова" userId="eef2855d-6d2a-495a-868b-d7a8ff178bc4" providerId="ADAL" clId="{9A047394-6B1F-4622-B83A-5322808E1694}" dt="2021-07-05T14:41:51.545" v="206"/>
          <ac:spMkLst>
            <pc:docMk/>
            <pc:sldMk cId="627837403" sldId="270"/>
            <ac:spMk id="4" creationId="{77987331-D605-4C48-81FF-99B4FE321CB6}"/>
          </ac:spMkLst>
        </pc:spChg>
        <pc:graphicFrameChg chg="mod modGraphic">
          <ac:chgData name="Александра  Шишкова" userId="eef2855d-6d2a-495a-868b-d7a8ff178bc4" providerId="ADAL" clId="{9A047394-6B1F-4622-B83A-5322808E1694}" dt="2021-07-06T06:18:54.311" v="326" actId="26606"/>
          <ac:graphicFrameMkLst>
            <pc:docMk/>
            <pc:sldMk cId="627837403" sldId="270"/>
            <ac:graphicFrameMk id="7" creationId="{D4BE8BAA-5E46-42C7-88E0-15C1E135A2F4}"/>
          </ac:graphicFrameMkLst>
        </pc:graphicFrameChg>
        <pc:picChg chg="del">
          <ac:chgData name="Александра  Шишкова" userId="eef2855d-6d2a-495a-868b-d7a8ff178bc4" providerId="ADAL" clId="{9A047394-6B1F-4622-B83A-5322808E1694}" dt="2021-07-05T14:34:20.308" v="122" actId="478"/>
          <ac:picMkLst>
            <pc:docMk/>
            <pc:sldMk cId="627837403" sldId="270"/>
            <ac:picMk id="5" creationId="{4C0F531B-6BD5-4EDE-8571-85997DB1A67F}"/>
          </ac:picMkLst>
        </pc:picChg>
        <pc:picChg chg="del">
          <ac:chgData name="Александра  Шишкова" userId="eef2855d-6d2a-495a-868b-d7a8ff178bc4" providerId="ADAL" clId="{9A047394-6B1F-4622-B83A-5322808E1694}" dt="2021-07-05T14:45:30.762" v="227" actId="478"/>
          <ac:picMkLst>
            <pc:docMk/>
            <pc:sldMk cId="627837403" sldId="270"/>
            <ac:picMk id="8" creationId="{CE2CDD87-6D67-47F2-AAAF-9AD26B8823B8}"/>
          </ac:picMkLst>
        </pc:picChg>
        <pc:picChg chg="add del mod">
          <ac:chgData name="Александра  Шишкова" userId="eef2855d-6d2a-495a-868b-d7a8ff178bc4" providerId="ADAL" clId="{9A047394-6B1F-4622-B83A-5322808E1694}" dt="2021-07-05T14:34:19.353" v="121"/>
          <ac:picMkLst>
            <pc:docMk/>
            <pc:sldMk cId="627837403" sldId="270"/>
            <ac:picMk id="9" creationId="{3CBC3479-E378-47EF-A921-51D8D841864F}"/>
          </ac:picMkLst>
        </pc:picChg>
        <pc:picChg chg="add mod">
          <ac:chgData name="Александра  Шишкова" userId="eef2855d-6d2a-495a-868b-d7a8ff178bc4" providerId="ADAL" clId="{9A047394-6B1F-4622-B83A-5322808E1694}" dt="2021-07-05T14:34:20.540" v="123"/>
          <ac:picMkLst>
            <pc:docMk/>
            <pc:sldMk cId="627837403" sldId="270"/>
            <ac:picMk id="10" creationId="{2928BC11-0E8A-475B-909F-9E6FAF7CF863}"/>
          </ac:picMkLst>
        </pc:picChg>
      </pc:sldChg>
      <pc:sldChg chg="addSp delSp modSp mod delDesignElem">
        <pc:chgData name="Александра  Шишкова" userId="eef2855d-6d2a-495a-868b-d7a8ff178bc4" providerId="ADAL" clId="{9A047394-6B1F-4622-B83A-5322808E1694}" dt="2021-07-06T07:10:35.248" v="1037" actId="478"/>
        <pc:sldMkLst>
          <pc:docMk/>
          <pc:sldMk cId="2075085503" sldId="272"/>
        </pc:sldMkLst>
        <pc:spChg chg="mod">
          <ac:chgData name="Александра  Шишкова" userId="eef2855d-6d2a-495a-868b-d7a8ff178bc4" providerId="ADAL" clId="{9A047394-6B1F-4622-B83A-5322808E1694}" dt="2021-07-06T07:09:01.492" v="1030" actId="1076"/>
          <ac:spMkLst>
            <pc:docMk/>
            <pc:sldMk cId="2075085503" sldId="272"/>
            <ac:spMk id="4" creationId="{080AA47D-D9F9-4733-9A99-6175F6690980}"/>
          </ac:spMkLst>
        </pc:spChg>
        <pc:spChg chg="del mod">
          <ac:chgData name="Александра  Шишкова" userId="eef2855d-6d2a-495a-868b-d7a8ff178bc4" providerId="ADAL" clId="{9A047394-6B1F-4622-B83A-5322808E1694}" dt="2021-07-06T07:10:35.248" v="1037" actId="478"/>
          <ac:spMkLst>
            <pc:docMk/>
            <pc:sldMk cId="2075085503" sldId="272"/>
            <ac:spMk id="5" creationId="{B928F5F3-1713-405C-814C-2504F829663C}"/>
          </ac:spMkLst>
        </pc:spChg>
        <pc:spChg chg="add del">
          <ac:chgData name="Александра  Шишкова" userId="eef2855d-6d2a-495a-868b-d7a8ff178bc4" providerId="ADAL" clId="{9A047394-6B1F-4622-B83A-5322808E1694}" dt="2021-07-05T14:41:51.545" v="206"/>
          <ac:spMkLst>
            <pc:docMk/>
            <pc:sldMk cId="2075085503" sldId="272"/>
            <ac:spMk id="79" creationId="{BBED7469-0D10-44CB-A4C2-C1124B3CA59F}"/>
          </ac:spMkLst>
        </pc:spChg>
        <pc:spChg chg="add del">
          <ac:chgData name="Александра  Шишкова" userId="eef2855d-6d2a-495a-868b-d7a8ff178bc4" providerId="ADAL" clId="{9A047394-6B1F-4622-B83A-5322808E1694}" dt="2021-07-05T14:41:51.545" v="206"/>
          <ac:spMkLst>
            <pc:docMk/>
            <pc:sldMk cId="2075085503" sldId="272"/>
            <ac:spMk id="80" creationId="{F4351E00-23D4-4170-AACC-F27A1EE3FF43}"/>
          </ac:spMkLst>
        </pc:spChg>
        <pc:spChg chg="add del">
          <ac:chgData name="Александра  Шишкова" userId="eef2855d-6d2a-495a-868b-d7a8ff178bc4" providerId="ADAL" clId="{9A047394-6B1F-4622-B83A-5322808E1694}" dt="2021-07-05T14:41:51.545" v="206"/>
          <ac:spMkLst>
            <pc:docMk/>
            <pc:sldMk cId="2075085503" sldId="272"/>
            <ac:spMk id="81" creationId="{15E7DF1D-6202-4496-B54F-2C3A07A0A37A}"/>
          </ac:spMkLst>
        </pc:spChg>
        <pc:spChg chg="add del">
          <ac:chgData name="Александра  Шишкова" userId="eef2855d-6d2a-495a-868b-d7a8ff178bc4" providerId="ADAL" clId="{9A047394-6B1F-4622-B83A-5322808E1694}" dt="2021-07-05T14:41:51.545" v="206"/>
          <ac:spMkLst>
            <pc:docMk/>
            <pc:sldMk cId="2075085503" sldId="272"/>
            <ac:spMk id="82" creationId="{5A133C1E-CB83-47F3-8F35-94C2A7C58EE2}"/>
          </ac:spMkLst>
        </pc:spChg>
        <pc:picChg chg="mod">
          <ac:chgData name="Александра  Шишкова" userId="eef2855d-6d2a-495a-868b-d7a8ff178bc4" providerId="ADAL" clId="{9A047394-6B1F-4622-B83A-5322808E1694}" dt="2021-07-05T14:41:51.545" v="206"/>
          <ac:picMkLst>
            <pc:docMk/>
            <pc:sldMk cId="2075085503" sldId="272"/>
            <ac:picMk id="10" creationId="{7BD4EDA8-A5DA-42D0-8015-3207BC9D0BC6}"/>
          </ac:picMkLst>
        </pc:picChg>
        <pc:picChg chg="mod">
          <ac:chgData name="Александра  Шишкова" userId="eef2855d-6d2a-495a-868b-d7a8ff178bc4" providerId="ADAL" clId="{9A047394-6B1F-4622-B83A-5322808E1694}" dt="2021-07-05T14:36:46.769" v="163" actId="1076"/>
          <ac:picMkLst>
            <pc:docMk/>
            <pc:sldMk cId="2075085503" sldId="272"/>
            <ac:picMk id="14" creationId="{5E012A3F-1FB3-4A79-B112-10DFCCDA7934}"/>
          </ac:picMkLst>
        </pc:picChg>
        <pc:picChg chg="add del mod">
          <ac:chgData name="Александра  Шишкова" userId="eef2855d-6d2a-495a-868b-d7a8ff178bc4" providerId="ADAL" clId="{9A047394-6B1F-4622-B83A-5322808E1694}" dt="2021-07-06T07:09:02.707" v="1032"/>
          <ac:picMkLst>
            <pc:docMk/>
            <pc:sldMk cId="2075085503" sldId="272"/>
            <ac:picMk id="15" creationId="{AD1212B8-52FA-492B-A356-724B5073ECCB}"/>
          </ac:picMkLst>
        </pc:picChg>
        <pc:picChg chg="add del mod">
          <ac:chgData name="Александра  Шишкова" userId="eef2855d-6d2a-495a-868b-d7a8ff178bc4" providerId="ADAL" clId="{9A047394-6B1F-4622-B83A-5322808E1694}" dt="2021-07-05T14:36:57.225" v="179"/>
          <ac:picMkLst>
            <pc:docMk/>
            <pc:sldMk cId="2075085503" sldId="272"/>
            <ac:picMk id="15" creationId="{E1EE74D9-310A-43C7-BD11-F5296B6E1D1D}"/>
          </ac:picMkLst>
        </pc:picChg>
        <pc:picChg chg="add del mod">
          <ac:chgData name="Александра  Шишкова" userId="eef2855d-6d2a-495a-868b-d7a8ff178bc4" providerId="ADAL" clId="{9A047394-6B1F-4622-B83A-5322808E1694}" dt="2021-07-05T14:36:49.885" v="173"/>
          <ac:picMkLst>
            <pc:docMk/>
            <pc:sldMk cId="2075085503" sldId="272"/>
            <ac:picMk id="16" creationId="{07D9EE92-3AD1-44C6-87DD-46CE59B8148A}"/>
          </ac:picMkLst>
        </pc:picChg>
        <pc:picChg chg="mod">
          <ac:chgData name="Александра  Шишкова" userId="eef2855d-6d2a-495a-868b-d7a8ff178bc4" providerId="ADAL" clId="{9A047394-6B1F-4622-B83A-5322808E1694}" dt="2021-07-05T14:35:25.702" v="147" actId="14100"/>
          <ac:picMkLst>
            <pc:docMk/>
            <pc:sldMk cId="2075085503" sldId="272"/>
            <ac:picMk id="18" creationId="{3018412F-62E7-4439-88DA-41644C0DCB4B}"/>
          </ac:picMkLst>
        </pc:picChg>
        <pc:picChg chg="mod">
          <ac:chgData name="Александра  Шишкова" userId="eef2855d-6d2a-495a-868b-d7a8ff178bc4" providerId="ADAL" clId="{9A047394-6B1F-4622-B83A-5322808E1694}" dt="2021-07-06T07:09:01.092" v="1029" actId="1076"/>
          <ac:picMkLst>
            <pc:docMk/>
            <pc:sldMk cId="2075085503" sldId="272"/>
            <ac:picMk id="40" creationId="{4F3D51EF-FAB5-4CC0-BAFD-338A3214D001}"/>
          </ac:picMkLst>
        </pc:picChg>
        <pc:picChg chg="mod">
          <ac:chgData name="Александра  Шишкова" userId="eef2855d-6d2a-495a-868b-d7a8ff178bc4" providerId="ADAL" clId="{9A047394-6B1F-4622-B83A-5322808E1694}" dt="2021-07-06T07:09:00.199" v="1026" actId="1076"/>
          <ac:picMkLst>
            <pc:docMk/>
            <pc:sldMk cId="2075085503" sldId="272"/>
            <ac:picMk id="42" creationId="{0C2B89F7-4CB9-42ED-8AF0-6CA67D2D0023}"/>
          </ac:picMkLst>
        </pc:picChg>
        <pc:picChg chg="add del mod">
          <ac:chgData name="Александра  Шишкова" userId="eef2855d-6d2a-495a-868b-d7a8ff178bc4" providerId="ADAL" clId="{9A047394-6B1F-4622-B83A-5322808E1694}" dt="2021-07-06T07:09:01.965" v="1031" actId="478"/>
          <ac:picMkLst>
            <pc:docMk/>
            <pc:sldMk cId="2075085503" sldId="272"/>
            <ac:picMk id="68" creationId="{3C0D7B6F-BEC0-4796-9EE7-43DDF9726C54}"/>
          </ac:picMkLst>
        </pc:picChg>
      </pc:sldChg>
      <pc:sldChg chg="addSp delSp modSp new mod">
        <pc:chgData name="Александра  Шишкова" userId="eef2855d-6d2a-495a-868b-d7a8ff178bc4" providerId="ADAL" clId="{9A047394-6B1F-4622-B83A-5322808E1694}" dt="2021-07-06T07:07:12.773" v="1016" actId="1076"/>
        <pc:sldMkLst>
          <pc:docMk/>
          <pc:sldMk cId="1148897262" sldId="273"/>
        </pc:sldMkLst>
        <pc:spChg chg="mod">
          <ac:chgData name="Александра  Шишкова" userId="eef2855d-6d2a-495a-868b-d7a8ff178bc4" providerId="ADAL" clId="{9A047394-6B1F-4622-B83A-5322808E1694}" dt="2021-07-06T07:07:12.773" v="1016" actId="1076"/>
          <ac:spMkLst>
            <pc:docMk/>
            <pc:sldMk cId="1148897262" sldId="273"/>
            <ac:spMk id="2" creationId="{CA838469-93A8-4790-A0D3-F363462B9A69}"/>
          </ac:spMkLst>
        </pc:spChg>
        <pc:spChg chg="del mod">
          <ac:chgData name="Александра  Шишкова" userId="eef2855d-6d2a-495a-868b-d7a8ff178bc4" providerId="ADAL" clId="{9A047394-6B1F-4622-B83A-5322808E1694}" dt="2021-07-06T06:19:10.466" v="327"/>
          <ac:spMkLst>
            <pc:docMk/>
            <pc:sldMk cId="1148897262" sldId="273"/>
            <ac:spMk id="3" creationId="{8EE4EED7-5DA0-4532-BDA2-02EF9A058882}"/>
          </ac:spMkLst>
        </pc:spChg>
        <pc:spChg chg="add mod">
          <ac:chgData name="Александра  Шишкова" userId="eef2855d-6d2a-495a-868b-d7a8ff178bc4" providerId="ADAL" clId="{9A047394-6B1F-4622-B83A-5322808E1694}" dt="2021-07-06T06:18:33.107" v="324" actId="1076"/>
          <ac:spMkLst>
            <pc:docMk/>
            <pc:sldMk cId="1148897262" sldId="273"/>
            <ac:spMk id="5" creationId="{62127CDC-30DC-46DE-8A8C-9B80C9B45629}"/>
          </ac:spMkLst>
        </pc:spChg>
        <pc:picChg chg="add mod">
          <ac:chgData name="Александра  Шишкова" userId="eef2855d-6d2a-495a-868b-d7a8ff178bc4" providerId="ADAL" clId="{9A047394-6B1F-4622-B83A-5322808E1694}" dt="2021-07-06T06:19:23.768" v="330" actId="14100"/>
          <ac:picMkLst>
            <pc:docMk/>
            <pc:sldMk cId="1148897262" sldId="273"/>
            <ac:picMk id="6" creationId="{2727B016-1BD3-461E-B536-F253B0512EAB}"/>
          </ac:picMkLst>
        </pc:picChg>
        <pc:picChg chg="add mod">
          <ac:chgData name="Александра  Шишкова" userId="eef2855d-6d2a-495a-868b-d7a8ff178bc4" providerId="ADAL" clId="{9A047394-6B1F-4622-B83A-5322808E1694}" dt="2021-07-06T06:51:23.173" v="947"/>
          <ac:picMkLst>
            <pc:docMk/>
            <pc:sldMk cId="1148897262" sldId="273"/>
            <ac:picMk id="7" creationId="{1335DD18-42BD-4C66-B6C4-D51E46E6EA83}"/>
          </ac:picMkLst>
        </pc:picChg>
      </pc:sldChg>
      <pc:sldChg chg="addSp modSp new mod">
        <pc:chgData name="Александра  Шишкова" userId="eef2855d-6d2a-495a-868b-d7a8ff178bc4" providerId="ADAL" clId="{9A047394-6B1F-4622-B83A-5322808E1694}" dt="2021-07-06T07:13:17.352" v="1038" actId="207"/>
        <pc:sldMkLst>
          <pc:docMk/>
          <pc:sldMk cId="998784282" sldId="274"/>
        </pc:sldMkLst>
        <pc:spChg chg="mod">
          <ac:chgData name="Александра  Шишкова" userId="eef2855d-6d2a-495a-868b-d7a8ff178bc4" providerId="ADAL" clId="{9A047394-6B1F-4622-B83A-5322808E1694}" dt="2021-07-06T07:13:17.352" v="1038" actId="207"/>
          <ac:spMkLst>
            <pc:docMk/>
            <pc:sldMk cId="998784282" sldId="274"/>
            <ac:spMk id="2" creationId="{42B94214-EBFB-4A8B-A2E1-C5AC8D3EE3A7}"/>
          </ac:spMkLst>
        </pc:spChg>
        <pc:spChg chg="mod">
          <ac:chgData name="Александра  Шишкова" userId="eef2855d-6d2a-495a-868b-d7a8ff178bc4" providerId="ADAL" clId="{9A047394-6B1F-4622-B83A-5322808E1694}" dt="2021-07-06T06:51:46.937" v="950" actId="1076"/>
          <ac:spMkLst>
            <pc:docMk/>
            <pc:sldMk cId="998784282" sldId="274"/>
            <ac:spMk id="3" creationId="{4FEBC88F-C08B-4BAD-B69E-68A171E2F10D}"/>
          </ac:spMkLst>
        </pc:spChg>
        <pc:graphicFrameChg chg="add mod modGraphic">
          <ac:chgData name="Александра  Шишкова" userId="eef2855d-6d2a-495a-868b-d7a8ff178bc4" providerId="ADAL" clId="{9A047394-6B1F-4622-B83A-5322808E1694}" dt="2021-07-06T06:51:10.755" v="945" actId="2062"/>
          <ac:graphicFrameMkLst>
            <pc:docMk/>
            <pc:sldMk cId="998784282" sldId="274"/>
            <ac:graphicFrameMk id="5" creationId="{495ADA04-0C90-40BC-8E77-992A13C82EAC}"/>
          </ac:graphicFrameMkLst>
        </pc:graphicFrameChg>
        <pc:picChg chg="add mod">
          <ac:chgData name="Александра  Шишкова" userId="eef2855d-6d2a-495a-868b-d7a8ff178bc4" providerId="ADAL" clId="{9A047394-6B1F-4622-B83A-5322808E1694}" dt="2021-07-06T06:51:24.683" v="948"/>
          <ac:picMkLst>
            <pc:docMk/>
            <pc:sldMk cId="998784282" sldId="274"/>
            <ac:picMk id="6" creationId="{D8046532-B7EE-4F8F-9090-3E776838BEC8}"/>
          </ac:picMkLst>
        </pc:picChg>
      </pc:sldChg>
      <pc:sldChg chg="new del">
        <pc:chgData name="Александра  Шишкова" userId="eef2855d-6d2a-495a-868b-d7a8ff178bc4" providerId="ADAL" clId="{9A047394-6B1F-4622-B83A-5322808E1694}" dt="2021-07-06T09:13:23.980" v="1040" actId="680"/>
        <pc:sldMkLst>
          <pc:docMk/>
          <pc:sldMk cId="1248205128" sldId="275"/>
        </pc:sldMkLst>
      </pc:sldChg>
    </pc:docChg>
  </pc:docChgLst>
  <pc:docChgLst>
    <pc:chgData name="Александра  Шишкова" userId="eef2855d-6d2a-495a-868b-d7a8ff178bc4" providerId="ADAL" clId="{05B6AA2D-7D26-4F99-8D2F-3D1483315713}"/>
    <pc:docChg chg="modSld">
      <pc:chgData name="Александра  Шишкова" userId="eef2855d-6d2a-495a-868b-d7a8ff178bc4" providerId="ADAL" clId="{05B6AA2D-7D26-4F99-8D2F-3D1483315713}" dt="2021-07-14T06:22:35.300" v="7" actId="20577"/>
      <pc:docMkLst>
        <pc:docMk/>
      </pc:docMkLst>
      <pc:sldChg chg="modSp mod">
        <pc:chgData name="Александра  Шишкова" userId="eef2855d-6d2a-495a-868b-d7a8ff178bc4" providerId="ADAL" clId="{05B6AA2D-7D26-4F99-8D2F-3D1483315713}" dt="2021-07-14T06:22:35.300" v="7" actId="20577"/>
        <pc:sldMkLst>
          <pc:docMk/>
          <pc:sldMk cId="998784282" sldId="274"/>
        </pc:sldMkLst>
        <pc:graphicFrameChg chg="modGraphic">
          <ac:chgData name="Александра  Шишкова" userId="eef2855d-6d2a-495a-868b-d7a8ff178bc4" providerId="ADAL" clId="{05B6AA2D-7D26-4F99-8D2F-3D1483315713}" dt="2021-07-14T06:22:35.300" v="7" actId="20577"/>
          <ac:graphicFrameMkLst>
            <pc:docMk/>
            <pc:sldMk cId="998784282" sldId="274"/>
            <ac:graphicFrameMk id="5" creationId="{495ADA04-0C90-40BC-8E77-992A13C82EAC}"/>
          </ac:graphicFrameMkLst>
        </pc:graphicFrameChg>
      </pc:sldChg>
    </pc:docChg>
  </pc:docChgLst>
  <pc:docChgLst>
    <pc:chgData name="Владимир" userId="17de8d23-d944-4b50-a669-60124b37f127" providerId="ADAL" clId="{C8D3C498-EC67-4B35-9014-B825E0CC4CA8}"/>
    <pc:docChg chg="custSel delSld modSld">
      <pc:chgData name="Владимир" userId="17de8d23-d944-4b50-a669-60124b37f127" providerId="ADAL" clId="{C8D3C498-EC67-4B35-9014-B825E0CC4CA8}" dt="2021-07-05T11:24:50.788" v="29" actId="122"/>
      <pc:docMkLst>
        <pc:docMk/>
      </pc:docMkLst>
      <pc:sldChg chg="modSp mod">
        <pc:chgData name="Владимир" userId="17de8d23-d944-4b50-a669-60124b37f127" providerId="ADAL" clId="{C8D3C498-EC67-4B35-9014-B825E0CC4CA8}" dt="2021-07-05T11:23:52.608" v="12" actId="20577"/>
        <pc:sldMkLst>
          <pc:docMk/>
          <pc:sldMk cId="3191643358" sldId="258"/>
        </pc:sldMkLst>
        <pc:spChg chg="mod">
          <ac:chgData name="Владимир" userId="17de8d23-d944-4b50-a669-60124b37f127" providerId="ADAL" clId="{C8D3C498-EC67-4B35-9014-B825E0CC4CA8}" dt="2021-07-05T11:23:52.608" v="12" actId="20577"/>
          <ac:spMkLst>
            <pc:docMk/>
            <pc:sldMk cId="3191643358" sldId="258"/>
            <ac:spMk id="2" creationId="{745D2EF6-96F1-42EF-AE0D-F740267342D8}"/>
          </ac:spMkLst>
        </pc:spChg>
      </pc:sldChg>
      <pc:sldChg chg="modSp mod">
        <pc:chgData name="Владимир" userId="17de8d23-d944-4b50-a669-60124b37f127" providerId="ADAL" clId="{C8D3C498-EC67-4B35-9014-B825E0CC4CA8}" dt="2021-07-05T11:24:38.254" v="26" actId="27636"/>
        <pc:sldMkLst>
          <pc:docMk/>
          <pc:sldMk cId="4163915433" sldId="259"/>
        </pc:sldMkLst>
        <pc:spChg chg="mod">
          <ac:chgData name="Владимир" userId="17de8d23-d944-4b50-a669-60124b37f127" providerId="ADAL" clId="{C8D3C498-EC67-4B35-9014-B825E0CC4CA8}" dt="2021-07-05T11:24:38.254" v="26" actId="27636"/>
          <ac:spMkLst>
            <pc:docMk/>
            <pc:sldMk cId="4163915433" sldId="259"/>
            <ac:spMk id="2" creationId="{ACF21B82-89B1-47C2-B11C-F7AA655F8583}"/>
          </ac:spMkLst>
        </pc:spChg>
      </pc:sldChg>
      <pc:sldChg chg="modSp mod">
        <pc:chgData name="Владимир" userId="17de8d23-d944-4b50-a669-60124b37f127" providerId="ADAL" clId="{C8D3C498-EC67-4B35-9014-B825E0CC4CA8}" dt="2021-07-05T11:24:02.531" v="18" actId="20577"/>
        <pc:sldMkLst>
          <pc:docMk/>
          <pc:sldMk cId="2853911720" sldId="260"/>
        </pc:sldMkLst>
        <pc:spChg chg="mod">
          <ac:chgData name="Владимир" userId="17de8d23-d944-4b50-a669-60124b37f127" providerId="ADAL" clId="{C8D3C498-EC67-4B35-9014-B825E0CC4CA8}" dt="2021-07-05T11:24:02.531" v="18" actId="20577"/>
          <ac:spMkLst>
            <pc:docMk/>
            <pc:sldMk cId="2853911720" sldId="260"/>
            <ac:spMk id="2" creationId="{DF45005D-7A61-4941-B3C1-7289EA66D7A7}"/>
          </ac:spMkLst>
        </pc:spChg>
      </pc:sldChg>
      <pc:sldChg chg="modSp mod">
        <pc:chgData name="Владимир" userId="17de8d23-d944-4b50-a669-60124b37f127" providerId="ADAL" clId="{C8D3C498-EC67-4B35-9014-B825E0CC4CA8}" dt="2021-07-05T11:24:26.461" v="24" actId="20577"/>
        <pc:sldMkLst>
          <pc:docMk/>
          <pc:sldMk cId="3237151389" sldId="261"/>
        </pc:sldMkLst>
        <pc:spChg chg="mod">
          <ac:chgData name="Владимир" userId="17de8d23-d944-4b50-a669-60124b37f127" providerId="ADAL" clId="{C8D3C498-EC67-4B35-9014-B825E0CC4CA8}" dt="2021-07-05T11:24:26.461" v="24" actId="20577"/>
          <ac:spMkLst>
            <pc:docMk/>
            <pc:sldMk cId="3237151389" sldId="261"/>
            <ac:spMk id="2" creationId="{6E6F50F6-E74F-4DC2-B24D-1BF6FE35C993}"/>
          </ac:spMkLst>
        </pc:spChg>
      </pc:sldChg>
      <pc:sldChg chg="del">
        <pc:chgData name="Владимир" userId="17de8d23-d944-4b50-a669-60124b37f127" providerId="ADAL" clId="{C8D3C498-EC67-4B35-9014-B825E0CC4CA8}" dt="2021-07-05T11:23:25.038" v="0" actId="47"/>
        <pc:sldMkLst>
          <pc:docMk/>
          <pc:sldMk cId="2552439833" sldId="264"/>
        </pc:sldMkLst>
      </pc:sldChg>
      <pc:sldChg chg="modSp mod">
        <pc:chgData name="Владимир" userId="17de8d23-d944-4b50-a669-60124b37f127" providerId="ADAL" clId="{C8D3C498-EC67-4B35-9014-B825E0CC4CA8}" dt="2021-07-05T11:24:50.788" v="29" actId="122"/>
        <pc:sldMkLst>
          <pc:docMk/>
          <pc:sldMk cId="4125647836" sldId="269"/>
        </pc:sldMkLst>
        <pc:spChg chg="mod">
          <ac:chgData name="Владимир" userId="17de8d23-d944-4b50-a669-60124b37f127" providerId="ADAL" clId="{C8D3C498-EC67-4B35-9014-B825E0CC4CA8}" dt="2021-07-05T11:24:43.521" v="27" actId="20577"/>
          <ac:spMkLst>
            <pc:docMk/>
            <pc:sldMk cId="4125647836" sldId="269"/>
            <ac:spMk id="2" creationId="{2326BF47-F4BE-464D-A7E2-A6B0C0859DDA}"/>
          </ac:spMkLst>
        </pc:spChg>
        <pc:spChg chg="mod">
          <ac:chgData name="Владимир" userId="17de8d23-d944-4b50-a669-60124b37f127" providerId="ADAL" clId="{C8D3C498-EC67-4B35-9014-B825E0CC4CA8}" dt="2021-07-05T11:24:50.788" v="29" actId="122"/>
          <ac:spMkLst>
            <pc:docMk/>
            <pc:sldMk cId="4125647836" sldId="269"/>
            <ac:spMk id="3" creationId="{DF4AEECD-EE59-4E9B-AFB8-C422B0FDD802}"/>
          </ac:spMkLst>
        </pc:spChg>
      </pc:sldChg>
    </pc:docChg>
  </pc:docChgLst>
  <pc:docChgLst>
    <pc:chgData name="Александра Шишкова" userId="eef2855d-6d2a-495a-868b-d7a8ff178bc4" providerId="ADAL" clId="{CF29CABF-5C29-44E9-A428-225952E69BFD}"/>
    <pc:docChg chg="modSld">
      <pc:chgData name="Александра Шишкова" userId="eef2855d-6d2a-495a-868b-d7a8ff178bc4" providerId="ADAL" clId="{CF29CABF-5C29-44E9-A428-225952E69BFD}" dt="2021-12-16T13:05:26.270" v="0" actId="20577"/>
      <pc:docMkLst>
        <pc:docMk/>
      </pc:docMkLst>
      <pc:sldChg chg="modSp">
        <pc:chgData name="Александра Шишкова" userId="eef2855d-6d2a-495a-868b-d7a8ff178bc4" providerId="ADAL" clId="{CF29CABF-5C29-44E9-A428-225952E69BFD}" dt="2021-12-16T13:05:26.270" v="0" actId="20577"/>
        <pc:sldMkLst>
          <pc:docMk/>
          <pc:sldMk cId="627837403" sldId="270"/>
        </pc:sldMkLst>
        <pc:graphicFrameChg chg="mod">
          <ac:chgData name="Александра Шишкова" userId="eef2855d-6d2a-495a-868b-d7a8ff178bc4" providerId="ADAL" clId="{CF29CABF-5C29-44E9-A428-225952E69BFD}" dt="2021-12-16T13:05:26.270" v="0" actId="20577"/>
          <ac:graphicFrameMkLst>
            <pc:docMk/>
            <pc:sldMk cId="627837403" sldId="270"/>
            <ac:graphicFrameMk id="7" creationId="{D4BE8BAA-5E46-42C7-88E0-15C1E135A2F4}"/>
          </ac:graphicFrameMkLst>
        </pc:graphicFrameChg>
      </pc:sldChg>
    </pc:docChg>
  </pc:docChgLst>
  <pc:docChgLst>
    <pc:chgData name="Александра  Шишкова" userId="eef2855d-6d2a-495a-868b-d7a8ff178bc4" providerId="ADAL" clId="{CDB61909-443C-4FAE-BF19-3D0DDB2BB0AB}"/>
    <pc:docChg chg="undo redo custSel addSld delSld modSld">
      <pc:chgData name="Александра  Шишкова" userId="eef2855d-6d2a-495a-868b-d7a8ff178bc4" providerId="ADAL" clId="{CDB61909-443C-4FAE-BF19-3D0DDB2BB0AB}" dt="2021-09-07T12:03:18.938" v="1250" actId="1076"/>
      <pc:docMkLst>
        <pc:docMk/>
      </pc:docMkLst>
      <pc:sldChg chg="addSp delSp modSp mod">
        <pc:chgData name="Александра  Шишкова" userId="eef2855d-6d2a-495a-868b-d7a8ff178bc4" providerId="ADAL" clId="{CDB61909-443C-4FAE-BF19-3D0DDB2BB0AB}" dt="2021-09-02T07:03:05.578" v="172"/>
        <pc:sldMkLst>
          <pc:docMk/>
          <pc:sldMk cId="223608102" sldId="256"/>
        </pc:sldMkLst>
        <pc:spChg chg="del">
          <ac:chgData name="Александра  Шишкова" userId="eef2855d-6d2a-495a-868b-d7a8ff178bc4" providerId="ADAL" clId="{CDB61909-443C-4FAE-BF19-3D0DDB2BB0AB}" dt="2021-09-02T07:03:00.321" v="170" actId="478"/>
          <ac:spMkLst>
            <pc:docMk/>
            <pc:sldMk cId="223608102" sldId="256"/>
            <ac:spMk id="2" creationId="{1ABE9CE3-41F6-4CAB-9D71-868F2662147E}"/>
          </ac:spMkLst>
        </pc:spChg>
        <pc:spChg chg="add del mod">
          <ac:chgData name="Александра  Шишкова" userId="eef2855d-6d2a-495a-868b-d7a8ff178bc4" providerId="ADAL" clId="{CDB61909-443C-4FAE-BF19-3D0DDB2BB0AB}" dt="2021-09-02T07:03:04.909" v="171" actId="478"/>
          <ac:spMkLst>
            <pc:docMk/>
            <pc:sldMk cId="223608102" sldId="256"/>
            <ac:spMk id="5" creationId="{6CD0E472-A358-4392-B3ED-9FFA3D005AE2}"/>
          </ac:spMkLst>
        </pc:spChg>
        <pc:spChg chg="add mod">
          <ac:chgData name="Александра  Шишкова" userId="eef2855d-6d2a-495a-868b-d7a8ff178bc4" providerId="ADAL" clId="{CDB61909-443C-4FAE-BF19-3D0DDB2BB0AB}" dt="2021-09-02T07:03:05.578" v="172"/>
          <ac:spMkLst>
            <pc:docMk/>
            <pc:sldMk cId="223608102" sldId="256"/>
            <ac:spMk id="11" creationId="{5C010C9F-EC21-48F7-B16A-689E10FDB139}"/>
          </ac:spMkLst>
        </pc:spChg>
        <pc:picChg chg="add del mod">
          <ac:chgData name="Александра  Шишкова" userId="eef2855d-6d2a-495a-868b-d7a8ff178bc4" providerId="ADAL" clId="{CDB61909-443C-4FAE-BF19-3D0DDB2BB0AB}" dt="2021-07-22T10:15:09.524" v="105" actId="478"/>
          <ac:picMkLst>
            <pc:docMk/>
            <pc:sldMk cId="223608102" sldId="256"/>
            <ac:picMk id="5" creationId="{81E69341-BF13-4A17-88F5-C8FF51AAE37B}"/>
          </ac:picMkLst>
        </pc:picChg>
        <pc:picChg chg="add mod">
          <ac:chgData name="Александра  Шишкова" userId="eef2855d-6d2a-495a-868b-d7a8ff178bc4" providerId="ADAL" clId="{CDB61909-443C-4FAE-BF19-3D0DDB2BB0AB}" dt="2021-07-22T10:16:05.220" v="123" actId="1076"/>
          <ac:picMkLst>
            <pc:docMk/>
            <pc:sldMk cId="223608102" sldId="256"/>
            <ac:picMk id="9" creationId="{1CB8B735-F215-4219-A632-570D6F3BFE07}"/>
          </ac:picMkLst>
        </pc:picChg>
        <pc:picChg chg="del">
          <ac:chgData name="Александра  Шишкова" userId="eef2855d-6d2a-495a-868b-d7a8ff178bc4" providerId="ADAL" clId="{CDB61909-443C-4FAE-BF19-3D0DDB2BB0AB}" dt="2021-07-22T09:59:15.761" v="100" actId="478"/>
          <ac:picMkLst>
            <pc:docMk/>
            <pc:sldMk cId="223608102" sldId="256"/>
            <ac:picMk id="10" creationId="{90A0D9CF-AD7B-429E-83D3-0CD0E4250E20}"/>
          </ac:picMkLst>
        </pc:picChg>
      </pc:sldChg>
      <pc:sldChg chg="addSp delSp modSp mod">
        <pc:chgData name="Александра  Шишкова" userId="eef2855d-6d2a-495a-868b-d7a8ff178bc4" providerId="ADAL" clId="{CDB61909-443C-4FAE-BF19-3D0DDB2BB0AB}" dt="2021-09-02T10:05:18.777" v="512" actId="113"/>
        <pc:sldMkLst>
          <pc:docMk/>
          <pc:sldMk cId="612221995" sldId="257"/>
        </pc:sldMkLst>
        <pc:graphicFrameChg chg="add mod">
          <ac:chgData name="Александра  Шишкова" userId="eef2855d-6d2a-495a-868b-d7a8ff178bc4" providerId="ADAL" clId="{CDB61909-443C-4FAE-BF19-3D0DDB2BB0AB}" dt="2021-09-02T10:05:18.777" v="512" actId="113"/>
          <ac:graphicFrameMkLst>
            <pc:docMk/>
            <pc:sldMk cId="612221995" sldId="257"/>
            <ac:graphicFrameMk id="6" creationId="{1205B00E-D9C4-466E-B306-B11A6949259B}"/>
          </ac:graphicFrameMkLst>
        </pc:graphicFrameChg>
        <pc:graphicFrameChg chg="del">
          <ac:chgData name="Александра  Шишкова" userId="eef2855d-6d2a-495a-868b-d7a8ff178bc4" providerId="ADAL" clId="{CDB61909-443C-4FAE-BF19-3D0DDB2BB0AB}" dt="2021-09-02T07:05:49.366" v="173" actId="478"/>
          <ac:graphicFrameMkLst>
            <pc:docMk/>
            <pc:sldMk cId="612221995" sldId="257"/>
            <ac:graphicFrameMk id="14" creationId="{2561EF3E-1163-4075-9F9B-C8C184098671}"/>
          </ac:graphicFrameMkLst>
        </pc:graphicFrameChg>
        <pc:picChg chg="del">
          <ac:chgData name="Александра  Шишкова" userId="eef2855d-6d2a-495a-868b-d7a8ff178bc4" providerId="ADAL" clId="{CDB61909-443C-4FAE-BF19-3D0DDB2BB0AB}" dt="2021-07-22T10:15:11.160" v="106" actId="478"/>
          <ac:picMkLst>
            <pc:docMk/>
            <pc:sldMk cId="612221995" sldId="257"/>
            <ac:picMk id="6" creationId="{E082747F-5333-455B-AA47-47B1410AB44D}"/>
          </ac:picMkLst>
        </pc:picChg>
        <pc:picChg chg="add mod">
          <ac:chgData name="Александра  Шишкова" userId="eef2855d-6d2a-495a-868b-d7a8ff178bc4" providerId="ADAL" clId="{CDB61909-443C-4FAE-BF19-3D0DDB2BB0AB}" dt="2021-07-22T10:16:16.022" v="127" actId="1076"/>
          <ac:picMkLst>
            <pc:docMk/>
            <pc:sldMk cId="612221995" sldId="257"/>
            <ac:picMk id="7" creationId="{7AF61F08-F51A-4464-8BD3-5CCEB05653AE}"/>
          </ac:picMkLst>
        </pc:picChg>
      </pc:sldChg>
      <pc:sldChg chg="addSp delSp modSp mod">
        <pc:chgData name="Александра  Шишкова" userId="eef2855d-6d2a-495a-868b-d7a8ff178bc4" providerId="ADAL" clId="{CDB61909-443C-4FAE-BF19-3D0DDB2BB0AB}" dt="2021-09-07T11:58:44.280" v="1107" actId="1076"/>
        <pc:sldMkLst>
          <pc:docMk/>
          <pc:sldMk cId="3191643358" sldId="258"/>
        </pc:sldMkLst>
        <pc:spChg chg="del">
          <ac:chgData name="Александра  Шишкова" userId="eef2855d-6d2a-495a-868b-d7a8ff178bc4" providerId="ADAL" clId="{CDB61909-443C-4FAE-BF19-3D0DDB2BB0AB}" dt="2021-09-07T11:58:34.641" v="1104" actId="478"/>
          <ac:spMkLst>
            <pc:docMk/>
            <pc:sldMk cId="3191643358" sldId="258"/>
            <ac:spMk id="2" creationId="{745D2EF6-96F1-42EF-AE0D-F740267342D8}"/>
          </ac:spMkLst>
        </pc:spChg>
        <pc:spChg chg="mod">
          <ac:chgData name="Александра  Шишкова" userId="eef2855d-6d2a-495a-868b-d7a8ff178bc4" providerId="ADAL" clId="{CDB61909-443C-4FAE-BF19-3D0DDB2BB0AB}" dt="2021-09-02T10:03:57.158" v="511" actId="20577"/>
          <ac:spMkLst>
            <pc:docMk/>
            <pc:sldMk cId="3191643358" sldId="258"/>
            <ac:spMk id="3" creationId="{2C12B30C-F9FE-47E7-9E2F-049D989A8116}"/>
          </ac:spMkLst>
        </pc:spChg>
        <pc:spChg chg="add del mod">
          <ac:chgData name="Александра  Шишкова" userId="eef2855d-6d2a-495a-868b-d7a8ff178bc4" providerId="ADAL" clId="{CDB61909-443C-4FAE-BF19-3D0DDB2BB0AB}" dt="2021-09-07T11:58:37.065" v="1105" actId="478"/>
          <ac:spMkLst>
            <pc:docMk/>
            <pc:sldMk cId="3191643358" sldId="258"/>
            <ac:spMk id="7" creationId="{14052440-5DBE-47D3-8907-6FE2BC0992C8}"/>
          </ac:spMkLst>
        </pc:spChg>
        <pc:spChg chg="add mod">
          <ac:chgData name="Александра  Шишкова" userId="eef2855d-6d2a-495a-868b-d7a8ff178bc4" providerId="ADAL" clId="{CDB61909-443C-4FAE-BF19-3D0DDB2BB0AB}" dt="2021-09-07T11:58:44.280" v="1107" actId="1076"/>
          <ac:spMkLst>
            <pc:docMk/>
            <pc:sldMk cId="3191643358" sldId="258"/>
            <ac:spMk id="15" creationId="{DE31449C-004A-43D3-B6B4-28628C4694F2}"/>
          </ac:spMkLst>
        </pc:spChg>
        <pc:picChg chg="del">
          <ac:chgData name="Александра  Шишкова" userId="eef2855d-6d2a-495a-868b-d7a8ff178bc4" providerId="ADAL" clId="{CDB61909-443C-4FAE-BF19-3D0DDB2BB0AB}" dt="2021-07-22T10:15:13.432" v="107" actId="478"/>
          <ac:picMkLst>
            <pc:docMk/>
            <pc:sldMk cId="3191643358" sldId="258"/>
            <ac:picMk id="9" creationId="{7372E7AA-2117-438E-BC95-B844D183B168}"/>
          </ac:picMkLst>
        </pc:picChg>
        <pc:picChg chg="add mod">
          <ac:chgData name="Александра  Шишкова" userId="eef2855d-6d2a-495a-868b-d7a8ff178bc4" providerId="ADAL" clId="{CDB61909-443C-4FAE-BF19-3D0DDB2BB0AB}" dt="2021-07-22T10:16:22.698" v="128"/>
          <ac:picMkLst>
            <pc:docMk/>
            <pc:sldMk cId="3191643358" sldId="258"/>
            <ac:picMk id="13" creationId="{BDFCB2AE-00CF-4BD2-83AF-B76F116F7E10}"/>
          </ac:picMkLst>
        </pc:picChg>
      </pc:sldChg>
      <pc:sldChg chg="addSp delSp modSp mod">
        <pc:chgData name="Александра  Шишкова" userId="eef2855d-6d2a-495a-868b-d7a8ff178bc4" providerId="ADAL" clId="{CDB61909-443C-4FAE-BF19-3D0DDB2BB0AB}" dt="2021-09-07T11:59:13.330" v="1116"/>
        <pc:sldMkLst>
          <pc:docMk/>
          <pc:sldMk cId="4163915433" sldId="259"/>
        </pc:sldMkLst>
        <pc:spChg chg="del">
          <ac:chgData name="Александра  Шишкова" userId="eef2855d-6d2a-495a-868b-d7a8ff178bc4" providerId="ADAL" clId="{CDB61909-443C-4FAE-BF19-3D0DDB2BB0AB}" dt="2021-09-07T11:59:08.373" v="1114" actId="478"/>
          <ac:spMkLst>
            <pc:docMk/>
            <pc:sldMk cId="4163915433" sldId="259"/>
            <ac:spMk id="2" creationId="{ACF21B82-89B1-47C2-B11C-F7AA655F8583}"/>
          </ac:spMkLst>
        </pc:spChg>
        <pc:spChg chg="mod">
          <ac:chgData name="Александра  Шишкова" userId="eef2855d-6d2a-495a-868b-d7a8ff178bc4" providerId="ADAL" clId="{CDB61909-443C-4FAE-BF19-3D0DDB2BB0AB}" dt="2021-09-02T09:48:01.877" v="412" actId="20577"/>
          <ac:spMkLst>
            <pc:docMk/>
            <pc:sldMk cId="4163915433" sldId="259"/>
            <ac:spMk id="3" creationId="{9E4BE471-80A9-4410-8447-DE84707EA4FF}"/>
          </ac:spMkLst>
        </pc:spChg>
        <pc:spChg chg="add del mod">
          <ac:chgData name="Александра  Шишкова" userId="eef2855d-6d2a-495a-868b-d7a8ff178bc4" providerId="ADAL" clId="{CDB61909-443C-4FAE-BF19-3D0DDB2BB0AB}" dt="2021-09-07T11:59:12.816" v="1115" actId="478"/>
          <ac:spMkLst>
            <pc:docMk/>
            <pc:sldMk cId="4163915433" sldId="259"/>
            <ac:spMk id="7" creationId="{64E21B96-CC3D-49AF-A70E-393E6BBD78EC}"/>
          </ac:spMkLst>
        </pc:spChg>
        <pc:spChg chg="add mod">
          <ac:chgData name="Александра  Шишкова" userId="eef2855d-6d2a-495a-868b-d7a8ff178bc4" providerId="ADAL" clId="{CDB61909-443C-4FAE-BF19-3D0DDB2BB0AB}" dt="2021-09-07T11:59:13.330" v="1116"/>
          <ac:spMkLst>
            <pc:docMk/>
            <pc:sldMk cId="4163915433" sldId="259"/>
            <ac:spMk id="10" creationId="{FB6B0865-AB27-4DB2-9D09-95A0C1F819EE}"/>
          </ac:spMkLst>
        </pc:spChg>
        <pc:picChg chg="mod">
          <ac:chgData name="Александра  Шишкова" userId="eef2855d-6d2a-495a-868b-d7a8ff178bc4" providerId="ADAL" clId="{CDB61909-443C-4FAE-BF19-3D0DDB2BB0AB}" dt="2021-07-22T07:33:53.128" v="64" actId="1076"/>
          <ac:picMkLst>
            <pc:docMk/>
            <pc:sldMk cId="4163915433" sldId="259"/>
            <ac:picMk id="6" creationId="{544BCF45-2004-4DBA-96FC-0E679266F90B}"/>
          </ac:picMkLst>
        </pc:picChg>
        <pc:picChg chg="mod">
          <ac:chgData name="Александра  Шишкова" userId="eef2855d-6d2a-495a-868b-d7a8ff178bc4" providerId="ADAL" clId="{CDB61909-443C-4FAE-BF19-3D0DDB2BB0AB}" dt="2021-07-22T07:33:49.944" v="63" actId="1076"/>
          <ac:picMkLst>
            <pc:docMk/>
            <pc:sldMk cId="4163915433" sldId="259"/>
            <ac:picMk id="8" creationId="{7E3FFAD8-0C1F-48CA-9845-76869282CF91}"/>
          </ac:picMkLst>
        </pc:picChg>
        <pc:picChg chg="add mod">
          <ac:chgData name="Александра  Шишкова" userId="eef2855d-6d2a-495a-868b-d7a8ff178bc4" providerId="ADAL" clId="{CDB61909-443C-4FAE-BF19-3D0DDB2BB0AB}" dt="2021-07-22T10:16:34.586" v="131"/>
          <ac:picMkLst>
            <pc:docMk/>
            <pc:sldMk cId="4163915433" sldId="259"/>
            <ac:picMk id="9" creationId="{CD9AF67D-8121-4F25-A47A-C950CAD7D7C5}"/>
          </ac:picMkLst>
        </pc:picChg>
        <pc:picChg chg="del">
          <ac:chgData name="Александра  Шишкова" userId="eef2855d-6d2a-495a-868b-d7a8ff178bc4" providerId="ADAL" clId="{CDB61909-443C-4FAE-BF19-3D0DDB2BB0AB}" dt="2021-07-22T10:15:21.195" v="110" actId="478"/>
          <ac:picMkLst>
            <pc:docMk/>
            <pc:sldMk cId="4163915433" sldId="259"/>
            <ac:picMk id="11" creationId="{B9D26323-CE2E-4BFA-BE7A-BC0A002B5D57}"/>
          </ac:picMkLst>
        </pc:picChg>
      </pc:sldChg>
      <pc:sldChg chg="addSp delSp modSp mod">
        <pc:chgData name="Александра  Шишкова" userId="eef2855d-6d2a-495a-868b-d7a8ff178bc4" providerId="ADAL" clId="{CDB61909-443C-4FAE-BF19-3D0DDB2BB0AB}" dt="2021-09-07T11:58:55.503" v="1110"/>
        <pc:sldMkLst>
          <pc:docMk/>
          <pc:sldMk cId="2853911720" sldId="260"/>
        </pc:sldMkLst>
        <pc:spChg chg="del">
          <ac:chgData name="Александра  Шишкова" userId="eef2855d-6d2a-495a-868b-d7a8ff178bc4" providerId="ADAL" clId="{CDB61909-443C-4FAE-BF19-3D0DDB2BB0AB}" dt="2021-09-07T11:58:51.397" v="1108" actId="478"/>
          <ac:spMkLst>
            <pc:docMk/>
            <pc:sldMk cId="2853911720" sldId="260"/>
            <ac:spMk id="2" creationId="{DF45005D-7A61-4941-B3C1-7289EA66D7A7}"/>
          </ac:spMkLst>
        </pc:spChg>
        <pc:spChg chg="mod">
          <ac:chgData name="Александра  Шишкова" userId="eef2855d-6d2a-495a-868b-d7a8ff178bc4" providerId="ADAL" clId="{CDB61909-443C-4FAE-BF19-3D0DDB2BB0AB}" dt="2021-09-02T09:34:54.357" v="350" actId="947"/>
          <ac:spMkLst>
            <pc:docMk/>
            <pc:sldMk cId="2853911720" sldId="260"/>
            <ac:spMk id="3" creationId="{55C866D0-B027-4D17-9162-71E9BC021287}"/>
          </ac:spMkLst>
        </pc:spChg>
        <pc:spChg chg="add del mod">
          <ac:chgData name="Александра  Шишкова" userId="eef2855d-6d2a-495a-868b-d7a8ff178bc4" providerId="ADAL" clId="{CDB61909-443C-4FAE-BF19-3D0DDB2BB0AB}" dt="2021-09-07T11:58:55.096" v="1109" actId="478"/>
          <ac:spMkLst>
            <pc:docMk/>
            <pc:sldMk cId="2853911720" sldId="260"/>
            <ac:spMk id="7" creationId="{E9DC9C38-297E-45C6-92A4-B0CD53C16F02}"/>
          </ac:spMkLst>
        </pc:spChg>
        <pc:spChg chg="add mod">
          <ac:chgData name="Александра  Шишкова" userId="eef2855d-6d2a-495a-868b-d7a8ff178bc4" providerId="ADAL" clId="{CDB61909-443C-4FAE-BF19-3D0DDB2BB0AB}" dt="2021-09-07T11:58:55.503" v="1110"/>
          <ac:spMkLst>
            <pc:docMk/>
            <pc:sldMk cId="2853911720" sldId="260"/>
            <ac:spMk id="11" creationId="{8652744F-DC78-4529-B4C5-CD88733ED3F6}"/>
          </ac:spMkLst>
        </pc:spChg>
        <pc:picChg chg="add mod">
          <ac:chgData name="Александра  Шишкова" userId="eef2855d-6d2a-495a-868b-d7a8ff178bc4" providerId="ADAL" clId="{CDB61909-443C-4FAE-BF19-3D0DDB2BB0AB}" dt="2021-07-22T10:16:24.122" v="129"/>
          <ac:picMkLst>
            <pc:docMk/>
            <pc:sldMk cId="2853911720" sldId="260"/>
            <ac:picMk id="9" creationId="{4C814762-E8CC-4CAB-B86D-FA013577D9DD}"/>
          </ac:picMkLst>
        </pc:picChg>
        <pc:picChg chg="del">
          <ac:chgData name="Александра  Шишкова" userId="eef2855d-6d2a-495a-868b-d7a8ff178bc4" providerId="ADAL" clId="{CDB61909-443C-4FAE-BF19-3D0DDB2BB0AB}" dt="2021-07-22T10:15:17.139" v="108" actId="478"/>
          <ac:picMkLst>
            <pc:docMk/>
            <pc:sldMk cId="2853911720" sldId="260"/>
            <ac:picMk id="20" creationId="{06D07539-F06B-4FC2-B056-EA36547283A0}"/>
          </ac:picMkLst>
        </pc:picChg>
      </pc:sldChg>
      <pc:sldChg chg="addSp delSp modSp mod">
        <pc:chgData name="Александра  Шишкова" userId="eef2855d-6d2a-495a-868b-d7a8ff178bc4" providerId="ADAL" clId="{CDB61909-443C-4FAE-BF19-3D0DDB2BB0AB}" dt="2021-09-07T11:59:03.360" v="1113"/>
        <pc:sldMkLst>
          <pc:docMk/>
          <pc:sldMk cId="3237151389" sldId="261"/>
        </pc:sldMkLst>
        <pc:spChg chg="del">
          <ac:chgData name="Александра  Шишкова" userId="eef2855d-6d2a-495a-868b-d7a8ff178bc4" providerId="ADAL" clId="{CDB61909-443C-4FAE-BF19-3D0DDB2BB0AB}" dt="2021-09-07T11:59:01.080" v="1111" actId="478"/>
          <ac:spMkLst>
            <pc:docMk/>
            <pc:sldMk cId="3237151389" sldId="261"/>
            <ac:spMk id="2" creationId="{6E6F50F6-E74F-4DC2-B24D-1BF6FE35C993}"/>
          </ac:spMkLst>
        </pc:spChg>
        <pc:spChg chg="mod">
          <ac:chgData name="Александра  Шишкова" userId="eef2855d-6d2a-495a-868b-d7a8ff178bc4" providerId="ADAL" clId="{CDB61909-443C-4FAE-BF19-3D0DDB2BB0AB}" dt="2021-09-07T09:05:00.491" v="1018" actId="20577"/>
          <ac:spMkLst>
            <pc:docMk/>
            <pc:sldMk cId="3237151389" sldId="261"/>
            <ac:spMk id="3" creationId="{9DE35E7F-A28B-412E-8F63-E238BF7EC0FB}"/>
          </ac:spMkLst>
        </pc:spChg>
        <pc:spChg chg="add del mod">
          <ac:chgData name="Александра  Шишкова" userId="eef2855d-6d2a-495a-868b-d7a8ff178bc4" providerId="ADAL" clId="{CDB61909-443C-4FAE-BF19-3D0DDB2BB0AB}" dt="2021-09-07T11:59:02.992" v="1112" actId="478"/>
          <ac:spMkLst>
            <pc:docMk/>
            <pc:sldMk cId="3237151389" sldId="261"/>
            <ac:spMk id="7" creationId="{AAB21A86-AC62-4DB6-BDA7-008F65123E93}"/>
          </ac:spMkLst>
        </pc:spChg>
        <pc:spChg chg="add mod">
          <ac:chgData name="Александра  Шишкова" userId="eef2855d-6d2a-495a-868b-d7a8ff178bc4" providerId="ADAL" clId="{CDB61909-443C-4FAE-BF19-3D0DDB2BB0AB}" dt="2021-09-07T11:59:03.360" v="1113"/>
          <ac:spMkLst>
            <pc:docMk/>
            <pc:sldMk cId="3237151389" sldId="261"/>
            <ac:spMk id="14" creationId="{7F6A5A66-9F04-413E-B1E6-C52C47338421}"/>
          </ac:spMkLst>
        </pc:spChg>
        <pc:picChg chg="del">
          <ac:chgData name="Александра  Шишкова" userId="eef2855d-6d2a-495a-868b-d7a8ff178bc4" providerId="ADAL" clId="{CDB61909-443C-4FAE-BF19-3D0DDB2BB0AB}" dt="2021-07-22T10:15:19.690" v="109" actId="478"/>
          <ac:picMkLst>
            <pc:docMk/>
            <pc:sldMk cId="3237151389" sldId="261"/>
            <ac:picMk id="8" creationId="{17229154-07F4-4539-B306-C9094866F0DB}"/>
          </ac:picMkLst>
        </pc:picChg>
        <pc:picChg chg="add mod">
          <ac:chgData name="Александра  Шишкова" userId="eef2855d-6d2a-495a-868b-d7a8ff178bc4" providerId="ADAL" clId="{CDB61909-443C-4FAE-BF19-3D0DDB2BB0AB}" dt="2021-07-22T10:16:29.637" v="130"/>
          <ac:picMkLst>
            <pc:docMk/>
            <pc:sldMk cId="3237151389" sldId="261"/>
            <ac:picMk id="12" creationId="{965E0571-C5C5-4872-ADCF-5214D106AAAC}"/>
          </ac:picMkLst>
        </pc:picChg>
      </pc:sldChg>
      <pc:sldChg chg="addSp delSp modSp mod">
        <pc:chgData name="Александра  Шишкова" userId="eef2855d-6d2a-495a-868b-d7a8ff178bc4" providerId="ADAL" clId="{CDB61909-443C-4FAE-BF19-3D0DDB2BB0AB}" dt="2021-09-07T09:07:31.709" v="1103" actId="20577"/>
        <pc:sldMkLst>
          <pc:docMk/>
          <pc:sldMk cId="3984159688" sldId="263"/>
        </pc:sldMkLst>
        <pc:graphicFrameChg chg="mod modGraphic">
          <ac:chgData name="Александра  Шишкова" userId="eef2855d-6d2a-495a-868b-d7a8ff178bc4" providerId="ADAL" clId="{CDB61909-443C-4FAE-BF19-3D0DDB2BB0AB}" dt="2021-09-07T09:07:31.709" v="1103" actId="20577"/>
          <ac:graphicFrameMkLst>
            <pc:docMk/>
            <pc:sldMk cId="3984159688" sldId="263"/>
            <ac:graphicFrameMk id="4" creationId="{A90AD969-2A31-4D41-AE27-37168F18A7BE}"/>
          </ac:graphicFrameMkLst>
        </pc:graphicFrameChg>
        <pc:picChg chg="add mod">
          <ac:chgData name="Александра  Шишкова" userId="eef2855d-6d2a-495a-868b-d7a8ff178bc4" providerId="ADAL" clId="{CDB61909-443C-4FAE-BF19-3D0DDB2BB0AB}" dt="2021-07-22T10:17:05.602" v="142" actId="1076"/>
          <ac:picMkLst>
            <pc:docMk/>
            <pc:sldMk cId="3984159688" sldId="263"/>
            <ac:picMk id="7" creationId="{B16A6DFB-5BB5-44F9-98D1-EDF256073F05}"/>
          </ac:picMkLst>
        </pc:picChg>
        <pc:picChg chg="del">
          <ac:chgData name="Александра  Шишкова" userId="eef2855d-6d2a-495a-868b-d7a8ff178bc4" providerId="ADAL" clId="{CDB61909-443C-4FAE-BF19-3D0DDB2BB0AB}" dt="2021-07-22T10:15:51.763" v="118" actId="478"/>
          <ac:picMkLst>
            <pc:docMk/>
            <pc:sldMk cId="3984159688" sldId="263"/>
            <ac:picMk id="9" creationId="{0EA9A4E3-84D8-4E71-9F27-CDB880370FAA}"/>
          </ac:picMkLst>
        </pc:picChg>
      </pc:sldChg>
      <pc:sldChg chg="addSp delSp modSp mod">
        <pc:chgData name="Александра  Шишкова" userId="eef2855d-6d2a-495a-868b-d7a8ff178bc4" providerId="ADAL" clId="{CDB61909-443C-4FAE-BF19-3D0DDB2BB0AB}" dt="2021-07-22T10:16:48.243" v="138"/>
        <pc:sldMkLst>
          <pc:docMk/>
          <pc:sldMk cId="2513533746" sldId="265"/>
        </pc:sldMkLst>
        <pc:picChg chg="del">
          <ac:chgData name="Александра  Шишкова" userId="eef2855d-6d2a-495a-868b-d7a8ff178bc4" providerId="ADAL" clId="{CDB61909-443C-4FAE-BF19-3D0DDB2BB0AB}" dt="2021-07-22T10:15:49.203" v="117" actId="478"/>
          <ac:picMkLst>
            <pc:docMk/>
            <pc:sldMk cId="2513533746" sldId="265"/>
            <ac:picMk id="8" creationId="{4835739A-4809-44C7-AC2C-7E4F86BEC1A3}"/>
          </ac:picMkLst>
        </pc:picChg>
        <pc:picChg chg="add mod">
          <ac:chgData name="Александра  Шишкова" userId="eef2855d-6d2a-495a-868b-d7a8ff178bc4" providerId="ADAL" clId="{CDB61909-443C-4FAE-BF19-3D0DDB2BB0AB}" dt="2021-07-22T10:16:48.243" v="138"/>
          <ac:picMkLst>
            <pc:docMk/>
            <pc:sldMk cId="2513533746" sldId="265"/>
            <ac:picMk id="9" creationId="{0D7DCB95-D5C0-4B10-B642-C0C2035EE119}"/>
          </ac:picMkLst>
        </pc:picChg>
      </pc:sldChg>
      <pc:sldChg chg="addSp delSp modSp mod addCm delCm">
        <pc:chgData name="Александра  Шишкова" userId="eef2855d-6d2a-495a-868b-d7a8ff178bc4" providerId="ADAL" clId="{CDB61909-443C-4FAE-BF19-3D0DDB2BB0AB}" dt="2021-09-07T12:03:18.938" v="1250" actId="1076"/>
        <pc:sldMkLst>
          <pc:docMk/>
          <pc:sldMk cId="557618655" sldId="266"/>
        </pc:sldMkLst>
        <pc:spChg chg="add mod">
          <ac:chgData name="Александра  Шишкова" userId="eef2855d-6d2a-495a-868b-d7a8ff178bc4" providerId="ADAL" clId="{CDB61909-443C-4FAE-BF19-3D0DDB2BB0AB}" dt="2021-09-07T12:03:18.938" v="1250" actId="1076"/>
          <ac:spMkLst>
            <pc:docMk/>
            <pc:sldMk cId="557618655" sldId="266"/>
            <ac:spMk id="7" creationId="{2C600056-A457-4B29-B911-93C1DC8E7216}"/>
          </ac:spMkLst>
        </pc:spChg>
        <pc:spChg chg="add del mod">
          <ac:chgData name="Александра  Шишкова" userId="eef2855d-6d2a-495a-868b-d7a8ff178bc4" providerId="ADAL" clId="{CDB61909-443C-4FAE-BF19-3D0DDB2BB0AB}" dt="2021-09-02T11:40:17.706" v="532" actId="478"/>
          <ac:spMkLst>
            <pc:docMk/>
            <pc:sldMk cId="557618655" sldId="266"/>
            <ac:spMk id="7" creationId="{948309AB-6584-4EB0-BB02-8980B78DFBFB}"/>
          </ac:spMkLst>
        </pc:spChg>
        <pc:spChg chg="add del mod">
          <ac:chgData name="Александра  Шишкова" userId="eef2855d-6d2a-495a-868b-d7a8ff178bc4" providerId="ADAL" clId="{CDB61909-443C-4FAE-BF19-3D0DDB2BB0AB}" dt="2021-09-07T12:03:07.747" v="1242" actId="478"/>
          <ac:spMkLst>
            <pc:docMk/>
            <pc:sldMk cId="557618655" sldId="266"/>
            <ac:spMk id="9" creationId="{46FA4187-407A-4BB0-9711-04D157B7E12F}"/>
          </ac:spMkLst>
        </pc:spChg>
        <pc:graphicFrameChg chg="mod modGraphic">
          <ac:chgData name="Александра  Шишкова" userId="eef2855d-6d2a-495a-868b-d7a8ff178bc4" providerId="ADAL" clId="{CDB61909-443C-4FAE-BF19-3D0DDB2BB0AB}" dt="2021-09-07T12:02:40.469" v="1241" actId="1076"/>
          <ac:graphicFrameMkLst>
            <pc:docMk/>
            <pc:sldMk cId="557618655" sldId="266"/>
            <ac:graphicFrameMk id="4" creationId="{A45CD7EB-AD3C-41FE-81A9-129D6026FCF2}"/>
          </ac:graphicFrameMkLst>
        </pc:graphicFrameChg>
        <pc:picChg chg="add mod">
          <ac:chgData name="Александра  Шишкова" userId="eef2855d-6d2a-495a-868b-d7a8ff178bc4" providerId="ADAL" clId="{CDB61909-443C-4FAE-BF19-3D0DDB2BB0AB}" dt="2021-07-22T10:16:39.354" v="134"/>
          <ac:picMkLst>
            <pc:docMk/>
            <pc:sldMk cId="557618655" sldId="266"/>
            <ac:picMk id="6" creationId="{3D45580C-0F85-4056-BF98-4C77537CAF36}"/>
          </ac:picMkLst>
        </pc:picChg>
        <pc:picChg chg="del">
          <ac:chgData name="Александра  Шишкова" userId="eef2855d-6d2a-495a-868b-d7a8ff178bc4" providerId="ADAL" clId="{CDB61909-443C-4FAE-BF19-3D0DDB2BB0AB}" dt="2021-07-22T10:15:29.477" v="113" actId="478"/>
          <ac:picMkLst>
            <pc:docMk/>
            <pc:sldMk cId="557618655" sldId="266"/>
            <ac:picMk id="9" creationId="{82DA4120-656F-4664-9F99-C5890BC24D63}"/>
          </ac:picMkLst>
        </pc:picChg>
      </pc:sldChg>
      <pc:sldChg chg="addSp delSp modSp mod">
        <pc:chgData name="Александра  Шишкова" userId="eef2855d-6d2a-495a-868b-d7a8ff178bc4" providerId="ADAL" clId="{CDB61909-443C-4FAE-BF19-3D0DDB2BB0AB}" dt="2021-09-02T11:46:25.545" v="542"/>
        <pc:sldMkLst>
          <pc:docMk/>
          <pc:sldMk cId="2089424929" sldId="268"/>
        </pc:sldMkLst>
        <pc:graphicFrameChg chg="mod">
          <ac:chgData name="Александра  Шишкова" userId="eef2855d-6d2a-495a-868b-d7a8ff178bc4" providerId="ADAL" clId="{CDB61909-443C-4FAE-BF19-3D0DDB2BB0AB}" dt="2021-09-02T11:46:25.545" v="542"/>
          <ac:graphicFrameMkLst>
            <pc:docMk/>
            <pc:sldMk cId="2089424929" sldId="268"/>
            <ac:graphicFrameMk id="11" creationId="{81841BFB-7E9E-407A-A8B2-32AB2493A822}"/>
          </ac:graphicFrameMkLst>
        </pc:graphicFrameChg>
        <pc:picChg chg="add mod">
          <ac:chgData name="Александра  Шишкова" userId="eef2855d-6d2a-495a-868b-d7a8ff178bc4" providerId="ADAL" clId="{CDB61909-443C-4FAE-BF19-3D0DDB2BB0AB}" dt="2021-07-22T10:16:42.685" v="135"/>
          <ac:picMkLst>
            <pc:docMk/>
            <pc:sldMk cId="2089424929" sldId="268"/>
            <ac:picMk id="7" creationId="{BC9305B0-CD89-486B-971B-A676E6719967}"/>
          </ac:picMkLst>
        </pc:picChg>
        <pc:picChg chg="del">
          <ac:chgData name="Александра  Шишкова" userId="eef2855d-6d2a-495a-868b-d7a8ff178bc4" providerId="ADAL" clId="{CDB61909-443C-4FAE-BF19-3D0DDB2BB0AB}" dt="2021-07-22T10:15:31.085" v="114" actId="478"/>
          <ac:picMkLst>
            <pc:docMk/>
            <pc:sldMk cId="2089424929" sldId="268"/>
            <ac:picMk id="9" creationId="{82861D67-2204-4064-A60F-F4DFEE38D002}"/>
          </ac:picMkLst>
        </pc:picChg>
      </pc:sldChg>
      <pc:sldChg chg="addSp delSp modSp mod">
        <pc:chgData name="Александра  Шишкова" userId="eef2855d-6d2a-495a-868b-d7a8ff178bc4" providerId="ADAL" clId="{CDB61909-443C-4FAE-BF19-3D0DDB2BB0AB}" dt="2021-09-02T07:20:06.159" v="183" actId="478"/>
        <pc:sldMkLst>
          <pc:docMk/>
          <pc:sldMk cId="4125647836" sldId="269"/>
        </pc:sldMkLst>
        <pc:spChg chg="del mod">
          <ac:chgData name="Александра  Шишкова" userId="eef2855d-6d2a-495a-868b-d7a8ff178bc4" providerId="ADAL" clId="{CDB61909-443C-4FAE-BF19-3D0DDB2BB0AB}" dt="2021-09-02T07:20:03.408" v="181" actId="478"/>
          <ac:spMkLst>
            <pc:docMk/>
            <pc:sldMk cId="4125647836" sldId="269"/>
            <ac:spMk id="3" creationId="{DF4AEECD-EE59-4E9B-AFB8-C422B0FDD802}"/>
          </ac:spMkLst>
        </pc:spChg>
        <pc:spChg chg="add del mod">
          <ac:chgData name="Александра  Шишкова" userId="eef2855d-6d2a-495a-868b-d7a8ff178bc4" providerId="ADAL" clId="{CDB61909-443C-4FAE-BF19-3D0DDB2BB0AB}" dt="2021-09-02T07:20:06.159" v="183" actId="478"/>
          <ac:spMkLst>
            <pc:docMk/>
            <pc:sldMk cId="4125647836" sldId="269"/>
            <ac:spMk id="8" creationId="{79B7ACDE-2F95-46BC-B938-57A1C8F59E94}"/>
          </ac:spMkLst>
        </pc:spChg>
        <pc:spChg chg="add mod">
          <ac:chgData name="Александра  Шишкова" userId="eef2855d-6d2a-495a-868b-d7a8ff178bc4" providerId="ADAL" clId="{CDB61909-443C-4FAE-BF19-3D0DDB2BB0AB}" dt="2021-09-02T07:20:03.924" v="182"/>
          <ac:spMkLst>
            <pc:docMk/>
            <pc:sldMk cId="4125647836" sldId="269"/>
            <ac:spMk id="9" creationId="{104C5914-86D3-448E-BB93-7595BA6D4523}"/>
          </ac:spMkLst>
        </pc:spChg>
        <pc:graphicFrameChg chg="mod modGraphic">
          <ac:chgData name="Александра  Шишкова" userId="eef2855d-6d2a-495a-868b-d7a8ff178bc4" providerId="ADAL" clId="{CDB61909-443C-4FAE-BF19-3D0DDB2BB0AB}" dt="2021-08-16T07:47:28.630" v="154" actId="20577"/>
          <ac:graphicFrameMkLst>
            <pc:docMk/>
            <pc:sldMk cId="4125647836" sldId="269"/>
            <ac:graphicFrameMk id="5" creationId="{C27EE169-663E-421B-9480-A41C17840F7F}"/>
          </ac:graphicFrameMkLst>
        </pc:graphicFrameChg>
        <pc:picChg chg="add mod">
          <ac:chgData name="Александра  Шишкова" userId="eef2855d-6d2a-495a-868b-d7a8ff178bc4" providerId="ADAL" clId="{CDB61909-443C-4FAE-BF19-3D0DDB2BB0AB}" dt="2021-07-22T10:16:36.119" v="132"/>
          <ac:picMkLst>
            <pc:docMk/>
            <pc:sldMk cId="4125647836" sldId="269"/>
            <ac:picMk id="7" creationId="{FF4621D7-0085-4210-BD5B-F2D95E962D67}"/>
          </ac:picMkLst>
        </pc:picChg>
        <pc:picChg chg="del">
          <ac:chgData name="Александра  Шишкова" userId="eef2855d-6d2a-495a-868b-d7a8ff178bc4" providerId="ADAL" clId="{CDB61909-443C-4FAE-BF19-3D0DDB2BB0AB}" dt="2021-07-19T12:21:21.599" v="4" actId="478"/>
          <ac:picMkLst>
            <pc:docMk/>
            <pc:sldMk cId="4125647836" sldId="269"/>
            <ac:picMk id="8" creationId="{AE15F189-5A4C-402F-BD17-46FB56572713}"/>
          </ac:picMkLst>
        </pc:picChg>
        <pc:picChg chg="del">
          <ac:chgData name="Александра  Шишкова" userId="eef2855d-6d2a-495a-868b-d7a8ff178bc4" providerId="ADAL" clId="{CDB61909-443C-4FAE-BF19-3D0DDB2BB0AB}" dt="2021-07-22T10:15:22.935" v="111" actId="478"/>
          <ac:picMkLst>
            <pc:docMk/>
            <pc:sldMk cId="4125647836" sldId="269"/>
            <ac:picMk id="9" creationId="{E7D19AF2-CB85-45C1-93EF-5DCEAA7071EA}"/>
          </ac:picMkLst>
        </pc:picChg>
        <pc:picChg chg="del">
          <ac:chgData name="Александра  Шишкова" userId="eef2855d-6d2a-495a-868b-d7a8ff178bc4" providerId="ADAL" clId="{CDB61909-443C-4FAE-BF19-3D0DDB2BB0AB}" dt="2021-07-19T12:21:20.519" v="3" actId="478"/>
          <ac:picMkLst>
            <pc:docMk/>
            <pc:sldMk cId="4125647836" sldId="269"/>
            <ac:picMk id="10" creationId="{38297827-6218-4329-9A67-2CC3539EF47B}"/>
          </ac:picMkLst>
        </pc:picChg>
      </pc:sldChg>
      <pc:sldChg chg="addSp delSp modSp mod">
        <pc:chgData name="Александра  Шишкова" userId="eef2855d-6d2a-495a-868b-d7a8ff178bc4" providerId="ADAL" clId="{CDB61909-443C-4FAE-BF19-3D0DDB2BB0AB}" dt="2021-09-07T12:00:02.932" v="1141" actId="20577"/>
        <pc:sldMkLst>
          <pc:docMk/>
          <pc:sldMk cId="627837403" sldId="270"/>
        </pc:sldMkLst>
        <pc:graphicFrameChg chg="mod">
          <ac:chgData name="Александра  Шишкова" userId="eef2855d-6d2a-495a-868b-d7a8ff178bc4" providerId="ADAL" clId="{CDB61909-443C-4FAE-BF19-3D0DDB2BB0AB}" dt="2021-09-07T12:00:02.932" v="1141" actId="20577"/>
          <ac:graphicFrameMkLst>
            <pc:docMk/>
            <pc:sldMk cId="627837403" sldId="270"/>
            <ac:graphicFrameMk id="7" creationId="{D4BE8BAA-5E46-42C7-88E0-15C1E135A2F4}"/>
          </ac:graphicFrameMkLst>
        </pc:graphicFrameChg>
        <pc:picChg chg="add mod">
          <ac:chgData name="Александра  Шишкова" userId="eef2855d-6d2a-495a-868b-d7a8ff178bc4" providerId="ADAL" clId="{CDB61909-443C-4FAE-BF19-3D0DDB2BB0AB}" dt="2021-07-22T10:16:37.899" v="133"/>
          <ac:picMkLst>
            <pc:docMk/>
            <pc:sldMk cId="627837403" sldId="270"/>
            <ac:picMk id="6" creationId="{B8816A73-1B8E-4E81-BCAD-0EEF1979BEEC}"/>
          </ac:picMkLst>
        </pc:picChg>
        <pc:picChg chg="del">
          <ac:chgData name="Александра  Шишкова" userId="eef2855d-6d2a-495a-868b-d7a8ff178bc4" providerId="ADAL" clId="{CDB61909-443C-4FAE-BF19-3D0DDB2BB0AB}" dt="2021-07-22T10:15:28.051" v="112" actId="478"/>
          <ac:picMkLst>
            <pc:docMk/>
            <pc:sldMk cId="627837403" sldId="270"/>
            <ac:picMk id="10" creationId="{2928BC11-0E8A-475B-909F-9E6FAF7CF863}"/>
          </ac:picMkLst>
        </pc:picChg>
      </pc:sldChg>
      <pc:sldChg chg="addSp delSp modSp mod">
        <pc:chgData name="Александра  Шишкова" userId="eef2855d-6d2a-495a-868b-d7a8ff178bc4" providerId="ADAL" clId="{CDB61909-443C-4FAE-BF19-3D0DDB2BB0AB}" dt="2021-07-22T10:16:59.487" v="141" actId="1076"/>
        <pc:sldMkLst>
          <pc:docMk/>
          <pc:sldMk cId="2075085503" sldId="272"/>
        </pc:sldMkLst>
        <pc:picChg chg="add mod">
          <ac:chgData name="Александра  Шишкова" userId="eef2855d-6d2a-495a-868b-d7a8ff178bc4" providerId="ADAL" clId="{CDB61909-443C-4FAE-BF19-3D0DDB2BB0AB}" dt="2021-07-22T10:16:59.487" v="141" actId="1076"/>
          <ac:picMkLst>
            <pc:docMk/>
            <pc:sldMk cId="2075085503" sldId="272"/>
            <ac:picMk id="13" creationId="{B28BE1D0-84A1-46BF-826E-594C7B8BA0B2}"/>
          </ac:picMkLst>
        </pc:picChg>
        <pc:picChg chg="add del">
          <ac:chgData name="Александра  Шишкова" userId="eef2855d-6d2a-495a-868b-d7a8ff178bc4" providerId="ADAL" clId="{CDB61909-443C-4FAE-BF19-3D0DDB2BB0AB}" dt="2021-07-22T10:15:55.350" v="120" actId="478"/>
          <ac:picMkLst>
            <pc:docMk/>
            <pc:sldMk cId="2075085503" sldId="272"/>
            <ac:picMk id="14" creationId="{5E012A3F-1FB3-4A79-B112-10DFCCDA7934}"/>
          </ac:picMkLst>
        </pc:picChg>
        <pc:picChg chg="del">
          <ac:chgData name="Александра  Шишкова" userId="eef2855d-6d2a-495a-868b-d7a8ff178bc4" providerId="ADAL" clId="{CDB61909-443C-4FAE-BF19-3D0DDB2BB0AB}" dt="2021-07-22T10:15:57.520" v="121" actId="478"/>
          <ac:picMkLst>
            <pc:docMk/>
            <pc:sldMk cId="2075085503" sldId="272"/>
            <ac:picMk id="68" creationId="{3C0D7B6F-BEC0-4796-9EE7-43DDF9726C54}"/>
          </ac:picMkLst>
        </pc:picChg>
      </pc:sldChg>
      <pc:sldChg chg="addSp delSp modSp mod">
        <pc:chgData name="Александра  Шишкова" userId="eef2855d-6d2a-495a-868b-d7a8ff178bc4" providerId="ADAL" clId="{CDB61909-443C-4FAE-BF19-3D0DDB2BB0AB}" dt="2021-07-22T10:16:44.984" v="136"/>
        <pc:sldMkLst>
          <pc:docMk/>
          <pc:sldMk cId="1148897262" sldId="273"/>
        </pc:sldMkLst>
        <pc:picChg chg="del">
          <ac:chgData name="Александра  Шишкова" userId="eef2855d-6d2a-495a-868b-d7a8ff178bc4" providerId="ADAL" clId="{CDB61909-443C-4FAE-BF19-3D0DDB2BB0AB}" dt="2021-07-22T10:15:45.413" v="115" actId="478"/>
          <ac:picMkLst>
            <pc:docMk/>
            <pc:sldMk cId="1148897262" sldId="273"/>
            <ac:picMk id="7" creationId="{1335DD18-42BD-4C66-B6C4-D51E46E6EA83}"/>
          </ac:picMkLst>
        </pc:picChg>
        <pc:picChg chg="add mod">
          <ac:chgData name="Александра  Шишкова" userId="eef2855d-6d2a-495a-868b-d7a8ff178bc4" providerId="ADAL" clId="{CDB61909-443C-4FAE-BF19-3D0DDB2BB0AB}" dt="2021-07-22T10:16:44.984" v="136"/>
          <ac:picMkLst>
            <pc:docMk/>
            <pc:sldMk cId="1148897262" sldId="273"/>
            <ac:picMk id="8" creationId="{402B3958-4347-444B-B5B6-69CCE8FA744D}"/>
          </ac:picMkLst>
        </pc:picChg>
      </pc:sldChg>
      <pc:sldChg chg="addSp delSp modSp mod">
        <pc:chgData name="Александра  Шишкова" userId="eef2855d-6d2a-495a-868b-d7a8ff178bc4" providerId="ADAL" clId="{CDB61909-443C-4FAE-BF19-3D0DDB2BB0AB}" dt="2021-09-02T12:24:18.226" v="631" actId="1076"/>
        <pc:sldMkLst>
          <pc:docMk/>
          <pc:sldMk cId="998784282" sldId="274"/>
        </pc:sldMkLst>
        <pc:spChg chg="del">
          <ac:chgData name="Александра  Шишкова" userId="eef2855d-6d2a-495a-868b-d7a8ff178bc4" providerId="ADAL" clId="{CDB61909-443C-4FAE-BF19-3D0DDB2BB0AB}" dt="2021-09-02T11:37:18.916" v="527" actId="478"/>
          <ac:spMkLst>
            <pc:docMk/>
            <pc:sldMk cId="998784282" sldId="274"/>
            <ac:spMk id="3" creationId="{4FEBC88F-C08B-4BAD-B69E-68A171E2F10D}"/>
          </ac:spMkLst>
        </pc:spChg>
        <pc:spChg chg="add mod">
          <ac:chgData name="Александра  Шишкова" userId="eef2855d-6d2a-495a-868b-d7a8ff178bc4" providerId="ADAL" clId="{CDB61909-443C-4FAE-BF19-3D0DDB2BB0AB}" dt="2021-09-02T12:24:18.226" v="631" actId="1076"/>
          <ac:spMkLst>
            <pc:docMk/>
            <pc:sldMk cId="998784282" sldId="274"/>
            <ac:spMk id="8" creationId="{256DDFBF-5187-4E62-8494-A278AED5A60C}"/>
          </ac:spMkLst>
        </pc:spChg>
        <pc:spChg chg="add del mod">
          <ac:chgData name="Александра  Шишкова" userId="eef2855d-6d2a-495a-868b-d7a8ff178bc4" providerId="ADAL" clId="{CDB61909-443C-4FAE-BF19-3D0DDB2BB0AB}" dt="2021-09-02T11:37:23.393" v="529" actId="478"/>
          <ac:spMkLst>
            <pc:docMk/>
            <pc:sldMk cId="998784282" sldId="274"/>
            <ac:spMk id="8" creationId="{AF851C69-D593-42F7-B00A-0708DBB9B0E7}"/>
          </ac:spMkLst>
        </pc:spChg>
        <pc:spChg chg="add del mod">
          <ac:chgData name="Александра  Шишкова" userId="eef2855d-6d2a-495a-868b-d7a8ff178bc4" providerId="ADAL" clId="{CDB61909-443C-4FAE-BF19-3D0DDB2BB0AB}" dt="2021-09-02T12:23:35.091" v="625" actId="478"/>
          <ac:spMkLst>
            <pc:docMk/>
            <pc:sldMk cId="998784282" sldId="274"/>
            <ac:spMk id="9" creationId="{39FF8DC5-E777-42AE-B658-666DB5089285}"/>
          </ac:spMkLst>
        </pc:spChg>
        <pc:picChg chg="del">
          <ac:chgData name="Александра  Шишкова" userId="eef2855d-6d2a-495a-868b-d7a8ff178bc4" providerId="ADAL" clId="{CDB61909-443C-4FAE-BF19-3D0DDB2BB0AB}" dt="2021-07-22T10:15:47.235" v="116" actId="478"/>
          <ac:picMkLst>
            <pc:docMk/>
            <pc:sldMk cId="998784282" sldId="274"/>
            <ac:picMk id="6" creationId="{D8046532-B7EE-4F8F-9090-3E776838BEC8}"/>
          </ac:picMkLst>
        </pc:picChg>
        <pc:picChg chg="add mod">
          <ac:chgData name="Александра  Шишкова" userId="eef2855d-6d2a-495a-868b-d7a8ff178bc4" providerId="ADAL" clId="{CDB61909-443C-4FAE-BF19-3D0DDB2BB0AB}" dt="2021-07-22T10:16:46.471" v="137"/>
          <ac:picMkLst>
            <pc:docMk/>
            <pc:sldMk cId="998784282" sldId="274"/>
            <ac:picMk id="7" creationId="{4208B0A9-47D4-4D1B-822E-3ECE5FFC92A0}"/>
          </ac:picMkLst>
        </pc:picChg>
      </pc:sldChg>
      <pc:sldChg chg="add del setBg">
        <pc:chgData name="Александра  Шишкова" userId="eef2855d-6d2a-495a-868b-d7a8ff178bc4" providerId="ADAL" clId="{CDB61909-443C-4FAE-BF19-3D0DDB2BB0AB}" dt="2021-07-22T10:16:10.198" v="125"/>
        <pc:sldMkLst>
          <pc:docMk/>
          <pc:sldMk cId="117937606" sldId="275"/>
        </pc:sldMkLst>
      </pc:sldChg>
      <pc:sldChg chg="modSp mod">
        <pc:chgData name="Александра  Шишкова" userId="eef2855d-6d2a-495a-868b-d7a8ff178bc4" providerId="ADAL" clId="{CDB61909-443C-4FAE-BF19-3D0DDB2BB0AB}" dt="2021-09-02T12:15:56.199" v="624" actId="255"/>
        <pc:sldMkLst>
          <pc:docMk/>
          <pc:sldMk cId="2775569526" sldId="278"/>
        </pc:sldMkLst>
        <pc:graphicFrameChg chg="mod modGraphic">
          <ac:chgData name="Александра  Шишкова" userId="eef2855d-6d2a-495a-868b-d7a8ff178bc4" providerId="ADAL" clId="{CDB61909-443C-4FAE-BF19-3D0DDB2BB0AB}" dt="2021-09-02T12:15:56.199" v="624" actId="255"/>
          <ac:graphicFrameMkLst>
            <pc:docMk/>
            <pc:sldMk cId="2775569526" sldId="278"/>
            <ac:graphicFrameMk id="8" creationId="{581DFA52-F852-4B50-8706-0A53366BDC71}"/>
          </ac:graphicFrameMkLst>
        </pc:graphicFrameChg>
      </pc:sldChg>
      <pc:sldChg chg="addSp delSp modSp mod">
        <pc:chgData name="Александра  Шишкова" userId="eef2855d-6d2a-495a-868b-d7a8ff178bc4" providerId="ADAL" clId="{CDB61909-443C-4FAE-BF19-3D0DDB2BB0AB}" dt="2021-09-02T11:27:27.148" v="526" actId="20577"/>
        <pc:sldMkLst>
          <pc:docMk/>
          <pc:sldMk cId="3746145356" sldId="279"/>
        </pc:sldMkLst>
        <pc:spChg chg="del">
          <ac:chgData name="Александра  Шишкова" userId="eef2855d-6d2a-495a-868b-d7a8ff178bc4" providerId="ADAL" clId="{CDB61909-443C-4FAE-BF19-3D0DDB2BB0AB}" dt="2021-09-02T11:27:08.826" v="513" actId="478"/>
          <ac:spMkLst>
            <pc:docMk/>
            <pc:sldMk cId="3746145356" sldId="279"/>
            <ac:spMk id="5" creationId="{62127CDC-30DC-46DE-8A8C-9B80C9B45629}"/>
          </ac:spMkLst>
        </pc:spChg>
        <pc:spChg chg="add mod">
          <ac:chgData name="Александра  Шишкова" userId="eef2855d-6d2a-495a-868b-d7a8ff178bc4" providerId="ADAL" clId="{CDB61909-443C-4FAE-BF19-3D0DDB2BB0AB}" dt="2021-09-02T11:27:27.148" v="526" actId="20577"/>
          <ac:spMkLst>
            <pc:docMk/>
            <pc:sldMk cId="3746145356" sldId="279"/>
            <ac:spMk id="7" creationId="{7013EA0C-EBA9-4B2E-9983-DFA59D4DB308}"/>
          </ac:spMkLst>
        </pc:spChg>
      </pc:sldChg>
    </pc:docChg>
  </pc:docChgLst>
  <pc:docChgLst>
    <pc:chgData name="Александра  Шишкова" userId="eef2855d-6d2a-495a-868b-d7a8ff178bc4" providerId="ADAL" clId="{CF29CABF-5C29-44E9-A428-225952E69BFD}"/>
    <pc:docChg chg="undo redo custSel addSld delSld modSld sldOrd">
      <pc:chgData name="Александра  Шишкова" userId="eef2855d-6d2a-495a-868b-d7a8ff178bc4" providerId="ADAL" clId="{CF29CABF-5C29-44E9-A428-225952E69BFD}" dt="2021-09-03T09:13:31.617" v="1622" actId="20577"/>
      <pc:docMkLst>
        <pc:docMk/>
      </pc:docMkLst>
      <pc:sldChg chg="modSp mod">
        <pc:chgData name="Александра  Шишкова" userId="eef2855d-6d2a-495a-868b-d7a8ff178bc4" providerId="ADAL" clId="{CF29CABF-5C29-44E9-A428-225952E69BFD}" dt="2021-07-21T08:25:22.204" v="257" actId="1076"/>
        <pc:sldMkLst>
          <pc:docMk/>
          <pc:sldMk cId="223608102" sldId="256"/>
        </pc:sldMkLst>
        <pc:spChg chg="mod">
          <ac:chgData name="Александра  Шишкова" userId="eef2855d-6d2a-495a-868b-d7a8ff178bc4" providerId="ADAL" clId="{CF29CABF-5C29-44E9-A428-225952E69BFD}" dt="2021-07-21T08:22:49.164" v="251" actId="20577"/>
          <ac:spMkLst>
            <pc:docMk/>
            <pc:sldMk cId="223608102" sldId="256"/>
            <ac:spMk id="3" creationId="{2430DE21-102A-4E07-B771-6B7C6037EB38}"/>
          </ac:spMkLst>
        </pc:spChg>
        <pc:picChg chg="mod ord">
          <ac:chgData name="Александра  Шишкова" userId="eef2855d-6d2a-495a-868b-d7a8ff178bc4" providerId="ADAL" clId="{CF29CABF-5C29-44E9-A428-225952E69BFD}" dt="2021-07-21T08:25:22.204" v="257" actId="1076"/>
          <ac:picMkLst>
            <pc:docMk/>
            <pc:sldMk cId="223608102" sldId="256"/>
            <ac:picMk id="14" creationId="{22C47F48-87C1-4244-AA0C-AC663E6ED6B1}"/>
          </ac:picMkLst>
        </pc:picChg>
      </pc:sldChg>
      <pc:sldChg chg="modSp">
        <pc:chgData name="Александра  Шишкова" userId="eef2855d-6d2a-495a-868b-d7a8ff178bc4" providerId="ADAL" clId="{CF29CABF-5C29-44E9-A428-225952E69BFD}" dt="2021-07-21T08:06:35.833" v="16" actId="20577"/>
        <pc:sldMkLst>
          <pc:docMk/>
          <pc:sldMk cId="612221995" sldId="257"/>
        </pc:sldMkLst>
        <pc:graphicFrameChg chg="mod">
          <ac:chgData name="Александра  Шишкова" userId="eef2855d-6d2a-495a-868b-d7a8ff178bc4" providerId="ADAL" clId="{CF29CABF-5C29-44E9-A428-225952E69BFD}" dt="2021-07-21T08:06:35.833" v="16" actId="20577"/>
          <ac:graphicFrameMkLst>
            <pc:docMk/>
            <pc:sldMk cId="612221995" sldId="257"/>
            <ac:graphicFrameMk id="14" creationId="{2561EF3E-1163-4075-9F9B-C8C184098671}"/>
          </ac:graphicFrameMkLst>
        </pc:graphicFrameChg>
      </pc:sldChg>
      <pc:sldChg chg="addSp delSp modSp mod">
        <pc:chgData name="Александра  Шишкова" userId="eef2855d-6d2a-495a-868b-d7a8ff178bc4" providerId="ADAL" clId="{CF29CABF-5C29-44E9-A428-225952E69BFD}" dt="2021-07-21T13:08:07.646" v="391" actId="20577"/>
        <pc:sldMkLst>
          <pc:docMk/>
          <pc:sldMk cId="3191643358" sldId="258"/>
        </pc:sldMkLst>
        <pc:spChg chg="mod">
          <ac:chgData name="Александра  Шишкова" userId="eef2855d-6d2a-495a-868b-d7a8ff178bc4" providerId="ADAL" clId="{CF29CABF-5C29-44E9-A428-225952E69BFD}" dt="2021-07-21T13:08:07.646" v="391" actId="20577"/>
          <ac:spMkLst>
            <pc:docMk/>
            <pc:sldMk cId="3191643358" sldId="258"/>
            <ac:spMk id="3" creationId="{2C12B30C-F9FE-47E7-9E2F-049D989A8116}"/>
          </ac:spMkLst>
        </pc:spChg>
        <pc:picChg chg="del">
          <ac:chgData name="Александра  Шишкова" userId="eef2855d-6d2a-495a-868b-d7a8ff178bc4" providerId="ADAL" clId="{CF29CABF-5C29-44E9-A428-225952E69BFD}" dt="2021-07-21T08:06:39.861" v="18" actId="478"/>
          <ac:picMkLst>
            <pc:docMk/>
            <pc:sldMk cId="3191643358" sldId="258"/>
            <ac:picMk id="6" creationId="{3E19182E-A8DC-4E5C-B380-7F32E8AC284E}"/>
          </ac:picMkLst>
        </pc:picChg>
        <pc:picChg chg="add mod">
          <ac:chgData name="Александра  Шишкова" userId="eef2855d-6d2a-495a-868b-d7a8ff178bc4" providerId="ADAL" clId="{CF29CABF-5C29-44E9-A428-225952E69BFD}" dt="2021-07-21T13:05:24.859" v="342" actId="14100"/>
          <ac:picMkLst>
            <pc:docMk/>
            <pc:sldMk cId="3191643358" sldId="258"/>
            <ac:picMk id="6" creationId="{BF349622-3692-4A03-95F5-AEFE7F1A564E}"/>
          </ac:picMkLst>
        </pc:picChg>
        <pc:picChg chg="add mod">
          <ac:chgData name="Александра  Шишкова" userId="eef2855d-6d2a-495a-868b-d7a8ff178bc4" providerId="ADAL" clId="{CF29CABF-5C29-44E9-A428-225952E69BFD}" dt="2021-07-21T13:05:52.434" v="350" actId="1076"/>
          <ac:picMkLst>
            <pc:docMk/>
            <pc:sldMk cId="3191643358" sldId="258"/>
            <ac:picMk id="8" creationId="{1D4CED80-810E-4384-B064-D7D7E928711B}"/>
          </ac:picMkLst>
        </pc:picChg>
        <pc:picChg chg="del">
          <ac:chgData name="Александра  Шишкова" userId="eef2855d-6d2a-495a-868b-d7a8ff178bc4" providerId="ADAL" clId="{CF29CABF-5C29-44E9-A428-225952E69BFD}" dt="2021-07-21T08:06:39.323" v="17" actId="478"/>
          <ac:picMkLst>
            <pc:docMk/>
            <pc:sldMk cId="3191643358" sldId="258"/>
            <ac:picMk id="8" creationId="{C5AE8AFA-CBFD-4C86-B2C6-3BB07637B30C}"/>
          </ac:picMkLst>
        </pc:picChg>
        <pc:picChg chg="add mod">
          <ac:chgData name="Александра  Шишкова" userId="eef2855d-6d2a-495a-868b-d7a8ff178bc4" providerId="ADAL" clId="{CF29CABF-5C29-44E9-A428-225952E69BFD}" dt="2021-07-21T13:05:47.779" v="349" actId="1076"/>
          <ac:picMkLst>
            <pc:docMk/>
            <pc:sldMk cId="3191643358" sldId="258"/>
            <ac:picMk id="11" creationId="{26CE3236-C298-43C7-8751-E972A9888CF3}"/>
          </ac:picMkLst>
        </pc:picChg>
        <pc:picChg chg="del">
          <ac:chgData name="Александра  Шишкова" userId="eef2855d-6d2a-495a-868b-d7a8ff178bc4" providerId="ADAL" clId="{CF29CABF-5C29-44E9-A428-225952E69BFD}" dt="2021-07-21T08:06:40.305" v="19" actId="478"/>
          <ac:picMkLst>
            <pc:docMk/>
            <pc:sldMk cId="3191643358" sldId="258"/>
            <ac:picMk id="12" creationId="{CFD05FE7-A64C-4816-8882-65EEFDA9AD46}"/>
          </ac:picMkLst>
        </pc:picChg>
        <pc:picChg chg="add del mod">
          <ac:chgData name="Александра  Шишкова" userId="eef2855d-6d2a-495a-868b-d7a8ff178bc4" providerId="ADAL" clId="{CF29CABF-5C29-44E9-A428-225952E69BFD}" dt="2021-07-21T13:04:56.834" v="330" actId="478"/>
          <ac:picMkLst>
            <pc:docMk/>
            <pc:sldMk cId="3191643358" sldId="258"/>
            <ac:picMk id="13" creationId="{471E8681-00F4-499B-A234-933E3C6F1765}"/>
          </ac:picMkLst>
        </pc:picChg>
        <pc:picChg chg="add del mod">
          <ac:chgData name="Александра  Шишкова" userId="eef2855d-6d2a-495a-868b-d7a8ff178bc4" providerId="ADAL" clId="{CF29CABF-5C29-44E9-A428-225952E69BFD}" dt="2021-07-21T13:05:07.154" v="334" actId="478"/>
          <ac:picMkLst>
            <pc:docMk/>
            <pc:sldMk cId="3191643358" sldId="258"/>
            <ac:picMk id="15" creationId="{08660433-5C9A-46FD-9F62-E9FE865A0C7A}"/>
          </ac:picMkLst>
        </pc:picChg>
        <pc:picChg chg="add mod">
          <ac:chgData name="Александра  Шишкова" userId="eef2855d-6d2a-495a-868b-d7a8ff178bc4" providerId="ADAL" clId="{CF29CABF-5C29-44E9-A428-225952E69BFD}" dt="2021-07-21T13:05:45.079" v="348" actId="1076"/>
          <ac:picMkLst>
            <pc:docMk/>
            <pc:sldMk cId="3191643358" sldId="258"/>
            <ac:picMk id="17" creationId="{52E4681E-65B6-4AB6-A681-D599054710CA}"/>
          </ac:picMkLst>
        </pc:picChg>
        <pc:picChg chg="add mod">
          <ac:chgData name="Александра  Шишкова" userId="eef2855d-6d2a-495a-868b-d7a8ff178bc4" providerId="ADAL" clId="{CF29CABF-5C29-44E9-A428-225952E69BFD}" dt="2021-07-21T13:06:17.160" v="358" actId="1076"/>
          <ac:picMkLst>
            <pc:docMk/>
            <pc:sldMk cId="3191643358" sldId="258"/>
            <ac:picMk id="19" creationId="{9D331F53-6192-4E2C-B240-2C0D3C4DBA30}"/>
          </ac:picMkLst>
        </pc:picChg>
        <pc:picChg chg="add del mod">
          <ac:chgData name="Александра  Шишкова" userId="eef2855d-6d2a-495a-868b-d7a8ff178bc4" providerId="ADAL" clId="{CF29CABF-5C29-44E9-A428-225952E69BFD}" dt="2021-07-21T13:06:27.399" v="362" actId="478"/>
          <ac:picMkLst>
            <pc:docMk/>
            <pc:sldMk cId="3191643358" sldId="258"/>
            <ac:picMk id="21" creationId="{1234E089-8978-46AD-AFAF-CD55CEAC762D}"/>
          </ac:picMkLst>
        </pc:picChg>
        <pc:picChg chg="add mod">
          <ac:chgData name="Александра  Шишкова" userId="eef2855d-6d2a-495a-868b-d7a8ff178bc4" providerId="ADAL" clId="{CF29CABF-5C29-44E9-A428-225952E69BFD}" dt="2021-07-21T13:07:42.404" v="387" actId="1076"/>
          <ac:picMkLst>
            <pc:docMk/>
            <pc:sldMk cId="3191643358" sldId="258"/>
            <ac:picMk id="23" creationId="{D6D75CD8-18DC-4A54-BFEC-783BF0D085E2}"/>
          </ac:picMkLst>
        </pc:picChg>
        <pc:picChg chg="add del mod">
          <ac:chgData name="Александра  Шишкова" userId="eef2855d-6d2a-495a-868b-d7a8ff178bc4" providerId="ADAL" clId="{CF29CABF-5C29-44E9-A428-225952E69BFD}" dt="2021-07-21T13:07:13.871" v="377" actId="478"/>
          <ac:picMkLst>
            <pc:docMk/>
            <pc:sldMk cId="3191643358" sldId="258"/>
            <ac:picMk id="25" creationId="{3C6113EF-348A-43E3-A659-EC5A68119041}"/>
          </ac:picMkLst>
        </pc:picChg>
        <pc:picChg chg="add mod">
          <ac:chgData name="Александра  Шишкова" userId="eef2855d-6d2a-495a-868b-d7a8ff178bc4" providerId="ADAL" clId="{CF29CABF-5C29-44E9-A428-225952E69BFD}" dt="2021-07-21T13:07:36.855" v="386" actId="1076"/>
          <ac:picMkLst>
            <pc:docMk/>
            <pc:sldMk cId="3191643358" sldId="258"/>
            <ac:picMk id="27" creationId="{6E647549-7E78-4861-BF89-21259DB547BB}"/>
          </ac:picMkLst>
        </pc:picChg>
      </pc:sldChg>
      <pc:sldChg chg="addSp delSp modSp mod">
        <pc:chgData name="Александра  Шишкова" userId="eef2855d-6d2a-495a-868b-d7a8ff178bc4" providerId="ADAL" clId="{CF29CABF-5C29-44E9-A428-225952E69BFD}" dt="2021-08-13T14:06:14.932" v="1255"/>
        <pc:sldMkLst>
          <pc:docMk/>
          <pc:sldMk cId="4163915433" sldId="259"/>
        </pc:sldMkLst>
        <pc:spChg chg="mod">
          <ac:chgData name="Александра  Шишкова" userId="eef2855d-6d2a-495a-868b-d7a8ff178bc4" providerId="ADAL" clId="{CF29CABF-5C29-44E9-A428-225952E69BFD}" dt="2021-08-13T14:06:14.932" v="1255"/>
          <ac:spMkLst>
            <pc:docMk/>
            <pc:sldMk cId="4163915433" sldId="259"/>
            <ac:spMk id="2" creationId="{ACF21B82-89B1-47C2-B11C-F7AA655F8583}"/>
          </ac:spMkLst>
        </pc:spChg>
        <pc:spChg chg="mod">
          <ac:chgData name="Александра  Шишкова" userId="eef2855d-6d2a-495a-868b-d7a8ff178bc4" providerId="ADAL" clId="{CF29CABF-5C29-44E9-A428-225952E69BFD}" dt="2021-07-21T13:19:48.568" v="623" actId="20577"/>
          <ac:spMkLst>
            <pc:docMk/>
            <pc:sldMk cId="4163915433" sldId="259"/>
            <ac:spMk id="3" creationId="{9E4BE471-80A9-4410-8447-DE84707EA4FF}"/>
          </ac:spMkLst>
        </pc:spChg>
        <pc:picChg chg="del">
          <ac:chgData name="Александра  Шишкова" userId="eef2855d-6d2a-495a-868b-d7a8ff178bc4" providerId="ADAL" clId="{CF29CABF-5C29-44E9-A428-225952E69BFD}" dt="2021-07-21T08:06:52.036" v="30" actId="478"/>
          <ac:picMkLst>
            <pc:docMk/>
            <pc:sldMk cId="4163915433" sldId="259"/>
            <ac:picMk id="5" creationId="{51AB7DAC-A20A-4B68-B084-4F1278270919}"/>
          </ac:picMkLst>
        </pc:picChg>
        <pc:picChg chg="add mod">
          <ac:chgData name="Александра  Шишкова" userId="eef2855d-6d2a-495a-868b-d7a8ff178bc4" providerId="ADAL" clId="{CF29CABF-5C29-44E9-A428-225952E69BFD}" dt="2021-07-21T13:20:30.753" v="639" actId="14100"/>
          <ac:picMkLst>
            <pc:docMk/>
            <pc:sldMk cId="4163915433" sldId="259"/>
            <ac:picMk id="6" creationId="{544BCF45-2004-4DBA-96FC-0E679266F90B}"/>
          </ac:picMkLst>
        </pc:picChg>
        <pc:picChg chg="del">
          <ac:chgData name="Александра  Шишкова" userId="eef2855d-6d2a-495a-868b-d7a8ff178bc4" providerId="ADAL" clId="{CF29CABF-5C29-44E9-A428-225952E69BFD}" dt="2021-07-21T08:06:51.610" v="29" actId="478"/>
          <ac:picMkLst>
            <pc:docMk/>
            <pc:sldMk cId="4163915433" sldId="259"/>
            <ac:picMk id="7" creationId="{703FEAF1-0B9E-45F9-952F-A5E74599C49A}"/>
          </ac:picMkLst>
        </pc:picChg>
        <pc:picChg chg="add mod">
          <ac:chgData name="Александра  Шишкова" userId="eef2855d-6d2a-495a-868b-d7a8ff178bc4" providerId="ADAL" clId="{CF29CABF-5C29-44E9-A428-225952E69BFD}" dt="2021-07-21T13:20:27.464" v="638" actId="1076"/>
          <ac:picMkLst>
            <pc:docMk/>
            <pc:sldMk cId="4163915433" sldId="259"/>
            <ac:picMk id="8" creationId="{7E3FFAD8-0C1F-48CA-9845-76869282CF91}"/>
          </ac:picMkLst>
        </pc:picChg>
        <pc:picChg chg="del">
          <ac:chgData name="Александра  Шишкова" userId="eef2855d-6d2a-495a-868b-d7a8ff178bc4" providerId="ADAL" clId="{CF29CABF-5C29-44E9-A428-225952E69BFD}" dt="2021-07-21T08:06:52.486" v="31" actId="478"/>
          <ac:picMkLst>
            <pc:docMk/>
            <pc:sldMk cId="4163915433" sldId="259"/>
            <ac:picMk id="17" creationId="{5F8F0F12-F957-4049-96F3-7B8C55F6032B}"/>
          </ac:picMkLst>
        </pc:picChg>
      </pc:sldChg>
      <pc:sldChg chg="addSp delSp modSp mod">
        <pc:chgData name="Александра  Шишкова" userId="eef2855d-6d2a-495a-868b-d7a8ff178bc4" providerId="ADAL" clId="{CF29CABF-5C29-44E9-A428-225952E69BFD}" dt="2021-07-21T13:13:23.642" v="432" actId="1076"/>
        <pc:sldMkLst>
          <pc:docMk/>
          <pc:sldMk cId="2853911720" sldId="260"/>
        </pc:sldMkLst>
        <pc:spChg chg="mod">
          <ac:chgData name="Александра  Шишкова" userId="eef2855d-6d2a-495a-868b-d7a8ff178bc4" providerId="ADAL" clId="{CF29CABF-5C29-44E9-A428-225952E69BFD}" dt="2021-07-21T13:11:57.986" v="401" actId="20577"/>
          <ac:spMkLst>
            <pc:docMk/>
            <pc:sldMk cId="2853911720" sldId="260"/>
            <ac:spMk id="3" creationId="{55C866D0-B027-4D17-9162-71E9BC021287}"/>
          </ac:spMkLst>
        </pc:spChg>
        <pc:picChg chg="del">
          <ac:chgData name="Александра  Шишкова" userId="eef2855d-6d2a-495a-868b-d7a8ff178bc4" providerId="ADAL" clId="{CF29CABF-5C29-44E9-A428-225952E69BFD}" dt="2021-07-21T08:06:44.470" v="20" actId="478"/>
          <ac:picMkLst>
            <pc:docMk/>
            <pc:sldMk cId="2853911720" sldId="260"/>
            <ac:picMk id="5" creationId="{C277CD87-CED6-4912-A135-BA34EABD752E}"/>
          </ac:picMkLst>
        </pc:picChg>
        <pc:picChg chg="add mod">
          <ac:chgData name="Александра  Шишкова" userId="eef2855d-6d2a-495a-868b-d7a8ff178bc4" providerId="ADAL" clId="{CF29CABF-5C29-44E9-A428-225952E69BFD}" dt="2021-07-21T13:13:21.894" v="431" actId="1076"/>
          <ac:picMkLst>
            <pc:docMk/>
            <pc:sldMk cId="2853911720" sldId="260"/>
            <ac:picMk id="6" creationId="{B78D11FE-D236-4BC5-B51D-FF457138F8D8}"/>
          </ac:picMkLst>
        </pc:picChg>
        <pc:picChg chg="del">
          <ac:chgData name="Александра  Шишкова" userId="eef2855d-6d2a-495a-868b-d7a8ff178bc4" providerId="ADAL" clId="{CF29CABF-5C29-44E9-A428-225952E69BFD}" dt="2021-07-21T08:06:46.478" v="23" actId="478"/>
          <ac:picMkLst>
            <pc:docMk/>
            <pc:sldMk cId="2853911720" sldId="260"/>
            <ac:picMk id="7" creationId="{79C25880-37A3-4B8E-9159-D2B1D950507C}"/>
          </ac:picMkLst>
        </pc:picChg>
        <pc:picChg chg="add mod">
          <ac:chgData name="Александра  Шишкова" userId="eef2855d-6d2a-495a-868b-d7a8ff178bc4" providerId="ADAL" clId="{CF29CABF-5C29-44E9-A428-225952E69BFD}" dt="2021-07-21T13:13:23.642" v="432" actId="1076"/>
          <ac:picMkLst>
            <pc:docMk/>
            <pc:sldMk cId="2853911720" sldId="260"/>
            <ac:picMk id="8" creationId="{DA3019EA-262A-4D48-8E07-099FADDD2C05}"/>
          </ac:picMkLst>
        </pc:picChg>
        <pc:picChg chg="del">
          <ac:chgData name="Александра  Шишкова" userId="eef2855d-6d2a-495a-868b-d7a8ff178bc4" providerId="ADAL" clId="{CF29CABF-5C29-44E9-A428-225952E69BFD}" dt="2021-07-21T08:06:46.127" v="22" actId="478"/>
          <ac:picMkLst>
            <pc:docMk/>
            <pc:sldMk cId="2853911720" sldId="260"/>
            <ac:picMk id="9" creationId="{B94CB878-E97A-47B4-84DE-12DA41B1B73F}"/>
          </ac:picMkLst>
        </pc:picChg>
        <pc:picChg chg="add mod">
          <ac:chgData name="Александра  Шишкова" userId="eef2855d-6d2a-495a-868b-d7a8ff178bc4" providerId="ADAL" clId="{CF29CABF-5C29-44E9-A428-225952E69BFD}" dt="2021-07-21T13:13:17.301" v="429" actId="1076"/>
          <ac:picMkLst>
            <pc:docMk/>
            <pc:sldMk cId="2853911720" sldId="260"/>
            <ac:picMk id="10" creationId="{0FCB4478-4348-4CEA-A09A-36B5BEB5D44B}"/>
          </ac:picMkLst>
        </pc:picChg>
        <pc:picChg chg="del">
          <ac:chgData name="Александра  Шишкова" userId="eef2855d-6d2a-495a-868b-d7a8ff178bc4" providerId="ADAL" clId="{CF29CABF-5C29-44E9-A428-225952E69BFD}" dt="2021-07-21T08:06:47.469" v="25" actId="478"/>
          <ac:picMkLst>
            <pc:docMk/>
            <pc:sldMk cId="2853911720" sldId="260"/>
            <ac:picMk id="13" creationId="{C631E124-582A-4BFB-B0AD-E37C3EA6A0F9}"/>
          </ac:picMkLst>
        </pc:picChg>
        <pc:picChg chg="del">
          <ac:chgData name="Александра  Шишкова" userId="eef2855d-6d2a-495a-868b-d7a8ff178bc4" providerId="ADAL" clId="{CF29CABF-5C29-44E9-A428-225952E69BFD}" dt="2021-07-21T08:06:45.754" v="21" actId="478"/>
          <ac:picMkLst>
            <pc:docMk/>
            <pc:sldMk cId="2853911720" sldId="260"/>
            <ac:picMk id="14" creationId="{BBA7A02F-A403-4DCA-AAB3-D5CADAF5C4E3}"/>
          </ac:picMkLst>
        </pc:picChg>
        <pc:picChg chg="del">
          <ac:chgData name="Александра  Шишкова" userId="eef2855d-6d2a-495a-868b-d7a8ff178bc4" providerId="ADAL" clId="{CF29CABF-5C29-44E9-A428-225952E69BFD}" dt="2021-07-21T08:06:46.954" v="24" actId="478"/>
          <ac:picMkLst>
            <pc:docMk/>
            <pc:sldMk cId="2853911720" sldId="260"/>
            <ac:picMk id="18" creationId="{AF351888-CFD7-4A8E-B896-41577F69A3C9}"/>
          </ac:picMkLst>
        </pc:picChg>
      </pc:sldChg>
      <pc:sldChg chg="addSp delSp modSp mod">
        <pc:chgData name="Александра  Шишкова" userId="eef2855d-6d2a-495a-868b-d7a8ff178bc4" providerId="ADAL" clId="{CF29CABF-5C29-44E9-A428-225952E69BFD}" dt="2021-07-21T13:18:28.436" v="587" actId="1076"/>
        <pc:sldMkLst>
          <pc:docMk/>
          <pc:sldMk cId="3237151389" sldId="261"/>
        </pc:sldMkLst>
        <pc:spChg chg="mod">
          <ac:chgData name="Александра  Шишкова" userId="eef2855d-6d2a-495a-868b-d7a8ff178bc4" providerId="ADAL" clId="{CF29CABF-5C29-44E9-A428-225952E69BFD}" dt="2021-07-21T13:13:50.068" v="505" actId="20577"/>
          <ac:spMkLst>
            <pc:docMk/>
            <pc:sldMk cId="3237151389" sldId="261"/>
            <ac:spMk id="3" creationId="{9DE35E7F-A28B-412E-8F63-E238BF7EC0FB}"/>
          </ac:spMkLst>
        </pc:spChg>
        <pc:picChg chg="del">
          <ac:chgData name="Александра  Шишкова" userId="eef2855d-6d2a-495a-868b-d7a8ff178bc4" providerId="ADAL" clId="{CF29CABF-5C29-44E9-A428-225952E69BFD}" dt="2021-07-21T08:06:49.042" v="26" actId="478"/>
          <ac:picMkLst>
            <pc:docMk/>
            <pc:sldMk cId="3237151389" sldId="261"/>
            <ac:picMk id="5" creationId="{1B77DF1A-282A-48BE-A1DC-26503BD5E62A}"/>
          </ac:picMkLst>
        </pc:picChg>
        <pc:picChg chg="add mod">
          <ac:chgData name="Александра  Шишкова" userId="eef2855d-6d2a-495a-868b-d7a8ff178bc4" providerId="ADAL" clId="{CF29CABF-5C29-44E9-A428-225952E69BFD}" dt="2021-07-21T13:15:17.468" v="534" actId="14100"/>
          <ac:picMkLst>
            <pc:docMk/>
            <pc:sldMk cId="3237151389" sldId="261"/>
            <ac:picMk id="6" creationId="{4BB07CF1-B2F1-4B8F-A134-FAF627CEC0E9}"/>
          </ac:picMkLst>
        </pc:picChg>
        <pc:picChg chg="del mod">
          <ac:chgData name="Александра  Шишкова" userId="eef2855d-6d2a-495a-868b-d7a8ff178bc4" providerId="ADAL" clId="{CF29CABF-5C29-44E9-A428-225952E69BFD}" dt="2021-07-21T08:06:49.462" v="28" actId="478"/>
          <ac:picMkLst>
            <pc:docMk/>
            <pc:sldMk cId="3237151389" sldId="261"/>
            <ac:picMk id="7" creationId="{34634E0C-882D-4687-BF99-4AA12310C3C2}"/>
          </ac:picMkLst>
        </pc:picChg>
        <pc:picChg chg="add mod">
          <ac:chgData name="Александра  Шишкова" userId="eef2855d-6d2a-495a-868b-d7a8ff178bc4" providerId="ADAL" clId="{CF29CABF-5C29-44E9-A428-225952E69BFD}" dt="2021-07-21T13:15:22.655" v="535" actId="1076"/>
          <ac:picMkLst>
            <pc:docMk/>
            <pc:sldMk cId="3237151389" sldId="261"/>
            <ac:picMk id="9" creationId="{49221D44-C2D8-4943-B6B8-57AD9BE93198}"/>
          </ac:picMkLst>
        </pc:picChg>
        <pc:picChg chg="add del mod">
          <ac:chgData name="Александра  Шишкова" userId="eef2855d-6d2a-495a-868b-d7a8ff178bc4" providerId="ADAL" clId="{CF29CABF-5C29-44E9-A428-225952E69BFD}" dt="2021-07-21T13:18:23.589" v="584" actId="1076"/>
          <ac:picMkLst>
            <pc:docMk/>
            <pc:sldMk cId="3237151389" sldId="261"/>
            <ac:picMk id="11" creationId="{D5143A60-80AE-487C-A40C-132362791F9B}"/>
          </ac:picMkLst>
        </pc:picChg>
        <pc:picChg chg="add mod">
          <ac:chgData name="Александра  Шишкова" userId="eef2855d-6d2a-495a-868b-d7a8ff178bc4" providerId="ADAL" clId="{CF29CABF-5C29-44E9-A428-225952E69BFD}" dt="2021-07-21T13:18:24.949" v="585" actId="1076"/>
          <ac:picMkLst>
            <pc:docMk/>
            <pc:sldMk cId="3237151389" sldId="261"/>
            <ac:picMk id="13" creationId="{9CD4B3D8-B176-4B83-B575-9940124081FC}"/>
          </ac:picMkLst>
        </pc:picChg>
        <pc:picChg chg="add del mod">
          <ac:chgData name="Александра  Шишкова" userId="eef2855d-6d2a-495a-868b-d7a8ff178bc4" providerId="ADAL" clId="{CF29CABF-5C29-44E9-A428-225952E69BFD}" dt="2021-07-21T13:16:15.173" v="551" actId="478"/>
          <ac:picMkLst>
            <pc:docMk/>
            <pc:sldMk cId="3237151389" sldId="261"/>
            <ac:picMk id="15" creationId="{936D7A8E-A788-412F-99F6-76C8C00CED83}"/>
          </ac:picMkLst>
        </pc:picChg>
        <pc:picChg chg="add del mod">
          <ac:chgData name="Александра  Шишкова" userId="eef2855d-6d2a-495a-868b-d7a8ff178bc4" providerId="ADAL" clId="{CF29CABF-5C29-44E9-A428-225952E69BFD}" dt="2021-07-21T13:18:26.436" v="586" actId="1076"/>
          <ac:picMkLst>
            <pc:docMk/>
            <pc:sldMk cId="3237151389" sldId="261"/>
            <ac:picMk id="17" creationId="{BA2CA930-318D-4045-8C32-56BD513BAD33}"/>
          </ac:picMkLst>
        </pc:picChg>
        <pc:picChg chg="add del mod">
          <ac:chgData name="Александра  Шишкова" userId="eef2855d-6d2a-495a-868b-d7a8ff178bc4" providerId="ADAL" clId="{CF29CABF-5C29-44E9-A428-225952E69BFD}" dt="2021-07-21T13:17:06.149" v="566" actId="478"/>
          <ac:picMkLst>
            <pc:docMk/>
            <pc:sldMk cId="3237151389" sldId="261"/>
            <ac:picMk id="19" creationId="{AAAF88BD-D8BD-4BE7-AF78-A15BEBBDB24C}"/>
          </ac:picMkLst>
        </pc:picChg>
        <pc:picChg chg="add del mod">
          <ac:chgData name="Александра  Шишкова" userId="eef2855d-6d2a-495a-868b-d7a8ff178bc4" providerId="ADAL" clId="{CF29CABF-5C29-44E9-A428-225952E69BFD}" dt="2021-07-21T13:17:54.865" v="575" actId="478"/>
          <ac:picMkLst>
            <pc:docMk/>
            <pc:sldMk cId="3237151389" sldId="261"/>
            <ac:picMk id="21" creationId="{0F594989-AE70-46B7-B93C-9806ED514BF4}"/>
          </ac:picMkLst>
        </pc:picChg>
        <pc:picChg chg="add mod">
          <ac:chgData name="Александра  Шишкова" userId="eef2855d-6d2a-495a-868b-d7a8ff178bc4" providerId="ADAL" clId="{CF29CABF-5C29-44E9-A428-225952E69BFD}" dt="2021-07-21T13:18:28.436" v="587" actId="1076"/>
          <ac:picMkLst>
            <pc:docMk/>
            <pc:sldMk cId="3237151389" sldId="261"/>
            <ac:picMk id="23" creationId="{806BDDAA-DF96-4E48-B07C-967233512E4E}"/>
          </ac:picMkLst>
        </pc:picChg>
      </pc:sldChg>
      <pc:sldChg chg="modSp mod">
        <pc:chgData name="Александра  Шишкова" userId="eef2855d-6d2a-495a-868b-d7a8ff178bc4" providerId="ADAL" clId="{CF29CABF-5C29-44E9-A428-225952E69BFD}" dt="2021-07-21T14:18:45.996" v="978" actId="20577"/>
        <pc:sldMkLst>
          <pc:docMk/>
          <pc:sldMk cId="3984159688" sldId="263"/>
        </pc:sldMkLst>
        <pc:spChg chg="mod">
          <ac:chgData name="Александра  Шишкова" userId="eef2855d-6d2a-495a-868b-d7a8ff178bc4" providerId="ADAL" clId="{CF29CABF-5C29-44E9-A428-225952E69BFD}" dt="2021-07-21T08:22:34.558" v="249" actId="20577"/>
          <ac:spMkLst>
            <pc:docMk/>
            <pc:sldMk cId="3984159688" sldId="263"/>
            <ac:spMk id="2" creationId="{2004ABEC-A955-4071-8AD1-374683C0D8B4}"/>
          </ac:spMkLst>
        </pc:spChg>
        <pc:graphicFrameChg chg="mod modGraphic">
          <ac:chgData name="Александра  Шишкова" userId="eef2855d-6d2a-495a-868b-d7a8ff178bc4" providerId="ADAL" clId="{CF29CABF-5C29-44E9-A428-225952E69BFD}" dt="2021-07-21T14:18:45.996" v="978" actId="20577"/>
          <ac:graphicFrameMkLst>
            <pc:docMk/>
            <pc:sldMk cId="3984159688" sldId="263"/>
            <ac:graphicFrameMk id="4" creationId="{A90AD969-2A31-4D41-AE27-37168F18A7BE}"/>
          </ac:graphicFrameMkLst>
        </pc:graphicFrameChg>
      </pc:sldChg>
      <pc:sldChg chg="modSp mod">
        <pc:chgData name="Александра  Шишкова" userId="eef2855d-6d2a-495a-868b-d7a8ff178bc4" providerId="ADAL" clId="{CF29CABF-5C29-44E9-A428-225952E69BFD}" dt="2021-08-13T14:08:58.778" v="1256"/>
        <pc:sldMkLst>
          <pc:docMk/>
          <pc:sldMk cId="2513533746" sldId="265"/>
        </pc:sldMkLst>
        <pc:graphicFrameChg chg="mod modGraphic">
          <ac:chgData name="Александра  Шишкова" userId="eef2855d-6d2a-495a-868b-d7a8ff178bc4" providerId="ADAL" clId="{CF29CABF-5C29-44E9-A428-225952E69BFD}" dt="2021-08-13T14:08:58.778" v="1256"/>
          <ac:graphicFrameMkLst>
            <pc:docMk/>
            <pc:sldMk cId="2513533746" sldId="265"/>
            <ac:graphicFrameMk id="4" creationId="{BC3192FE-EEF2-4ED4-ADCF-BDCD096C9177}"/>
          </ac:graphicFrameMkLst>
        </pc:graphicFrameChg>
      </pc:sldChg>
      <pc:sldChg chg="modSp mod">
        <pc:chgData name="Александра  Шишкова" userId="eef2855d-6d2a-495a-868b-d7a8ff178bc4" providerId="ADAL" clId="{CF29CABF-5C29-44E9-A428-225952E69BFD}" dt="2021-07-21T13:28:09.076" v="777"/>
        <pc:sldMkLst>
          <pc:docMk/>
          <pc:sldMk cId="557618655" sldId="266"/>
        </pc:sldMkLst>
        <pc:graphicFrameChg chg="mod modGraphic">
          <ac:chgData name="Александра  Шишкова" userId="eef2855d-6d2a-495a-868b-d7a8ff178bc4" providerId="ADAL" clId="{CF29CABF-5C29-44E9-A428-225952E69BFD}" dt="2021-07-21T13:28:09.076" v="777"/>
          <ac:graphicFrameMkLst>
            <pc:docMk/>
            <pc:sldMk cId="557618655" sldId="266"/>
            <ac:graphicFrameMk id="4" creationId="{A45CD7EB-AD3C-41FE-81A9-129D6026FCF2}"/>
          </ac:graphicFrameMkLst>
        </pc:graphicFrameChg>
      </pc:sldChg>
      <pc:sldChg chg="modSp mod">
        <pc:chgData name="Александра  Шишкова" userId="eef2855d-6d2a-495a-868b-d7a8ff178bc4" providerId="ADAL" clId="{CF29CABF-5C29-44E9-A428-225952E69BFD}" dt="2021-08-13T14:05:34.441" v="1253" actId="20577"/>
        <pc:sldMkLst>
          <pc:docMk/>
          <pc:sldMk cId="4125647836" sldId="269"/>
        </pc:sldMkLst>
        <pc:graphicFrameChg chg="mod modGraphic">
          <ac:chgData name="Александра  Шишкова" userId="eef2855d-6d2a-495a-868b-d7a8ff178bc4" providerId="ADAL" clId="{CF29CABF-5C29-44E9-A428-225952E69BFD}" dt="2021-08-13T14:05:34.441" v="1253" actId="20577"/>
          <ac:graphicFrameMkLst>
            <pc:docMk/>
            <pc:sldMk cId="4125647836" sldId="269"/>
            <ac:graphicFrameMk id="5" creationId="{C27EE169-663E-421B-9480-A41C17840F7F}"/>
          </ac:graphicFrameMkLst>
        </pc:graphicFrameChg>
      </pc:sldChg>
      <pc:sldChg chg="modSp mod">
        <pc:chgData name="Александра  Шишкова" userId="eef2855d-6d2a-495a-868b-d7a8ff178bc4" providerId="ADAL" clId="{CF29CABF-5C29-44E9-A428-225952E69BFD}" dt="2021-09-03T09:13:31.617" v="1622" actId="20577"/>
        <pc:sldMkLst>
          <pc:docMk/>
          <pc:sldMk cId="627837403" sldId="270"/>
        </pc:sldMkLst>
        <pc:graphicFrameChg chg="mod">
          <ac:chgData name="Александра  Шишкова" userId="eef2855d-6d2a-495a-868b-d7a8ff178bc4" providerId="ADAL" clId="{CF29CABF-5C29-44E9-A428-225952E69BFD}" dt="2021-09-03T09:13:31.617" v="1622" actId="20577"/>
          <ac:graphicFrameMkLst>
            <pc:docMk/>
            <pc:sldMk cId="627837403" sldId="270"/>
            <ac:graphicFrameMk id="7" creationId="{D4BE8BAA-5E46-42C7-88E0-15C1E135A2F4}"/>
          </ac:graphicFrameMkLst>
        </pc:graphicFrameChg>
      </pc:sldChg>
      <pc:sldChg chg="addSp delSp modSp mod">
        <pc:chgData name="Александра  Шишкова" userId="eef2855d-6d2a-495a-868b-d7a8ff178bc4" providerId="ADAL" clId="{CF29CABF-5C29-44E9-A428-225952E69BFD}" dt="2021-07-21T13:41:36.646" v="945" actId="22"/>
        <pc:sldMkLst>
          <pc:docMk/>
          <pc:sldMk cId="2075085503" sldId="272"/>
        </pc:sldMkLst>
        <pc:spChg chg="add del">
          <ac:chgData name="Александра  Шишкова" userId="eef2855d-6d2a-495a-868b-d7a8ff178bc4" providerId="ADAL" clId="{CF29CABF-5C29-44E9-A428-225952E69BFD}" dt="2021-07-21T13:41:36.646" v="945" actId="22"/>
          <ac:spMkLst>
            <pc:docMk/>
            <pc:sldMk cId="2075085503" sldId="272"/>
            <ac:spMk id="15" creationId="{6F2007FA-886C-4E65-83B6-BBAE56E43E64}"/>
          </ac:spMkLst>
        </pc:spChg>
        <pc:picChg chg="mod">
          <ac:chgData name="Александра  Шишкова" userId="eef2855d-6d2a-495a-868b-d7a8ff178bc4" providerId="ADAL" clId="{CF29CABF-5C29-44E9-A428-225952E69BFD}" dt="2021-07-21T08:25:21.517" v="256" actId="1076"/>
          <ac:picMkLst>
            <pc:docMk/>
            <pc:sldMk cId="2075085503" sldId="272"/>
            <ac:picMk id="68" creationId="{3C0D7B6F-BEC0-4796-9EE7-43DDF9726C54}"/>
          </ac:picMkLst>
        </pc:picChg>
      </pc:sldChg>
      <pc:sldChg chg="addSp delSp modSp add del mod ord">
        <pc:chgData name="Александра  Шишкова" userId="eef2855d-6d2a-495a-868b-d7a8ff178bc4" providerId="ADAL" clId="{CF29CABF-5C29-44E9-A428-225952E69BFD}" dt="2021-08-13T11:08:21.414" v="1004" actId="47"/>
        <pc:sldMkLst>
          <pc:docMk/>
          <pc:sldMk cId="1148897262" sldId="273"/>
        </pc:sldMkLst>
        <pc:spChg chg="mod">
          <ac:chgData name="Александра  Шишкова" userId="eef2855d-6d2a-495a-868b-d7a8ff178bc4" providerId="ADAL" clId="{CF29CABF-5C29-44E9-A428-225952E69BFD}" dt="2021-07-21T08:16:40.705" v="140" actId="20577"/>
          <ac:spMkLst>
            <pc:docMk/>
            <pc:sldMk cId="1148897262" sldId="273"/>
            <ac:spMk id="5" creationId="{62127CDC-30DC-46DE-8A8C-9B80C9B45629}"/>
          </ac:spMkLst>
        </pc:spChg>
        <pc:spChg chg="add mod">
          <ac:chgData name="Александра  Шишкова" userId="eef2855d-6d2a-495a-868b-d7a8ff178bc4" providerId="ADAL" clId="{CF29CABF-5C29-44E9-A428-225952E69BFD}" dt="2021-08-13T11:07:12.552" v="992"/>
          <ac:spMkLst>
            <pc:docMk/>
            <pc:sldMk cId="1148897262" sldId="273"/>
            <ac:spMk id="6" creationId="{54296B60-E4AC-43CA-925C-4396B19A466B}"/>
          </ac:spMkLst>
        </pc:spChg>
        <pc:spChg chg="add del mod">
          <ac:chgData name="Александра  Шишкова" userId="eef2855d-6d2a-495a-868b-d7a8ff178bc4" providerId="ADAL" clId="{CF29CABF-5C29-44E9-A428-225952E69BFD}" dt="2021-07-21T08:19:26.736" v="142" actId="931"/>
          <ac:spMkLst>
            <pc:docMk/>
            <pc:sldMk cId="1148897262" sldId="273"/>
            <ac:spMk id="8" creationId="{931701CC-F802-4495-A109-C870194519FD}"/>
          </ac:spMkLst>
        </pc:spChg>
        <pc:picChg chg="del">
          <ac:chgData name="Александра  Шишкова" userId="eef2855d-6d2a-495a-868b-d7a8ff178bc4" providerId="ADAL" clId="{CF29CABF-5C29-44E9-A428-225952E69BFD}" dt="2021-07-21T08:19:19.184" v="141" actId="478"/>
          <ac:picMkLst>
            <pc:docMk/>
            <pc:sldMk cId="1148897262" sldId="273"/>
            <ac:picMk id="6" creationId="{2727B016-1BD3-461E-B536-F253B0512EAB}"/>
          </ac:picMkLst>
        </pc:picChg>
        <pc:picChg chg="add del mod">
          <ac:chgData name="Александра  Шишкова" userId="eef2855d-6d2a-495a-868b-d7a8ff178bc4" providerId="ADAL" clId="{CF29CABF-5C29-44E9-A428-225952E69BFD}" dt="2021-08-13T11:05:38.941" v="983" actId="478"/>
          <ac:picMkLst>
            <pc:docMk/>
            <pc:sldMk cId="1148897262" sldId="273"/>
            <ac:picMk id="10" creationId="{DBEAF8AB-52C1-4C6C-BE1B-96F26D23BD1A}"/>
          </ac:picMkLst>
        </pc:picChg>
      </pc:sldChg>
      <pc:sldChg chg="modSp mod ord">
        <pc:chgData name="Александра  Шишкова" userId="eef2855d-6d2a-495a-868b-d7a8ff178bc4" providerId="ADAL" clId="{CF29CABF-5C29-44E9-A428-225952E69BFD}" dt="2021-08-13T11:06:37.265" v="990"/>
        <pc:sldMkLst>
          <pc:docMk/>
          <pc:sldMk cId="998784282" sldId="274"/>
        </pc:sldMkLst>
        <pc:graphicFrameChg chg="modGraphic">
          <ac:chgData name="Александра  Шишкова" userId="eef2855d-6d2a-495a-868b-d7a8ff178bc4" providerId="ADAL" clId="{CF29CABF-5C29-44E9-A428-225952E69BFD}" dt="2021-07-21T08:20:21.869" v="170" actId="20577"/>
          <ac:graphicFrameMkLst>
            <pc:docMk/>
            <pc:sldMk cId="998784282" sldId="274"/>
            <ac:graphicFrameMk id="5" creationId="{495ADA04-0C90-40BC-8E77-992A13C82EAC}"/>
          </ac:graphicFrameMkLst>
        </pc:graphicFrameChg>
      </pc:sldChg>
      <pc:sldChg chg="delSp modSp add mod">
        <pc:chgData name="Александра  Шишкова" userId="eef2855d-6d2a-495a-868b-d7a8ff178bc4" providerId="ADAL" clId="{CF29CABF-5C29-44E9-A428-225952E69BFD}" dt="2021-08-13T12:45:08.690" v="1238" actId="20577"/>
        <pc:sldMkLst>
          <pc:docMk/>
          <pc:sldMk cId="2775569526" sldId="278"/>
        </pc:sldMkLst>
        <pc:graphicFrameChg chg="mod modGraphic">
          <ac:chgData name="Александра  Шишкова" userId="eef2855d-6d2a-495a-868b-d7a8ff178bc4" providerId="ADAL" clId="{CF29CABF-5C29-44E9-A428-225952E69BFD}" dt="2021-08-13T12:45:08.690" v="1238" actId="20577"/>
          <ac:graphicFrameMkLst>
            <pc:docMk/>
            <pc:sldMk cId="2775569526" sldId="278"/>
            <ac:graphicFrameMk id="8" creationId="{581DFA52-F852-4B50-8706-0A53366BDC71}"/>
          </ac:graphicFrameMkLst>
        </pc:graphicFrameChg>
        <pc:picChg chg="del">
          <ac:chgData name="Александра  Шишкова" userId="eef2855d-6d2a-495a-868b-d7a8ff178bc4" providerId="ADAL" clId="{CF29CABF-5C29-44E9-A428-225952E69BFD}" dt="2021-08-13T11:06:19.954" v="985" actId="478"/>
          <ac:picMkLst>
            <pc:docMk/>
            <pc:sldMk cId="2775569526" sldId="278"/>
            <ac:picMk id="13" creationId="{86FD2696-79A8-4A3B-A85F-E9842F1B6580}"/>
          </ac:picMkLst>
        </pc:picChg>
        <pc:picChg chg="del">
          <ac:chgData name="Александра  Шишкова" userId="eef2855d-6d2a-495a-868b-d7a8ff178bc4" providerId="ADAL" clId="{CF29CABF-5C29-44E9-A428-225952E69BFD}" dt="2021-08-13T11:06:20.533" v="986" actId="478"/>
          <ac:picMkLst>
            <pc:docMk/>
            <pc:sldMk cId="2775569526" sldId="278"/>
            <ac:picMk id="19" creationId="{5EFA19F8-44AA-491B-841C-E6E27859DA77}"/>
          </ac:picMkLst>
        </pc:picChg>
        <pc:picChg chg="del">
          <ac:chgData name="Александра  Шишкова" userId="eef2855d-6d2a-495a-868b-d7a8ff178bc4" providerId="ADAL" clId="{CF29CABF-5C29-44E9-A428-225952E69BFD}" dt="2021-08-13T11:06:21.148" v="987" actId="478"/>
          <ac:picMkLst>
            <pc:docMk/>
            <pc:sldMk cId="2775569526" sldId="278"/>
            <ac:picMk id="21" creationId="{BBEF7B76-5C43-44B2-973E-11B843719AF0}"/>
          </ac:picMkLst>
        </pc:picChg>
      </pc:sldChg>
      <pc:sldChg chg="modSp add mod">
        <pc:chgData name="Александра  Шишкова" userId="eef2855d-6d2a-495a-868b-d7a8ff178bc4" providerId="ADAL" clId="{CF29CABF-5C29-44E9-A428-225952E69BFD}" dt="2021-08-13T12:49:19.823" v="1244" actId="20577"/>
        <pc:sldMkLst>
          <pc:docMk/>
          <pc:sldMk cId="3746145356" sldId="279"/>
        </pc:sldMkLst>
        <pc:spChg chg="mod">
          <ac:chgData name="Александра  Шишкова" userId="eef2855d-6d2a-495a-868b-d7a8ff178bc4" providerId="ADAL" clId="{CF29CABF-5C29-44E9-A428-225952E69BFD}" dt="2021-08-13T11:10:22.723" v="1037" actId="20577"/>
          <ac:spMkLst>
            <pc:docMk/>
            <pc:sldMk cId="3746145356" sldId="279"/>
            <ac:spMk id="5" creationId="{62127CDC-30DC-46DE-8A8C-9B80C9B45629}"/>
          </ac:spMkLst>
        </pc:spChg>
        <pc:graphicFrameChg chg="modGraphic">
          <ac:chgData name="Александра  Шишкова" userId="eef2855d-6d2a-495a-868b-d7a8ff178bc4" providerId="ADAL" clId="{CF29CABF-5C29-44E9-A428-225952E69BFD}" dt="2021-08-13T12:49:19.823" v="1244" actId="20577"/>
          <ac:graphicFrameMkLst>
            <pc:docMk/>
            <pc:sldMk cId="3746145356" sldId="279"/>
            <ac:graphicFrameMk id="12" creationId="{92710D2C-200F-4B29-B3E5-55A1E92E5D6B}"/>
          </ac:graphicFrameMkLst>
        </pc:graphicFrameChg>
      </pc:sldChg>
    </pc:docChg>
  </pc:docChgLst>
</pc:chgInfo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hyperlink" Target="mailto:info@uk-vorobievdom.ru" TargetMode="External"/></Relationships>
</file>

<file path=ppt/diagrams/_rels/data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svg"/><Relationship Id="rId1" Type="http://schemas.openxmlformats.org/officeDocument/2006/relationships/image" Target="../media/image25.pn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hyperlink" Target="mailto:info@uk-vorobievdom.ru" TargetMode="External"/></Relationships>
</file>

<file path=ppt/diagrams/_rels/drawing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svg"/><Relationship Id="rId1" Type="http://schemas.openxmlformats.org/officeDocument/2006/relationships/image" Target="../media/image25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CD92E37-B80C-42AC-A328-D05C30788410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A599F81-9752-4EF2-AE57-65E28A75AECF}">
      <dgm:prSet custT="1"/>
      <dgm:spPr/>
      <dgm:t>
        <a:bodyPr anchor="ctr"/>
        <a:lstStyle/>
        <a:p>
          <a:endParaRPr lang="ru-RU" sz="2700" b="0" dirty="0"/>
        </a:p>
        <a:p>
          <a:r>
            <a:rPr lang="ru-RU" sz="2000" b="0" dirty="0"/>
            <a:t>Уважаемые </a:t>
          </a:r>
          <a:r>
            <a:rPr lang="ru-RU" sz="2000" b="0" dirty="0">
              <a:solidFill>
                <a:schemeClr val="tx1"/>
              </a:solidFill>
            </a:rPr>
            <a:t>жильцы</a:t>
          </a:r>
          <a:r>
            <a:rPr lang="ru-RU" sz="2000" b="0" dirty="0"/>
            <a:t> и собственники помещений!</a:t>
          </a:r>
          <a:endParaRPr lang="en-US" sz="2000" b="0" dirty="0"/>
        </a:p>
      </dgm:t>
    </dgm:pt>
    <dgm:pt modelId="{037760A4-F0B3-45AC-8B40-D89AFD753FDE}" type="parTrans" cxnId="{6BD09146-28D3-4E2A-9E91-1B3380348C80}">
      <dgm:prSet/>
      <dgm:spPr/>
      <dgm:t>
        <a:bodyPr/>
        <a:lstStyle/>
        <a:p>
          <a:endParaRPr lang="en-US"/>
        </a:p>
      </dgm:t>
    </dgm:pt>
    <dgm:pt modelId="{3882DD88-DB2D-4091-9E36-C7EAB77BC31A}" type="sibTrans" cxnId="{6BD09146-28D3-4E2A-9E91-1B3380348C80}">
      <dgm:prSet/>
      <dgm:spPr/>
      <dgm:t>
        <a:bodyPr/>
        <a:lstStyle/>
        <a:p>
          <a:endParaRPr lang="en-US"/>
        </a:p>
      </dgm:t>
    </dgm:pt>
    <dgm:pt modelId="{2EBDF275-325F-4762-82DA-3440F3BE79F5}">
      <dgm:prSet custT="1"/>
      <dgm:spPr/>
      <dgm:t>
        <a:bodyPr/>
        <a:lstStyle/>
        <a:p>
          <a:endParaRPr lang="ru-RU" sz="1800" dirty="0"/>
        </a:p>
        <a:p>
          <a:r>
            <a:rPr lang="ru-RU" sz="1800" dirty="0"/>
            <a:t>Мы подготовили для вас краткий отчет о выполненных УК Воробьев дом работах в ЖК Воробьев дом за </a:t>
          </a:r>
          <a:r>
            <a:rPr lang="ru-RU" sz="1800" b="1" dirty="0"/>
            <a:t>апрель 2021 года.</a:t>
          </a:r>
          <a:endParaRPr lang="en-US" sz="1800" b="1" dirty="0"/>
        </a:p>
      </dgm:t>
    </dgm:pt>
    <dgm:pt modelId="{DA000979-DEC0-4AB0-B732-1FC7746DCEA5}" type="parTrans" cxnId="{174A03A5-4B45-44C0-A18B-69ABDEDBD518}">
      <dgm:prSet/>
      <dgm:spPr/>
      <dgm:t>
        <a:bodyPr/>
        <a:lstStyle/>
        <a:p>
          <a:endParaRPr lang="en-US"/>
        </a:p>
      </dgm:t>
    </dgm:pt>
    <dgm:pt modelId="{28E47B45-8411-4952-B4E1-BD21807A666C}" type="sibTrans" cxnId="{174A03A5-4B45-44C0-A18B-69ABDEDBD518}">
      <dgm:prSet/>
      <dgm:spPr/>
      <dgm:t>
        <a:bodyPr/>
        <a:lstStyle/>
        <a:p>
          <a:endParaRPr lang="en-US"/>
        </a:p>
      </dgm:t>
    </dgm:pt>
    <dgm:pt modelId="{9020B62F-AD26-41C6-90BF-222CA4E5D741}">
      <dgm:prSet custT="1"/>
      <dgm:spPr/>
      <dgm:t>
        <a:bodyPr/>
        <a:lstStyle/>
        <a:p>
          <a:r>
            <a:rPr lang="ru-RU" sz="1800" dirty="0"/>
            <a:t>Ваши пожелания и предложения по обслуживанию ЖК просим направлять: на почту </a:t>
          </a:r>
          <a:r>
            <a:rPr lang="en-US" sz="1800" dirty="0">
              <a:hlinkClick xmlns:r="http://schemas.openxmlformats.org/officeDocument/2006/relationships" r:id="rId1"/>
            </a:rPr>
            <a:t>info@uk-vorobievdom.ru</a:t>
          </a:r>
          <a:r>
            <a:rPr lang="ru-RU" sz="1800" dirty="0"/>
            <a:t>, по телефону + 7 (495) 940-55-55 или через мобильное приложение «</a:t>
          </a:r>
          <a:r>
            <a:rPr lang="ru-RU" sz="1800" dirty="0" err="1"/>
            <a:t>Домиленд</a:t>
          </a:r>
          <a:r>
            <a:rPr lang="ru-RU" sz="1800" dirty="0"/>
            <a:t>».</a:t>
          </a:r>
        </a:p>
        <a:p>
          <a:endParaRPr lang="ru-RU" sz="1800" dirty="0"/>
        </a:p>
        <a:p>
          <a:endParaRPr lang="ru-RU" sz="1800" dirty="0"/>
        </a:p>
        <a:p>
          <a:r>
            <a:rPr lang="ru-RU" sz="1800" dirty="0"/>
            <a:t>С заботой о вас,</a:t>
          </a:r>
        </a:p>
        <a:p>
          <a:r>
            <a:rPr lang="ru-RU" sz="1800" dirty="0"/>
            <a:t>УК Воробьев дом</a:t>
          </a:r>
        </a:p>
      </dgm:t>
    </dgm:pt>
    <dgm:pt modelId="{D89DF08D-1BEF-4206-95CC-2BBD4876F945}" type="parTrans" cxnId="{431BBEA1-B95B-4946-86D3-344D67AF5B35}">
      <dgm:prSet/>
      <dgm:spPr/>
      <dgm:t>
        <a:bodyPr/>
        <a:lstStyle/>
        <a:p>
          <a:endParaRPr lang="en-US"/>
        </a:p>
      </dgm:t>
    </dgm:pt>
    <dgm:pt modelId="{7CA139E1-AF28-422E-991E-1F2E4AD0A390}" type="sibTrans" cxnId="{431BBEA1-B95B-4946-86D3-344D67AF5B35}">
      <dgm:prSet/>
      <dgm:spPr/>
      <dgm:t>
        <a:bodyPr/>
        <a:lstStyle/>
        <a:p>
          <a:endParaRPr lang="en-US"/>
        </a:p>
      </dgm:t>
    </dgm:pt>
    <dgm:pt modelId="{5ADB80E2-F88F-4A26-93E5-236FA5E66722}" type="pres">
      <dgm:prSet presAssocID="{DCD92E37-B80C-42AC-A328-D05C30788410}" presName="vert0" presStyleCnt="0">
        <dgm:presLayoutVars>
          <dgm:dir/>
          <dgm:animOne val="branch"/>
          <dgm:animLvl val="lvl"/>
        </dgm:presLayoutVars>
      </dgm:prSet>
      <dgm:spPr/>
    </dgm:pt>
    <dgm:pt modelId="{F04350CD-C721-4735-9705-D59B6D1A68A8}" type="pres">
      <dgm:prSet presAssocID="{0A599F81-9752-4EF2-AE57-65E28A75AECF}" presName="thickLine" presStyleLbl="alignNode1" presStyleIdx="0" presStyleCnt="3"/>
      <dgm:spPr/>
    </dgm:pt>
    <dgm:pt modelId="{30EEB09F-6D01-41B7-BF15-62A58A574B86}" type="pres">
      <dgm:prSet presAssocID="{0A599F81-9752-4EF2-AE57-65E28A75AECF}" presName="horz1" presStyleCnt="0"/>
      <dgm:spPr/>
    </dgm:pt>
    <dgm:pt modelId="{B8C2958F-9E66-4B5F-809A-F4DBDB332FCB}" type="pres">
      <dgm:prSet presAssocID="{0A599F81-9752-4EF2-AE57-65E28A75AECF}" presName="tx1" presStyleLbl="revTx" presStyleIdx="0" presStyleCnt="3"/>
      <dgm:spPr/>
    </dgm:pt>
    <dgm:pt modelId="{E492395B-B55B-4D6A-90CA-6E7651836453}" type="pres">
      <dgm:prSet presAssocID="{0A599F81-9752-4EF2-AE57-65E28A75AECF}" presName="vert1" presStyleCnt="0"/>
      <dgm:spPr/>
    </dgm:pt>
    <dgm:pt modelId="{04F1AB7A-51AC-4BB2-A833-018B916208B8}" type="pres">
      <dgm:prSet presAssocID="{2EBDF275-325F-4762-82DA-3440F3BE79F5}" presName="thickLine" presStyleLbl="alignNode1" presStyleIdx="1" presStyleCnt="3"/>
      <dgm:spPr/>
    </dgm:pt>
    <dgm:pt modelId="{E5A907AD-FD79-46F6-9D39-80EFCDB019A4}" type="pres">
      <dgm:prSet presAssocID="{2EBDF275-325F-4762-82DA-3440F3BE79F5}" presName="horz1" presStyleCnt="0"/>
      <dgm:spPr/>
    </dgm:pt>
    <dgm:pt modelId="{F79AAB72-DFF1-4DF2-8AE3-3C0873F907D9}" type="pres">
      <dgm:prSet presAssocID="{2EBDF275-325F-4762-82DA-3440F3BE79F5}" presName="tx1" presStyleLbl="revTx" presStyleIdx="1" presStyleCnt="3"/>
      <dgm:spPr/>
    </dgm:pt>
    <dgm:pt modelId="{A86A5716-595E-4E49-9F0D-5208A2CAAFE5}" type="pres">
      <dgm:prSet presAssocID="{2EBDF275-325F-4762-82DA-3440F3BE79F5}" presName="vert1" presStyleCnt="0"/>
      <dgm:spPr/>
    </dgm:pt>
    <dgm:pt modelId="{45175098-19C2-451B-8C33-49123F36D70C}" type="pres">
      <dgm:prSet presAssocID="{9020B62F-AD26-41C6-90BF-222CA4E5D741}" presName="thickLine" presStyleLbl="alignNode1" presStyleIdx="2" presStyleCnt="3"/>
      <dgm:spPr/>
    </dgm:pt>
    <dgm:pt modelId="{DA2FCF56-E583-46B8-BBF6-6C9BB6101DB5}" type="pres">
      <dgm:prSet presAssocID="{9020B62F-AD26-41C6-90BF-222CA4E5D741}" presName="horz1" presStyleCnt="0"/>
      <dgm:spPr/>
    </dgm:pt>
    <dgm:pt modelId="{FD974A81-403A-4BE9-B2FD-914914CC89CE}" type="pres">
      <dgm:prSet presAssocID="{9020B62F-AD26-41C6-90BF-222CA4E5D741}" presName="tx1" presStyleLbl="revTx" presStyleIdx="2" presStyleCnt="3"/>
      <dgm:spPr/>
    </dgm:pt>
    <dgm:pt modelId="{26F12C28-D797-417A-8638-282FB27B2C67}" type="pres">
      <dgm:prSet presAssocID="{9020B62F-AD26-41C6-90BF-222CA4E5D741}" presName="vert1" presStyleCnt="0"/>
      <dgm:spPr/>
    </dgm:pt>
  </dgm:ptLst>
  <dgm:cxnLst>
    <dgm:cxn modelId="{4E09760E-19F1-491C-A976-29A5A53A6A6B}" type="presOf" srcId="{2EBDF275-325F-4762-82DA-3440F3BE79F5}" destId="{F79AAB72-DFF1-4DF2-8AE3-3C0873F907D9}" srcOrd="0" destOrd="0" presId="urn:microsoft.com/office/officeart/2008/layout/LinedList"/>
    <dgm:cxn modelId="{A9581A1F-1E5A-44D2-BDF1-45252E3677D4}" type="presOf" srcId="{9020B62F-AD26-41C6-90BF-222CA4E5D741}" destId="{FD974A81-403A-4BE9-B2FD-914914CC89CE}" srcOrd="0" destOrd="0" presId="urn:microsoft.com/office/officeart/2008/layout/LinedList"/>
    <dgm:cxn modelId="{6BD09146-28D3-4E2A-9E91-1B3380348C80}" srcId="{DCD92E37-B80C-42AC-A328-D05C30788410}" destId="{0A599F81-9752-4EF2-AE57-65E28A75AECF}" srcOrd="0" destOrd="0" parTransId="{037760A4-F0B3-45AC-8B40-D89AFD753FDE}" sibTransId="{3882DD88-DB2D-4091-9E36-C7EAB77BC31A}"/>
    <dgm:cxn modelId="{BE3E287E-875D-4329-A539-1638C4F15B09}" type="presOf" srcId="{DCD92E37-B80C-42AC-A328-D05C30788410}" destId="{5ADB80E2-F88F-4A26-93E5-236FA5E66722}" srcOrd="0" destOrd="0" presId="urn:microsoft.com/office/officeart/2008/layout/LinedList"/>
    <dgm:cxn modelId="{22DE2887-5EF2-48BE-A25B-C3A83C009AB1}" type="presOf" srcId="{0A599F81-9752-4EF2-AE57-65E28A75AECF}" destId="{B8C2958F-9E66-4B5F-809A-F4DBDB332FCB}" srcOrd="0" destOrd="0" presId="urn:microsoft.com/office/officeart/2008/layout/LinedList"/>
    <dgm:cxn modelId="{431BBEA1-B95B-4946-86D3-344D67AF5B35}" srcId="{DCD92E37-B80C-42AC-A328-D05C30788410}" destId="{9020B62F-AD26-41C6-90BF-222CA4E5D741}" srcOrd="2" destOrd="0" parTransId="{D89DF08D-1BEF-4206-95CC-2BBD4876F945}" sibTransId="{7CA139E1-AF28-422E-991E-1F2E4AD0A390}"/>
    <dgm:cxn modelId="{174A03A5-4B45-44C0-A18B-69ABDEDBD518}" srcId="{DCD92E37-B80C-42AC-A328-D05C30788410}" destId="{2EBDF275-325F-4762-82DA-3440F3BE79F5}" srcOrd="1" destOrd="0" parTransId="{DA000979-DEC0-4AB0-B732-1FC7746DCEA5}" sibTransId="{28E47B45-8411-4952-B4E1-BD21807A666C}"/>
    <dgm:cxn modelId="{E122896B-0660-4E48-8437-E82B80D573AA}" type="presParOf" srcId="{5ADB80E2-F88F-4A26-93E5-236FA5E66722}" destId="{F04350CD-C721-4735-9705-D59B6D1A68A8}" srcOrd="0" destOrd="0" presId="urn:microsoft.com/office/officeart/2008/layout/LinedList"/>
    <dgm:cxn modelId="{EB238AA8-6346-43D0-A466-E3038410AED1}" type="presParOf" srcId="{5ADB80E2-F88F-4A26-93E5-236FA5E66722}" destId="{30EEB09F-6D01-41B7-BF15-62A58A574B86}" srcOrd="1" destOrd="0" presId="urn:microsoft.com/office/officeart/2008/layout/LinedList"/>
    <dgm:cxn modelId="{BC87A021-18F7-4636-BD18-F6828A0526B5}" type="presParOf" srcId="{30EEB09F-6D01-41B7-BF15-62A58A574B86}" destId="{B8C2958F-9E66-4B5F-809A-F4DBDB332FCB}" srcOrd="0" destOrd="0" presId="urn:microsoft.com/office/officeart/2008/layout/LinedList"/>
    <dgm:cxn modelId="{21DA0411-7A00-4858-83D6-F899556ED421}" type="presParOf" srcId="{30EEB09F-6D01-41B7-BF15-62A58A574B86}" destId="{E492395B-B55B-4D6A-90CA-6E7651836453}" srcOrd="1" destOrd="0" presId="urn:microsoft.com/office/officeart/2008/layout/LinedList"/>
    <dgm:cxn modelId="{B99C407B-64B6-4739-A417-A2D158A4A8B0}" type="presParOf" srcId="{5ADB80E2-F88F-4A26-93E5-236FA5E66722}" destId="{04F1AB7A-51AC-4BB2-A833-018B916208B8}" srcOrd="2" destOrd="0" presId="urn:microsoft.com/office/officeart/2008/layout/LinedList"/>
    <dgm:cxn modelId="{3235E24F-BDB8-46B2-A76E-C763E937AA1D}" type="presParOf" srcId="{5ADB80E2-F88F-4A26-93E5-236FA5E66722}" destId="{E5A907AD-FD79-46F6-9D39-80EFCDB019A4}" srcOrd="3" destOrd="0" presId="urn:microsoft.com/office/officeart/2008/layout/LinedList"/>
    <dgm:cxn modelId="{792FF186-819E-4760-91E4-CED5EEFF7509}" type="presParOf" srcId="{E5A907AD-FD79-46F6-9D39-80EFCDB019A4}" destId="{F79AAB72-DFF1-4DF2-8AE3-3C0873F907D9}" srcOrd="0" destOrd="0" presId="urn:microsoft.com/office/officeart/2008/layout/LinedList"/>
    <dgm:cxn modelId="{7DCE2ECE-2E76-401A-A8DC-1C4F582A95EE}" type="presParOf" srcId="{E5A907AD-FD79-46F6-9D39-80EFCDB019A4}" destId="{A86A5716-595E-4E49-9F0D-5208A2CAAFE5}" srcOrd="1" destOrd="0" presId="urn:microsoft.com/office/officeart/2008/layout/LinedList"/>
    <dgm:cxn modelId="{48E3BC13-BA43-459D-AC2F-65DA051B3828}" type="presParOf" srcId="{5ADB80E2-F88F-4A26-93E5-236FA5E66722}" destId="{45175098-19C2-451B-8C33-49123F36D70C}" srcOrd="4" destOrd="0" presId="urn:microsoft.com/office/officeart/2008/layout/LinedList"/>
    <dgm:cxn modelId="{DD1923CE-303E-45AF-9E90-07113CFF0D56}" type="presParOf" srcId="{5ADB80E2-F88F-4A26-93E5-236FA5E66722}" destId="{DA2FCF56-E583-46B8-BBF6-6C9BB6101DB5}" srcOrd="5" destOrd="0" presId="urn:microsoft.com/office/officeart/2008/layout/LinedList"/>
    <dgm:cxn modelId="{CC048CEC-6251-44FB-8A5A-33DBC47011DF}" type="presParOf" srcId="{DA2FCF56-E583-46B8-BBF6-6C9BB6101DB5}" destId="{FD974A81-403A-4BE9-B2FD-914914CC89CE}" srcOrd="0" destOrd="0" presId="urn:microsoft.com/office/officeart/2008/layout/LinedList"/>
    <dgm:cxn modelId="{794EA3CD-8D56-4FB8-88FF-00950AB24832}" type="presParOf" srcId="{DA2FCF56-E583-46B8-BBF6-6C9BB6101DB5}" destId="{26F12C28-D797-417A-8638-282FB27B2C67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CF33A2E-ABA6-4CC0-B113-D45AFE9B77D2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CF06B03-4076-42E7-8F57-16A9D5FFCF42}">
      <dgm:prSet custT="1"/>
      <dgm:spPr/>
      <dgm:t>
        <a:bodyPr/>
        <a:lstStyle/>
        <a:p>
          <a:r>
            <a:rPr lang="ru-RU" sz="1800" b="0" i="0" u="none" strike="noStrike" dirty="0">
              <a:solidFill>
                <a:srgbClr val="000000"/>
              </a:solidFill>
              <a:effectLst/>
              <a:latin typeface="+mn-lt"/>
            </a:rPr>
            <a:t>Провели влажную очистку трубопроводов канализации и пожаротушения в автостоянке</a:t>
          </a:r>
          <a:endParaRPr lang="en-US" sz="1800" dirty="0">
            <a:solidFill>
              <a:schemeClr val="tx1"/>
            </a:solidFill>
          </a:endParaRPr>
        </a:p>
      </dgm:t>
    </dgm:pt>
    <dgm:pt modelId="{C1CB1751-5058-4AEF-AEB1-1EC95B760BF6}" type="parTrans" cxnId="{81091C2C-CFC9-49E5-BCBC-FFF6CDAC8208}">
      <dgm:prSet/>
      <dgm:spPr/>
      <dgm:t>
        <a:bodyPr/>
        <a:lstStyle/>
        <a:p>
          <a:endParaRPr lang="en-US" sz="1800">
            <a:solidFill>
              <a:schemeClr val="tx1"/>
            </a:solidFill>
          </a:endParaRPr>
        </a:p>
      </dgm:t>
    </dgm:pt>
    <dgm:pt modelId="{76E14992-9A18-483D-9571-96035D63DECB}" type="sibTrans" cxnId="{81091C2C-CFC9-49E5-BCBC-FFF6CDAC8208}">
      <dgm:prSet/>
      <dgm:spPr/>
      <dgm:t>
        <a:bodyPr/>
        <a:lstStyle/>
        <a:p>
          <a:endParaRPr lang="en-US" sz="1800">
            <a:solidFill>
              <a:schemeClr val="tx1"/>
            </a:solidFill>
          </a:endParaRPr>
        </a:p>
      </dgm:t>
    </dgm:pt>
    <dgm:pt modelId="{23204E8F-D3AA-409E-AB7C-BD7A6A1C30C4}">
      <dgm:prSet custT="1"/>
      <dgm:spPr/>
      <dgm:t>
        <a:bodyPr/>
        <a:lstStyle/>
        <a:p>
          <a:r>
            <a:rPr lang="ru-RU" sz="1800" b="0" i="0" u="none" strike="noStrike" dirty="0">
              <a:solidFill>
                <a:srgbClr val="000000"/>
              </a:solidFill>
              <a:effectLst/>
              <a:latin typeface="+mn-lt"/>
            </a:rPr>
            <a:t>Осуществили весенний осмотр инженерных систем</a:t>
          </a:r>
          <a:endParaRPr lang="en-US" sz="1800" dirty="0">
            <a:solidFill>
              <a:schemeClr val="tx1"/>
            </a:solidFill>
          </a:endParaRPr>
        </a:p>
      </dgm:t>
    </dgm:pt>
    <dgm:pt modelId="{24CABF49-14F1-43AD-BFED-EF6B42CDC8A1}" type="parTrans" cxnId="{0A91D33F-501D-4201-AD64-015A4226E5F8}">
      <dgm:prSet/>
      <dgm:spPr/>
      <dgm:t>
        <a:bodyPr/>
        <a:lstStyle/>
        <a:p>
          <a:endParaRPr lang="en-US" sz="1800">
            <a:solidFill>
              <a:schemeClr val="tx1"/>
            </a:solidFill>
          </a:endParaRPr>
        </a:p>
      </dgm:t>
    </dgm:pt>
    <dgm:pt modelId="{9B4A341B-DEC7-40F2-8306-6EF857E1AF64}" type="sibTrans" cxnId="{0A91D33F-501D-4201-AD64-015A4226E5F8}">
      <dgm:prSet/>
      <dgm:spPr/>
      <dgm:t>
        <a:bodyPr/>
        <a:lstStyle/>
        <a:p>
          <a:endParaRPr lang="en-US" sz="1800">
            <a:solidFill>
              <a:schemeClr val="tx1"/>
            </a:solidFill>
          </a:endParaRPr>
        </a:p>
      </dgm:t>
    </dgm:pt>
    <dgm:pt modelId="{6666E990-55DB-4C63-A76B-B46D68624462}">
      <dgm:prSet custT="1"/>
      <dgm:spPr/>
      <dgm:t>
        <a:bodyPr/>
        <a:lstStyle/>
        <a:p>
          <a:r>
            <a:rPr lang="ru-RU" sz="1800" b="0" i="0" u="none" strike="noStrike" dirty="0">
              <a:solidFill>
                <a:srgbClr val="000000"/>
              </a:solidFill>
              <a:effectLst/>
              <a:latin typeface="+mn-lt"/>
            </a:rPr>
            <a:t>Выполнили съем и обработку показаний приборов учета </a:t>
          </a:r>
          <a:endParaRPr lang="en-US" sz="1800" dirty="0">
            <a:solidFill>
              <a:schemeClr val="tx1"/>
            </a:solidFill>
          </a:endParaRPr>
        </a:p>
      </dgm:t>
    </dgm:pt>
    <dgm:pt modelId="{AD856761-900E-43F6-A239-338EE848F7BD}" type="parTrans" cxnId="{4660A267-F590-4B4F-B6B5-73B11D0D38B5}">
      <dgm:prSet/>
      <dgm:spPr/>
      <dgm:t>
        <a:bodyPr/>
        <a:lstStyle/>
        <a:p>
          <a:endParaRPr lang="en-US" sz="1800">
            <a:solidFill>
              <a:schemeClr val="tx1"/>
            </a:solidFill>
          </a:endParaRPr>
        </a:p>
      </dgm:t>
    </dgm:pt>
    <dgm:pt modelId="{17283710-2952-41A3-811A-5C7A0BF2F04F}" type="sibTrans" cxnId="{4660A267-F590-4B4F-B6B5-73B11D0D38B5}">
      <dgm:prSet/>
      <dgm:spPr/>
      <dgm:t>
        <a:bodyPr/>
        <a:lstStyle/>
        <a:p>
          <a:endParaRPr lang="en-US" sz="1800">
            <a:solidFill>
              <a:schemeClr val="tx1"/>
            </a:solidFill>
          </a:endParaRPr>
        </a:p>
      </dgm:t>
    </dgm:pt>
    <dgm:pt modelId="{5514FAAD-1B98-48AC-B605-AB1C62B284F0}">
      <dgm:prSet custT="1"/>
      <dgm:spPr/>
      <dgm:t>
        <a:bodyPr/>
        <a:lstStyle/>
        <a:p>
          <a:pPr>
            <a:buClrTx/>
            <a:buSzTx/>
            <a:buFontTx/>
            <a:buNone/>
          </a:pPr>
          <a:r>
            <a:rPr lang="ru-RU" sz="1800" dirty="0">
              <a:latin typeface="+mn-lt"/>
              <a:cs typeface="Times New Roman" panose="02020603050405020304" pitchFamily="18" charset="0"/>
            </a:rPr>
            <a:t>Провели замену привода вентиляции в подъезде № 2</a:t>
          </a:r>
          <a:endParaRPr lang="en-US" sz="1800" dirty="0">
            <a:solidFill>
              <a:schemeClr val="tx1"/>
            </a:solidFill>
          </a:endParaRPr>
        </a:p>
      </dgm:t>
    </dgm:pt>
    <dgm:pt modelId="{B8A1B623-37B2-4B8C-B9DA-812788013ED2}" type="parTrans" cxnId="{C897827D-74DC-43B9-8AC3-7BBFB025E706}">
      <dgm:prSet/>
      <dgm:spPr/>
      <dgm:t>
        <a:bodyPr/>
        <a:lstStyle/>
        <a:p>
          <a:endParaRPr lang="en-US" sz="1800">
            <a:solidFill>
              <a:schemeClr val="tx1"/>
            </a:solidFill>
          </a:endParaRPr>
        </a:p>
      </dgm:t>
    </dgm:pt>
    <dgm:pt modelId="{F13AD56C-B266-47BC-A5F1-1895B4C184E4}" type="sibTrans" cxnId="{C897827D-74DC-43B9-8AC3-7BBFB025E706}">
      <dgm:prSet/>
      <dgm:spPr/>
      <dgm:t>
        <a:bodyPr/>
        <a:lstStyle/>
        <a:p>
          <a:endParaRPr lang="en-US" sz="1800">
            <a:solidFill>
              <a:schemeClr val="tx1"/>
            </a:solidFill>
          </a:endParaRPr>
        </a:p>
      </dgm:t>
    </dgm:pt>
    <dgm:pt modelId="{1B202DA7-A90E-4A1A-AFF8-14539332E7A9}">
      <dgm:prSet custT="1"/>
      <dgm:spPr/>
      <dgm:t>
        <a:bodyPr/>
        <a:lstStyle/>
        <a:p>
          <a:pPr>
            <a:buClrTx/>
            <a:buSzTx/>
            <a:buFontTx/>
            <a:buNone/>
          </a:pPr>
          <a:r>
            <a:rPr lang="ru-RU" sz="1800" dirty="0">
              <a:latin typeface="+mn-lt"/>
              <a:cs typeface="Times New Roman" panose="02020603050405020304" pitchFamily="18" charset="0"/>
            </a:rPr>
            <a:t>Произвели чистку канализации в подъезде № 2</a:t>
          </a:r>
          <a:endParaRPr lang="en-US" sz="1800" dirty="0">
            <a:solidFill>
              <a:schemeClr val="tx1"/>
            </a:solidFill>
          </a:endParaRPr>
        </a:p>
      </dgm:t>
    </dgm:pt>
    <dgm:pt modelId="{159A78FE-BE03-49D0-B856-8826ABD03970}" type="parTrans" cxnId="{17D2774F-5294-483C-B801-7D310EA54878}">
      <dgm:prSet/>
      <dgm:spPr/>
      <dgm:t>
        <a:bodyPr/>
        <a:lstStyle/>
        <a:p>
          <a:endParaRPr lang="en-US"/>
        </a:p>
      </dgm:t>
    </dgm:pt>
    <dgm:pt modelId="{315CA902-3728-49AA-9B9D-732EE7A5F686}" type="sibTrans" cxnId="{17D2774F-5294-483C-B801-7D310EA54878}">
      <dgm:prSet/>
      <dgm:spPr/>
      <dgm:t>
        <a:bodyPr/>
        <a:lstStyle/>
        <a:p>
          <a:endParaRPr lang="en-US"/>
        </a:p>
      </dgm:t>
    </dgm:pt>
    <dgm:pt modelId="{EB9ACBEC-A59C-4394-A91E-6B1672F0B3D7}">
      <dgm:prSet custT="1"/>
      <dgm:spPr/>
      <dgm:t>
        <a:bodyPr/>
        <a:lstStyle/>
        <a:p>
          <a:pPr>
            <a:buClrTx/>
            <a:buSzTx/>
            <a:buFontTx/>
            <a:buNone/>
          </a:pPr>
          <a:r>
            <a:rPr lang="ru-RU" sz="1800" dirty="0">
              <a:solidFill>
                <a:schemeClr val="tx1"/>
              </a:solidFill>
            </a:rPr>
            <a:t>Осуществили промывку горячего водоснабжения в подъезде № 1</a:t>
          </a:r>
          <a:endParaRPr lang="en-US" sz="1800" dirty="0">
            <a:solidFill>
              <a:schemeClr val="tx1"/>
            </a:solidFill>
          </a:endParaRPr>
        </a:p>
      </dgm:t>
    </dgm:pt>
    <dgm:pt modelId="{BB0875C5-0A93-4C30-8EEC-92B129BD0306}" type="parTrans" cxnId="{A705A149-44B8-4F19-A307-9E1E423A0B16}">
      <dgm:prSet/>
      <dgm:spPr/>
      <dgm:t>
        <a:bodyPr/>
        <a:lstStyle/>
        <a:p>
          <a:endParaRPr lang="en-US"/>
        </a:p>
      </dgm:t>
    </dgm:pt>
    <dgm:pt modelId="{619F1320-DD04-4C99-9C90-157B7C1E6F88}" type="sibTrans" cxnId="{A705A149-44B8-4F19-A307-9E1E423A0B16}">
      <dgm:prSet/>
      <dgm:spPr/>
      <dgm:t>
        <a:bodyPr/>
        <a:lstStyle/>
        <a:p>
          <a:endParaRPr lang="en-US"/>
        </a:p>
      </dgm:t>
    </dgm:pt>
    <dgm:pt modelId="{45DE9374-677B-409C-826A-F0D54D82C03A}">
      <dgm:prSet custT="1"/>
      <dgm:spPr/>
      <dgm:t>
        <a:bodyPr/>
        <a:lstStyle/>
        <a:p>
          <a:pPr>
            <a:buClrTx/>
            <a:buSzTx/>
            <a:buFontTx/>
            <a:buNone/>
          </a:pPr>
          <a:r>
            <a:rPr lang="ru-RU" sz="1800" dirty="0">
              <a:solidFill>
                <a:schemeClr val="tx1"/>
              </a:solidFill>
            </a:rPr>
            <a:t>Выполнили влажную очистку трубопроводов канализации и пожаротушения в автостоянке</a:t>
          </a:r>
          <a:endParaRPr lang="en-US" sz="1800" dirty="0">
            <a:solidFill>
              <a:schemeClr val="tx1"/>
            </a:solidFill>
          </a:endParaRPr>
        </a:p>
      </dgm:t>
    </dgm:pt>
    <dgm:pt modelId="{CD944BD8-FD10-48FF-82CC-9B2937E38C4B}" type="parTrans" cxnId="{4993938C-DC88-4FA8-9B06-5D662069307F}">
      <dgm:prSet/>
      <dgm:spPr/>
      <dgm:t>
        <a:bodyPr/>
        <a:lstStyle/>
        <a:p>
          <a:endParaRPr lang="en-US"/>
        </a:p>
      </dgm:t>
    </dgm:pt>
    <dgm:pt modelId="{D28D1665-0B0F-4753-81A2-94CA20B983DA}" type="sibTrans" cxnId="{4993938C-DC88-4FA8-9B06-5D662069307F}">
      <dgm:prSet/>
      <dgm:spPr/>
      <dgm:t>
        <a:bodyPr/>
        <a:lstStyle/>
        <a:p>
          <a:endParaRPr lang="en-US"/>
        </a:p>
      </dgm:t>
    </dgm:pt>
    <dgm:pt modelId="{8F009673-5890-402A-94F5-7BF05B80D641}">
      <dgm:prSet custT="1"/>
      <dgm:spPr/>
      <dgm:t>
        <a:bodyPr/>
        <a:lstStyle/>
        <a:p>
          <a:pPr>
            <a:buClrTx/>
            <a:buSzTx/>
            <a:buFontTx/>
            <a:buNone/>
          </a:pPr>
          <a:r>
            <a:rPr lang="ru-RU" sz="1800" dirty="0">
              <a:solidFill>
                <a:schemeClr val="tx1"/>
              </a:solidFill>
            </a:rPr>
            <a:t>Устранили свищ на стояке горячего водоснабжения в квартире № 92</a:t>
          </a:r>
          <a:endParaRPr lang="en-US" sz="1800" dirty="0">
            <a:solidFill>
              <a:schemeClr val="tx1"/>
            </a:solidFill>
          </a:endParaRPr>
        </a:p>
      </dgm:t>
    </dgm:pt>
    <dgm:pt modelId="{4FB4301C-AEF5-4F11-A102-9E7C34CC7D26}" type="parTrans" cxnId="{0597786B-6E41-4B30-9B6F-A51E59C2ECDD}">
      <dgm:prSet/>
      <dgm:spPr/>
      <dgm:t>
        <a:bodyPr/>
        <a:lstStyle/>
        <a:p>
          <a:endParaRPr lang="en-US"/>
        </a:p>
      </dgm:t>
    </dgm:pt>
    <dgm:pt modelId="{06977862-3A85-48F1-9364-FB1FFF1722F0}" type="sibTrans" cxnId="{0597786B-6E41-4B30-9B6F-A51E59C2ECDD}">
      <dgm:prSet/>
      <dgm:spPr/>
      <dgm:t>
        <a:bodyPr/>
        <a:lstStyle/>
        <a:p>
          <a:endParaRPr lang="en-US"/>
        </a:p>
      </dgm:t>
    </dgm:pt>
    <dgm:pt modelId="{C144393C-C46A-407D-B9BB-663670DC4BDB}" type="pres">
      <dgm:prSet presAssocID="{7CF33A2E-ABA6-4CC0-B113-D45AFE9B77D2}" presName="vert0" presStyleCnt="0">
        <dgm:presLayoutVars>
          <dgm:dir/>
          <dgm:animOne val="branch"/>
          <dgm:animLvl val="lvl"/>
        </dgm:presLayoutVars>
      </dgm:prSet>
      <dgm:spPr/>
    </dgm:pt>
    <dgm:pt modelId="{97F84467-3C12-44E5-94F3-49FF0885423C}" type="pres">
      <dgm:prSet presAssocID="{5CF06B03-4076-42E7-8F57-16A9D5FFCF42}" presName="thickLine" presStyleLbl="alignNode1" presStyleIdx="0" presStyleCnt="8"/>
      <dgm:spPr/>
    </dgm:pt>
    <dgm:pt modelId="{9A0B89F0-1848-4591-BF80-4B4AE3CABCA8}" type="pres">
      <dgm:prSet presAssocID="{5CF06B03-4076-42E7-8F57-16A9D5FFCF42}" presName="horz1" presStyleCnt="0"/>
      <dgm:spPr/>
    </dgm:pt>
    <dgm:pt modelId="{C544BBCA-A994-4110-A97F-991FD8807C02}" type="pres">
      <dgm:prSet presAssocID="{5CF06B03-4076-42E7-8F57-16A9D5FFCF42}" presName="tx1" presStyleLbl="revTx" presStyleIdx="0" presStyleCnt="8"/>
      <dgm:spPr/>
    </dgm:pt>
    <dgm:pt modelId="{85F28181-1651-485D-8FD3-3F6842E7398C}" type="pres">
      <dgm:prSet presAssocID="{5CF06B03-4076-42E7-8F57-16A9D5FFCF42}" presName="vert1" presStyleCnt="0"/>
      <dgm:spPr/>
    </dgm:pt>
    <dgm:pt modelId="{94B663E3-54D7-45B4-B5B7-64A80BDA7693}" type="pres">
      <dgm:prSet presAssocID="{23204E8F-D3AA-409E-AB7C-BD7A6A1C30C4}" presName="thickLine" presStyleLbl="alignNode1" presStyleIdx="1" presStyleCnt="8"/>
      <dgm:spPr/>
    </dgm:pt>
    <dgm:pt modelId="{8DED456D-4E91-4004-9D79-BCBA47C110BA}" type="pres">
      <dgm:prSet presAssocID="{23204E8F-D3AA-409E-AB7C-BD7A6A1C30C4}" presName="horz1" presStyleCnt="0"/>
      <dgm:spPr/>
    </dgm:pt>
    <dgm:pt modelId="{C2826CE8-CCBA-44D4-95E2-C9029507CF36}" type="pres">
      <dgm:prSet presAssocID="{23204E8F-D3AA-409E-AB7C-BD7A6A1C30C4}" presName="tx1" presStyleLbl="revTx" presStyleIdx="1" presStyleCnt="8"/>
      <dgm:spPr/>
    </dgm:pt>
    <dgm:pt modelId="{B4251BCA-3D82-465E-8457-48359E54623C}" type="pres">
      <dgm:prSet presAssocID="{23204E8F-D3AA-409E-AB7C-BD7A6A1C30C4}" presName="vert1" presStyleCnt="0"/>
      <dgm:spPr/>
    </dgm:pt>
    <dgm:pt modelId="{F5590CF3-3AF3-4CDF-9FA3-45BE673493B4}" type="pres">
      <dgm:prSet presAssocID="{6666E990-55DB-4C63-A76B-B46D68624462}" presName="thickLine" presStyleLbl="alignNode1" presStyleIdx="2" presStyleCnt="8"/>
      <dgm:spPr/>
    </dgm:pt>
    <dgm:pt modelId="{1E188D1A-0D98-45D1-851F-CB1956C7C741}" type="pres">
      <dgm:prSet presAssocID="{6666E990-55DB-4C63-A76B-B46D68624462}" presName="horz1" presStyleCnt="0"/>
      <dgm:spPr/>
    </dgm:pt>
    <dgm:pt modelId="{C77E3422-6CDA-4C4A-BC06-F96C16BD3A9D}" type="pres">
      <dgm:prSet presAssocID="{6666E990-55DB-4C63-A76B-B46D68624462}" presName="tx1" presStyleLbl="revTx" presStyleIdx="2" presStyleCnt="8"/>
      <dgm:spPr/>
    </dgm:pt>
    <dgm:pt modelId="{9D89817D-5A2E-4C92-A4AB-30A10178EB11}" type="pres">
      <dgm:prSet presAssocID="{6666E990-55DB-4C63-A76B-B46D68624462}" presName="vert1" presStyleCnt="0"/>
      <dgm:spPr/>
    </dgm:pt>
    <dgm:pt modelId="{6A4813F1-24B4-4A25-AA3E-72FBCBC7E9EB}" type="pres">
      <dgm:prSet presAssocID="{5514FAAD-1B98-48AC-B605-AB1C62B284F0}" presName="thickLine" presStyleLbl="alignNode1" presStyleIdx="3" presStyleCnt="8"/>
      <dgm:spPr/>
    </dgm:pt>
    <dgm:pt modelId="{CCCDAF18-193E-4F90-85A0-91E9D1E03A32}" type="pres">
      <dgm:prSet presAssocID="{5514FAAD-1B98-48AC-B605-AB1C62B284F0}" presName="horz1" presStyleCnt="0"/>
      <dgm:spPr/>
    </dgm:pt>
    <dgm:pt modelId="{8F6A69EE-16B7-4C62-B124-C988FF6AE4D8}" type="pres">
      <dgm:prSet presAssocID="{5514FAAD-1B98-48AC-B605-AB1C62B284F0}" presName="tx1" presStyleLbl="revTx" presStyleIdx="3" presStyleCnt="8"/>
      <dgm:spPr/>
    </dgm:pt>
    <dgm:pt modelId="{100FD863-C73F-47B1-949F-E823D0108083}" type="pres">
      <dgm:prSet presAssocID="{5514FAAD-1B98-48AC-B605-AB1C62B284F0}" presName="vert1" presStyleCnt="0"/>
      <dgm:spPr/>
    </dgm:pt>
    <dgm:pt modelId="{99E3B6FF-80B9-41FF-A511-623FEA868947}" type="pres">
      <dgm:prSet presAssocID="{1B202DA7-A90E-4A1A-AFF8-14539332E7A9}" presName="thickLine" presStyleLbl="alignNode1" presStyleIdx="4" presStyleCnt="8"/>
      <dgm:spPr/>
    </dgm:pt>
    <dgm:pt modelId="{A6501087-D76C-4CE7-85CF-50ABF7DCD57B}" type="pres">
      <dgm:prSet presAssocID="{1B202DA7-A90E-4A1A-AFF8-14539332E7A9}" presName="horz1" presStyleCnt="0"/>
      <dgm:spPr/>
    </dgm:pt>
    <dgm:pt modelId="{EB06B122-1734-440C-A0C9-D9AD6EF7DDE3}" type="pres">
      <dgm:prSet presAssocID="{1B202DA7-A90E-4A1A-AFF8-14539332E7A9}" presName="tx1" presStyleLbl="revTx" presStyleIdx="4" presStyleCnt="8"/>
      <dgm:spPr/>
    </dgm:pt>
    <dgm:pt modelId="{0CCCA3C3-D136-4B1E-A6DA-F7B688645A92}" type="pres">
      <dgm:prSet presAssocID="{1B202DA7-A90E-4A1A-AFF8-14539332E7A9}" presName="vert1" presStyleCnt="0"/>
      <dgm:spPr/>
    </dgm:pt>
    <dgm:pt modelId="{77B93B99-C679-4C3F-A4FE-B4A616FD6B3C}" type="pres">
      <dgm:prSet presAssocID="{EB9ACBEC-A59C-4394-A91E-6B1672F0B3D7}" presName="thickLine" presStyleLbl="alignNode1" presStyleIdx="5" presStyleCnt="8"/>
      <dgm:spPr/>
    </dgm:pt>
    <dgm:pt modelId="{562CAC3D-8EDC-46F5-B0BB-4D0D4969701E}" type="pres">
      <dgm:prSet presAssocID="{EB9ACBEC-A59C-4394-A91E-6B1672F0B3D7}" presName="horz1" presStyleCnt="0"/>
      <dgm:spPr/>
    </dgm:pt>
    <dgm:pt modelId="{01C1ECAB-BAAC-477F-A68E-7CA128240B33}" type="pres">
      <dgm:prSet presAssocID="{EB9ACBEC-A59C-4394-A91E-6B1672F0B3D7}" presName="tx1" presStyleLbl="revTx" presStyleIdx="5" presStyleCnt="8"/>
      <dgm:spPr/>
    </dgm:pt>
    <dgm:pt modelId="{DCCE5954-D7AE-4CB7-9550-7F094C4F65C8}" type="pres">
      <dgm:prSet presAssocID="{EB9ACBEC-A59C-4394-A91E-6B1672F0B3D7}" presName="vert1" presStyleCnt="0"/>
      <dgm:spPr/>
    </dgm:pt>
    <dgm:pt modelId="{BA86F3D1-4861-4C85-8737-7599D5E234AB}" type="pres">
      <dgm:prSet presAssocID="{45DE9374-677B-409C-826A-F0D54D82C03A}" presName="thickLine" presStyleLbl="alignNode1" presStyleIdx="6" presStyleCnt="8"/>
      <dgm:spPr/>
    </dgm:pt>
    <dgm:pt modelId="{1F7A3547-5137-4C25-841E-250B906246C7}" type="pres">
      <dgm:prSet presAssocID="{45DE9374-677B-409C-826A-F0D54D82C03A}" presName="horz1" presStyleCnt="0"/>
      <dgm:spPr/>
    </dgm:pt>
    <dgm:pt modelId="{C3959EE8-2E56-4871-B3ED-744FBA42C68E}" type="pres">
      <dgm:prSet presAssocID="{45DE9374-677B-409C-826A-F0D54D82C03A}" presName="tx1" presStyleLbl="revTx" presStyleIdx="6" presStyleCnt="8"/>
      <dgm:spPr/>
    </dgm:pt>
    <dgm:pt modelId="{5B9F665E-66D8-4F4F-9033-7A48FEE688B2}" type="pres">
      <dgm:prSet presAssocID="{45DE9374-677B-409C-826A-F0D54D82C03A}" presName="vert1" presStyleCnt="0"/>
      <dgm:spPr/>
    </dgm:pt>
    <dgm:pt modelId="{E9D71B27-57B4-4111-B403-E274B863FB12}" type="pres">
      <dgm:prSet presAssocID="{8F009673-5890-402A-94F5-7BF05B80D641}" presName="thickLine" presStyleLbl="alignNode1" presStyleIdx="7" presStyleCnt="8"/>
      <dgm:spPr/>
    </dgm:pt>
    <dgm:pt modelId="{D9A8CF5E-6216-426B-8684-E39FD007A814}" type="pres">
      <dgm:prSet presAssocID="{8F009673-5890-402A-94F5-7BF05B80D641}" presName="horz1" presStyleCnt="0"/>
      <dgm:spPr/>
    </dgm:pt>
    <dgm:pt modelId="{C8C39069-7642-444D-AD77-8A033DF80FCE}" type="pres">
      <dgm:prSet presAssocID="{8F009673-5890-402A-94F5-7BF05B80D641}" presName="tx1" presStyleLbl="revTx" presStyleIdx="7" presStyleCnt="8"/>
      <dgm:spPr/>
    </dgm:pt>
    <dgm:pt modelId="{BE3263A8-4816-4437-950C-D4E9E9077C4F}" type="pres">
      <dgm:prSet presAssocID="{8F009673-5890-402A-94F5-7BF05B80D641}" presName="vert1" presStyleCnt="0"/>
      <dgm:spPr/>
    </dgm:pt>
  </dgm:ptLst>
  <dgm:cxnLst>
    <dgm:cxn modelId="{02560D12-F78D-4C07-8DF0-24393CC5D7E9}" type="presOf" srcId="{EB9ACBEC-A59C-4394-A91E-6B1672F0B3D7}" destId="{01C1ECAB-BAAC-477F-A68E-7CA128240B33}" srcOrd="0" destOrd="0" presId="urn:microsoft.com/office/officeart/2008/layout/LinedList"/>
    <dgm:cxn modelId="{81091C2C-CFC9-49E5-BCBC-FFF6CDAC8208}" srcId="{7CF33A2E-ABA6-4CC0-B113-D45AFE9B77D2}" destId="{5CF06B03-4076-42E7-8F57-16A9D5FFCF42}" srcOrd="0" destOrd="0" parTransId="{C1CB1751-5058-4AEF-AEB1-1EC95B760BF6}" sibTransId="{76E14992-9A18-483D-9571-96035D63DECB}"/>
    <dgm:cxn modelId="{999A6F3C-5818-4813-8CE9-3E642A52BC0C}" type="presOf" srcId="{7CF33A2E-ABA6-4CC0-B113-D45AFE9B77D2}" destId="{C144393C-C46A-407D-B9BB-663670DC4BDB}" srcOrd="0" destOrd="0" presId="urn:microsoft.com/office/officeart/2008/layout/LinedList"/>
    <dgm:cxn modelId="{0A91D33F-501D-4201-AD64-015A4226E5F8}" srcId="{7CF33A2E-ABA6-4CC0-B113-D45AFE9B77D2}" destId="{23204E8F-D3AA-409E-AB7C-BD7A6A1C30C4}" srcOrd="1" destOrd="0" parTransId="{24CABF49-14F1-43AD-BFED-EF6B42CDC8A1}" sibTransId="{9B4A341B-DEC7-40F2-8306-6EF857E1AF64}"/>
    <dgm:cxn modelId="{CBAE7E5B-7734-4AE1-B6A2-F9B166ED5C83}" type="presOf" srcId="{1B202DA7-A90E-4A1A-AFF8-14539332E7A9}" destId="{EB06B122-1734-440C-A0C9-D9AD6EF7DDE3}" srcOrd="0" destOrd="0" presId="urn:microsoft.com/office/officeart/2008/layout/LinedList"/>
    <dgm:cxn modelId="{4660A267-F590-4B4F-B6B5-73B11D0D38B5}" srcId="{7CF33A2E-ABA6-4CC0-B113-D45AFE9B77D2}" destId="{6666E990-55DB-4C63-A76B-B46D68624462}" srcOrd="2" destOrd="0" parTransId="{AD856761-900E-43F6-A239-338EE848F7BD}" sibTransId="{17283710-2952-41A3-811A-5C7A0BF2F04F}"/>
    <dgm:cxn modelId="{A705A149-44B8-4F19-A307-9E1E423A0B16}" srcId="{7CF33A2E-ABA6-4CC0-B113-D45AFE9B77D2}" destId="{EB9ACBEC-A59C-4394-A91E-6B1672F0B3D7}" srcOrd="5" destOrd="0" parTransId="{BB0875C5-0A93-4C30-8EEC-92B129BD0306}" sibTransId="{619F1320-DD04-4C99-9C90-157B7C1E6F88}"/>
    <dgm:cxn modelId="{0597786B-6E41-4B30-9B6F-A51E59C2ECDD}" srcId="{7CF33A2E-ABA6-4CC0-B113-D45AFE9B77D2}" destId="{8F009673-5890-402A-94F5-7BF05B80D641}" srcOrd="7" destOrd="0" parTransId="{4FB4301C-AEF5-4F11-A102-9E7C34CC7D26}" sibTransId="{06977862-3A85-48F1-9364-FB1FFF1722F0}"/>
    <dgm:cxn modelId="{17D2774F-5294-483C-B801-7D310EA54878}" srcId="{7CF33A2E-ABA6-4CC0-B113-D45AFE9B77D2}" destId="{1B202DA7-A90E-4A1A-AFF8-14539332E7A9}" srcOrd="4" destOrd="0" parTransId="{159A78FE-BE03-49D0-B856-8826ABD03970}" sibTransId="{315CA902-3728-49AA-9B9D-732EE7A5F686}"/>
    <dgm:cxn modelId="{C897827D-74DC-43B9-8AC3-7BBFB025E706}" srcId="{7CF33A2E-ABA6-4CC0-B113-D45AFE9B77D2}" destId="{5514FAAD-1B98-48AC-B605-AB1C62B284F0}" srcOrd="3" destOrd="0" parTransId="{B8A1B623-37B2-4B8C-B9DA-812788013ED2}" sibTransId="{F13AD56C-B266-47BC-A5F1-1895B4C184E4}"/>
    <dgm:cxn modelId="{4993938C-DC88-4FA8-9B06-5D662069307F}" srcId="{7CF33A2E-ABA6-4CC0-B113-D45AFE9B77D2}" destId="{45DE9374-677B-409C-826A-F0D54D82C03A}" srcOrd="6" destOrd="0" parTransId="{CD944BD8-FD10-48FF-82CC-9B2937E38C4B}" sibTransId="{D28D1665-0B0F-4753-81A2-94CA20B983DA}"/>
    <dgm:cxn modelId="{AB05D290-1924-42D7-892C-D3B4FE7EA5D6}" type="presOf" srcId="{5CF06B03-4076-42E7-8F57-16A9D5FFCF42}" destId="{C544BBCA-A994-4110-A97F-991FD8807C02}" srcOrd="0" destOrd="0" presId="urn:microsoft.com/office/officeart/2008/layout/LinedList"/>
    <dgm:cxn modelId="{D66777B5-C770-464A-8B39-5144BA10A671}" type="presOf" srcId="{8F009673-5890-402A-94F5-7BF05B80D641}" destId="{C8C39069-7642-444D-AD77-8A033DF80FCE}" srcOrd="0" destOrd="0" presId="urn:microsoft.com/office/officeart/2008/layout/LinedList"/>
    <dgm:cxn modelId="{55301CBA-CFE7-4A06-AC7A-20F0FAA579A2}" type="presOf" srcId="{5514FAAD-1B98-48AC-B605-AB1C62B284F0}" destId="{8F6A69EE-16B7-4C62-B124-C988FF6AE4D8}" srcOrd="0" destOrd="0" presId="urn:microsoft.com/office/officeart/2008/layout/LinedList"/>
    <dgm:cxn modelId="{49110BCC-4ED9-4D4F-AD95-8B00B7F3773B}" type="presOf" srcId="{23204E8F-D3AA-409E-AB7C-BD7A6A1C30C4}" destId="{C2826CE8-CCBA-44D4-95E2-C9029507CF36}" srcOrd="0" destOrd="0" presId="urn:microsoft.com/office/officeart/2008/layout/LinedList"/>
    <dgm:cxn modelId="{8BE85DE8-7799-46B8-B489-5607A8B0565A}" type="presOf" srcId="{45DE9374-677B-409C-826A-F0D54D82C03A}" destId="{C3959EE8-2E56-4871-B3ED-744FBA42C68E}" srcOrd="0" destOrd="0" presId="urn:microsoft.com/office/officeart/2008/layout/LinedList"/>
    <dgm:cxn modelId="{BB11DCEE-434F-4F43-A369-70B9F0DC2941}" type="presOf" srcId="{6666E990-55DB-4C63-A76B-B46D68624462}" destId="{C77E3422-6CDA-4C4A-BC06-F96C16BD3A9D}" srcOrd="0" destOrd="0" presId="urn:microsoft.com/office/officeart/2008/layout/LinedList"/>
    <dgm:cxn modelId="{5DF2FFED-C5A4-4810-BB23-2DDC48EE3326}" type="presParOf" srcId="{C144393C-C46A-407D-B9BB-663670DC4BDB}" destId="{97F84467-3C12-44E5-94F3-49FF0885423C}" srcOrd="0" destOrd="0" presId="urn:microsoft.com/office/officeart/2008/layout/LinedList"/>
    <dgm:cxn modelId="{A8DA7113-5EAA-4B3F-AB2E-E45030E50611}" type="presParOf" srcId="{C144393C-C46A-407D-B9BB-663670DC4BDB}" destId="{9A0B89F0-1848-4591-BF80-4B4AE3CABCA8}" srcOrd="1" destOrd="0" presId="urn:microsoft.com/office/officeart/2008/layout/LinedList"/>
    <dgm:cxn modelId="{2220A644-8FE7-4097-B175-9A5EBAD00406}" type="presParOf" srcId="{9A0B89F0-1848-4591-BF80-4B4AE3CABCA8}" destId="{C544BBCA-A994-4110-A97F-991FD8807C02}" srcOrd="0" destOrd="0" presId="urn:microsoft.com/office/officeart/2008/layout/LinedList"/>
    <dgm:cxn modelId="{D3C6B217-4C57-4D91-8AFD-CA885189909F}" type="presParOf" srcId="{9A0B89F0-1848-4591-BF80-4B4AE3CABCA8}" destId="{85F28181-1651-485D-8FD3-3F6842E7398C}" srcOrd="1" destOrd="0" presId="urn:microsoft.com/office/officeart/2008/layout/LinedList"/>
    <dgm:cxn modelId="{371BA006-6486-4ACF-8D36-492B7A146B90}" type="presParOf" srcId="{C144393C-C46A-407D-B9BB-663670DC4BDB}" destId="{94B663E3-54D7-45B4-B5B7-64A80BDA7693}" srcOrd="2" destOrd="0" presId="urn:microsoft.com/office/officeart/2008/layout/LinedList"/>
    <dgm:cxn modelId="{A58163D1-0DBD-466E-8A09-C06A4AADB8E2}" type="presParOf" srcId="{C144393C-C46A-407D-B9BB-663670DC4BDB}" destId="{8DED456D-4E91-4004-9D79-BCBA47C110BA}" srcOrd="3" destOrd="0" presId="urn:microsoft.com/office/officeart/2008/layout/LinedList"/>
    <dgm:cxn modelId="{44FCCE68-B23C-4565-8152-563C6CA28BA4}" type="presParOf" srcId="{8DED456D-4E91-4004-9D79-BCBA47C110BA}" destId="{C2826CE8-CCBA-44D4-95E2-C9029507CF36}" srcOrd="0" destOrd="0" presId="urn:microsoft.com/office/officeart/2008/layout/LinedList"/>
    <dgm:cxn modelId="{BA06D55B-D447-426C-8999-08B491EF084A}" type="presParOf" srcId="{8DED456D-4E91-4004-9D79-BCBA47C110BA}" destId="{B4251BCA-3D82-465E-8457-48359E54623C}" srcOrd="1" destOrd="0" presId="urn:microsoft.com/office/officeart/2008/layout/LinedList"/>
    <dgm:cxn modelId="{7402BE88-416E-4464-BDFF-36773FADFF41}" type="presParOf" srcId="{C144393C-C46A-407D-B9BB-663670DC4BDB}" destId="{F5590CF3-3AF3-4CDF-9FA3-45BE673493B4}" srcOrd="4" destOrd="0" presId="urn:microsoft.com/office/officeart/2008/layout/LinedList"/>
    <dgm:cxn modelId="{CA91000B-EFCF-43AA-9287-53ACC849F4F7}" type="presParOf" srcId="{C144393C-C46A-407D-B9BB-663670DC4BDB}" destId="{1E188D1A-0D98-45D1-851F-CB1956C7C741}" srcOrd="5" destOrd="0" presId="urn:microsoft.com/office/officeart/2008/layout/LinedList"/>
    <dgm:cxn modelId="{32E912BE-79A2-461B-90C0-D51E9CBE35BE}" type="presParOf" srcId="{1E188D1A-0D98-45D1-851F-CB1956C7C741}" destId="{C77E3422-6CDA-4C4A-BC06-F96C16BD3A9D}" srcOrd="0" destOrd="0" presId="urn:microsoft.com/office/officeart/2008/layout/LinedList"/>
    <dgm:cxn modelId="{C28DF6E8-AD2C-4E98-9DEB-3B3A8FA159C8}" type="presParOf" srcId="{1E188D1A-0D98-45D1-851F-CB1956C7C741}" destId="{9D89817D-5A2E-4C92-A4AB-30A10178EB11}" srcOrd="1" destOrd="0" presId="urn:microsoft.com/office/officeart/2008/layout/LinedList"/>
    <dgm:cxn modelId="{E8289791-4882-4501-B19D-9FB001C548F8}" type="presParOf" srcId="{C144393C-C46A-407D-B9BB-663670DC4BDB}" destId="{6A4813F1-24B4-4A25-AA3E-72FBCBC7E9EB}" srcOrd="6" destOrd="0" presId="urn:microsoft.com/office/officeart/2008/layout/LinedList"/>
    <dgm:cxn modelId="{71B159D2-6719-47A9-92BE-DC3370E01964}" type="presParOf" srcId="{C144393C-C46A-407D-B9BB-663670DC4BDB}" destId="{CCCDAF18-193E-4F90-85A0-91E9D1E03A32}" srcOrd="7" destOrd="0" presId="urn:microsoft.com/office/officeart/2008/layout/LinedList"/>
    <dgm:cxn modelId="{08CB5827-8D7E-427A-8C89-01AA38A6E8BC}" type="presParOf" srcId="{CCCDAF18-193E-4F90-85A0-91E9D1E03A32}" destId="{8F6A69EE-16B7-4C62-B124-C988FF6AE4D8}" srcOrd="0" destOrd="0" presId="urn:microsoft.com/office/officeart/2008/layout/LinedList"/>
    <dgm:cxn modelId="{FFDA9F24-3C52-44C0-B403-7E58F9559414}" type="presParOf" srcId="{CCCDAF18-193E-4F90-85A0-91E9D1E03A32}" destId="{100FD863-C73F-47B1-949F-E823D0108083}" srcOrd="1" destOrd="0" presId="urn:microsoft.com/office/officeart/2008/layout/LinedList"/>
    <dgm:cxn modelId="{39F94891-FBB1-4037-8F66-6691157915C2}" type="presParOf" srcId="{C144393C-C46A-407D-B9BB-663670DC4BDB}" destId="{99E3B6FF-80B9-41FF-A511-623FEA868947}" srcOrd="8" destOrd="0" presId="urn:microsoft.com/office/officeart/2008/layout/LinedList"/>
    <dgm:cxn modelId="{95915BB8-C8B6-48BF-9FF3-6E26C5442841}" type="presParOf" srcId="{C144393C-C46A-407D-B9BB-663670DC4BDB}" destId="{A6501087-D76C-4CE7-85CF-50ABF7DCD57B}" srcOrd="9" destOrd="0" presId="urn:microsoft.com/office/officeart/2008/layout/LinedList"/>
    <dgm:cxn modelId="{B69713E4-9195-4C48-BA02-6898A4253DFA}" type="presParOf" srcId="{A6501087-D76C-4CE7-85CF-50ABF7DCD57B}" destId="{EB06B122-1734-440C-A0C9-D9AD6EF7DDE3}" srcOrd="0" destOrd="0" presId="urn:microsoft.com/office/officeart/2008/layout/LinedList"/>
    <dgm:cxn modelId="{7982C69B-DDBC-4B89-9FF0-CA82C43A96BC}" type="presParOf" srcId="{A6501087-D76C-4CE7-85CF-50ABF7DCD57B}" destId="{0CCCA3C3-D136-4B1E-A6DA-F7B688645A92}" srcOrd="1" destOrd="0" presId="urn:microsoft.com/office/officeart/2008/layout/LinedList"/>
    <dgm:cxn modelId="{A0B720FF-07C7-4D07-BCFE-27503EA88659}" type="presParOf" srcId="{C144393C-C46A-407D-B9BB-663670DC4BDB}" destId="{77B93B99-C679-4C3F-A4FE-B4A616FD6B3C}" srcOrd="10" destOrd="0" presId="urn:microsoft.com/office/officeart/2008/layout/LinedList"/>
    <dgm:cxn modelId="{8B08BA81-B13A-4B74-9AF3-0213C1066C7F}" type="presParOf" srcId="{C144393C-C46A-407D-B9BB-663670DC4BDB}" destId="{562CAC3D-8EDC-46F5-B0BB-4D0D4969701E}" srcOrd="11" destOrd="0" presId="urn:microsoft.com/office/officeart/2008/layout/LinedList"/>
    <dgm:cxn modelId="{DCB55390-27F7-4320-9A21-BE8EEEB54B28}" type="presParOf" srcId="{562CAC3D-8EDC-46F5-B0BB-4D0D4969701E}" destId="{01C1ECAB-BAAC-477F-A68E-7CA128240B33}" srcOrd="0" destOrd="0" presId="urn:microsoft.com/office/officeart/2008/layout/LinedList"/>
    <dgm:cxn modelId="{10AA6568-6D44-44BE-8F14-3F5357DF7EA5}" type="presParOf" srcId="{562CAC3D-8EDC-46F5-B0BB-4D0D4969701E}" destId="{DCCE5954-D7AE-4CB7-9550-7F094C4F65C8}" srcOrd="1" destOrd="0" presId="urn:microsoft.com/office/officeart/2008/layout/LinedList"/>
    <dgm:cxn modelId="{EFBCC462-941B-41D9-A27D-EFB98C95A15A}" type="presParOf" srcId="{C144393C-C46A-407D-B9BB-663670DC4BDB}" destId="{BA86F3D1-4861-4C85-8737-7599D5E234AB}" srcOrd="12" destOrd="0" presId="urn:microsoft.com/office/officeart/2008/layout/LinedList"/>
    <dgm:cxn modelId="{638A6756-E3BE-4AF0-879D-7C5288AB3FA5}" type="presParOf" srcId="{C144393C-C46A-407D-B9BB-663670DC4BDB}" destId="{1F7A3547-5137-4C25-841E-250B906246C7}" srcOrd="13" destOrd="0" presId="urn:microsoft.com/office/officeart/2008/layout/LinedList"/>
    <dgm:cxn modelId="{68B81BBF-684B-4198-821B-6D7D9C825295}" type="presParOf" srcId="{1F7A3547-5137-4C25-841E-250B906246C7}" destId="{C3959EE8-2E56-4871-B3ED-744FBA42C68E}" srcOrd="0" destOrd="0" presId="urn:microsoft.com/office/officeart/2008/layout/LinedList"/>
    <dgm:cxn modelId="{0AF66214-8A36-475F-AAB0-4B85E1C910E1}" type="presParOf" srcId="{1F7A3547-5137-4C25-841E-250B906246C7}" destId="{5B9F665E-66D8-4F4F-9033-7A48FEE688B2}" srcOrd="1" destOrd="0" presId="urn:microsoft.com/office/officeart/2008/layout/LinedList"/>
    <dgm:cxn modelId="{737913B8-61AF-4AA0-A5ED-C8DCDDB5863C}" type="presParOf" srcId="{C144393C-C46A-407D-B9BB-663670DC4BDB}" destId="{E9D71B27-57B4-4111-B403-E274B863FB12}" srcOrd="14" destOrd="0" presId="urn:microsoft.com/office/officeart/2008/layout/LinedList"/>
    <dgm:cxn modelId="{B26FBF30-B9E5-463E-BC86-24557E0AA79B}" type="presParOf" srcId="{C144393C-C46A-407D-B9BB-663670DC4BDB}" destId="{D9A8CF5E-6216-426B-8684-E39FD007A814}" srcOrd="15" destOrd="0" presId="urn:microsoft.com/office/officeart/2008/layout/LinedList"/>
    <dgm:cxn modelId="{D2985D88-EC3B-462C-9079-643897DDFA00}" type="presParOf" srcId="{D9A8CF5E-6216-426B-8684-E39FD007A814}" destId="{C8C39069-7642-444D-AD77-8A033DF80FCE}" srcOrd="0" destOrd="0" presId="urn:microsoft.com/office/officeart/2008/layout/LinedList"/>
    <dgm:cxn modelId="{E696A2AB-40FC-4F88-908E-47B502B85775}" type="presParOf" srcId="{D9A8CF5E-6216-426B-8684-E39FD007A814}" destId="{BE3263A8-4816-4437-950C-D4E9E9077C4F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452FCCF-3F07-404B-AF55-A41C6C6AC76F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1B423FF-EDD6-4A6B-B0E4-146B2C170C62}">
      <dgm:prSet custT="1"/>
      <dgm:spPr/>
      <dgm:t>
        <a:bodyPr/>
        <a:lstStyle/>
        <a:p>
          <a:pPr algn="l">
            <a:lnSpc>
              <a:spcPct val="100000"/>
            </a:lnSpc>
          </a:pPr>
          <a:r>
            <a:rPr lang="ru-RU" sz="1800" dirty="0"/>
            <a:t>Ведем работы по обработке поверхностей дезинфицирующими средствами: 2 раза в день. </a:t>
          </a:r>
        </a:p>
        <a:p>
          <a:pPr algn="l">
            <a:lnSpc>
              <a:spcPct val="100000"/>
            </a:lnSpc>
          </a:pPr>
          <a:r>
            <a:rPr lang="ru-RU" sz="1800" dirty="0"/>
            <a:t>В рамках регулярной уборки используем  дезинфицирующее средство.</a:t>
          </a:r>
          <a:endParaRPr lang="en-US" sz="1800" dirty="0"/>
        </a:p>
      </dgm:t>
    </dgm:pt>
    <dgm:pt modelId="{396116D8-C5C5-41AE-AE97-CBF46E72E143}" type="parTrans" cxnId="{1B68D10A-BC43-4ABB-AE37-062FD4C77898}">
      <dgm:prSet/>
      <dgm:spPr/>
      <dgm:t>
        <a:bodyPr/>
        <a:lstStyle/>
        <a:p>
          <a:endParaRPr lang="en-US"/>
        </a:p>
      </dgm:t>
    </dgm:pt>
    <dgm:pt modelId="{56795B0E-4826-4A62-A554-68889B2CB461}" type="sibTrans" cxnId="{1B68D10A-BC43-4ABB-AE37-062FD4C77898}">
      <dgm:prSet/>
      <dgm:spPr/>
      <dgm:t>
        <a:bodyPr/>
        <a:lstStyle/>
        <a:p>
          <a:endParaRPr lang="en-US"/>
        </a:p>
      </dgm:t>
    </dgm:pt>
    <dgm:pt modelId="{D55A472B-25A3-4B08-90C9-676ABBF70D39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ru-RU" sz="1800" dirty="0"/>
            <a:t>Ежедневно проводим осмотр сотрудников и измеряем температуру тела. Все сотрудники обеспечены индивидуальными средствами защиты (маски и перчатки).</a:t>
          </a:r>
          <a:endParaRPr lang="en-US" sz="1800" dirty="0"/>
        </a:p>
      </dgm:t>
    </dgm:pt>
    <dgm:pt modelId="{08F75F7C-A748-44BF-AD67-FBC7ADB5CE69}" type="parTrans" cxnId="{AB6B5CCB-5419-4E69-B6CA-5E2248261093}">
      <dgm:prSet/>
      <dgm:spPr/>
      <dgm:t>
        <a:bodyPr/>
        <a:lstStyle/>
        <a:p>
          <a:endParaRPr lang="en-US"/>
        </a:p>
      </dgm:t>
    </dgm:pt>
    <dgm:pt modelId="{30DFA0B9-9F91-4BBB-B52C-027A2A3B1A68}" type="sibTrans" cxnId="{AB6B5CCB-5419-4E69-B6CA-5E2248261093}">
      <dgm:prSet/>
      <dgm:spPr/>
      <dgm:t>
        <a:bodyPr/>
        <a:lstStyle/>
        <a:p>
          <a:endParaRPr lang="en-US"/>
        </a:p>
      </dgm:t>
    </dgm:pt>
    <dgm:pt modelId="{F661AB5F-2595-4808-97DE-B99B477397C2}" type="pres">
      <dgm:prSet presAssocID="{C452FCCF-3F07-404B-AF55-A41C6C6AC76F}" presName="root" presStyleCnt="0">
        <dgm:presLayoutVars>
          <dgm:dir/>
          <dgm:resizeHandles val="exact"/>
        </dgm:presLayoutVars>
      </dgm:prSet>
      <dgm:spPr/>
    </dgm:pt>
    <dgm:pt modelId="{AE0E745F-7625-4425-A3D6-564FF86B258D}" type="pres">
      <dgm:prSet presAssocID="{B1B423FF-EDD6-4A6B-B0E4-146B2C170C62}" presName="compNode" presStyleCnt="0"/>
      <dgm:spPr/>
    </dgm:pt>
    <dgm:pt modelId="{99269CA9-DA0B-449D-A972-BABCC7A1CB1E}" type="pres">
      <dgm:prSet presAssocID="{B1B423FF-EDD6-4A6B-B0E4-146B2C170C62}" presName="bgRect" presStyleLbl="bgShp" presStyleIdx="0" presStyleCnt="2"/>
      <dgm:spPr/>
    </dgm:pt>
    <dgm:pt modelId="{9E7485B8-90D6-4534-837F-6D177A9D5C36}" type="pres">
      <dgm:prSet presAssocID="{B1B423FF-EDD6-4A6B-B0E4-146B2C170C62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Флажок"/>
        </a:ext>
      </dgm:extLst>
    </dgm:pt>
    <dgm:pt modelId="{10E12AF8-B7C6-422D-9497-22FA7DCB22D3}" type="pres">
      <dgm:prSet presAssocID="{B1B423FF-EDD6-4A6B-B0E4-146B2C170C62}" presName="spaceRect" presStyleCnt="0"/>
      <dgm:spPr/>
    </dgm:pt>
    <dgm:pt modelId="{E230831D-4A54-42E9-BF52-864719314319}" type="pres">
      <dgm:prSet presAssocID="{B1B423FF-EDD6-4A6B-B0E4-146B2C170C62}" presName="parTx" presStyleLbl="revTx" presStyleIdx="0" presStyleCnt="2">
        <dgm:presLayoutVars>
          <dgm:chMax val="0"/>
          <dgm:chPref val="0"/>
        </dgm:presLayoutVars>
      </dgm:prSet>
      <dgm:spPr/>
    </dgm:pt>
    <dgm:pt modelId="{5612252E-2E4C-4608-92E6-E834D1A0F047}" type="pres">
      <dgm:prSet presAssocID="{56795B0E-4826-4A62-A554-68889B2CB461}" presName="sibTrans" presStyleCnt="0"/>
      <dgm:spPr/>
    </dgm:pt>
    <dgm:pt modelId="{2031BC59-68A4-44AA-981B-E8C5806D7E9E}" type="pres">
      <dgm:prSet presAssocID="{D55A472B-25A3-4B08-90C9-676ABBF70D39}" presName="compNode" presStyleCnt="0"/>
      <dgm:spPr/>
    </dgm:pt>
    <dgm:pt modelId="{6F936B8C-05FD-4F91-B5F0-AC08702F9691}" type="pres">
      <dgm:prSet presAssocID="{D55A472B-25A3-4B08-90C9-676ABBF70D39}" presName="bgRect" presStyleLbl="bgShp" presStyleIdx="1" presStyleCnt="2"/>
      <dgm:spPr/>
    </dgm:pt>
    <dgm:pt modelId="{CA7B7B6B-2D44-471F-84E5-5BACB0DA0823}" type="pres">
      <dgm:prSet presAssocID="{D55A472B-25A3-4B08-90C9-676ABBF70D39}" presName="iconRect" presStyleLbl="node1" presStyleIdx="1" presStyleCnt="2"/>
      <dgm:spPr/>
    </dgm:pt>
    <dgm:pt modelId="{4BA62A1E-9051-446E-A3B4-DBF7D165A579}" type="pres">
      <dgm:prSet presAssocID="{D55A472B-25A3-4B08-90C9-676ABBF70D39}" presName="spaceRect" presStyleCnt="0"/>
      <dgm:spPr/>
    </dgm:pt>
    <dgm:pt modelId="{24F9880B-C8FB-44A1-AD0A-10009E697B52}" type="pres">
      <dgm:prSet presAssocID="{D55A472B-25A3-4B08-90C9-676ABBF70D39}" presName="parTx" presStyleLbl="revTx" presStyleIdx="1" presStyleCnt="2">
        <dgm:presLayoutVars>
          <dgm:chMax val="0"/>
          <dgm:chPref val="0"/>
        </dgm:presLayoutVars>
      </dgm:prSet>
      <dgm:spPr/>
    </dgm:pt>
  </dgm:ptLst>
  <dgm:cxnLst>
    <dgm:cxn modelId="{1B68D10A-BC43-4ABB-AE37-062FD4C77898}" srcId="{C452FCCF-3F07-404B-AF55-A41C6C6AC76F}" destId="{B1B423FF-EDD6-4A6B-B0E4-146B2C170C62}" srcOrd="0" destOrd="0" parTransId="{396116D8-C5C5-41AE-AE97-CBF46E72E143}" sibTransId="{56795B0E-4826-4A62-A554-68889B2CB461}"/>
    <dgm:cxn modelId="{BCBD3D26-F11A-4599-8B1D-45F571604A1D}" type="presOf" srcId="{D55A472B-25A3-4B08-90C9-676ABBF70D39}" destId="{24F9880B-C8FB-44A1-AD0A-10009E697B52}" srcOrd="0" destOrd="0" presId="urn:microsoft.com/office/officeart/2018/2/layout/IconVerticalSolidList"/>
    <dgm:cxn modelId="{A9D1787D-4CC0-487A-BAF9-D64726A0CF8A}" type="presOf" srcId="{C452FCCF-3F07-404B-AF55-A41C6C6AC76F}" destId="{F661AB5F-2595-4808-97DE-B99B477397C2}" srcOrd="0" destOrd="0" presId="urn:microsoft.com/office/officeart/2018/2/layout/IconVerticalSolidList"/>
    <dgm:cxn modelId="{AB6B5CCB-5419-4E69-B6CA-5E2248261093}" srcId="{C452FCCF-3F07-404B-AF55-A41C6C6AC76F}" destId="{D55A472B-25A3-4B08-90C9-676ABBF70D39}" srcOrd="1" destOrd="0" parTransId="{08F75F7C-A748-44BF-AD67-FBC7ADB5CE69}" sibTransId="{30DFA0B9-9F91-4BBB-B52C-027A2A3B1A68}"/>
    <dgm:cxn modelId="{E8849CE1-F8AB-4F9E-93D0-2976506643C8}" type="presOf" srcId="{B1B423FF-EDD6-4A6B-B0E4-146B2C170C62}" destId="{E230831D-4A54-42E9-BF52-864719314319}" srcOrd="0" destOrd="0" presId="urn:microsoft.com/office/officeart/2018/2/layout/IconVerticalSolidList"/>
    <dgm:cxn modelId="{3E56BA0A-F4CB-4020-ACD6-5DB7088783A7}" type="presParOf" srcId="{F661AB5F-2595-4808-97DE-B99B477397C2}" destId="{AE0E745F-7625-4425-A3D6-564FF86B258D}" srcOrd="0" destOrd="0" presId="urn:microsoft.com/office/officeart/2018/2/layout/IconVerticalSolidList"/>
    <dgm:cxn modelId="{182007F2-F22F-4582-91BB-35DA817B96E9}" type="presParOf" srcId="{AE0E745F-7625-4425-A3D6-564FF86B258D}" destId="{99269CA9-DA0B-449D-A972-BABCC7A1CB1E}" srcOrd="0" destOrd="0" presId="urn:microsoft.com/office/officeart/2018/2/layout/IconVerticalSolidList"/>
    <dgm:cxn modelId="{2E1CAFA9-05CB-4615-9953-E4FE5E199B8A}" type="presParOf" srcId="{AE0E745F-7625-4425-A3D6-564FF86B258D}" destId="{9E7485B8-90D6-4534-837F-6D177A9D5C36}" srcOrd="1" destOrd="0" presId="urn:microsoft.com/office/officeart/2018/2/layout/IconVerticalSolidList"/>
    <dgm:cxn modelId="{3BB0DD9D-EFE0-444B-8717-70BA74A4F776}" type="presParOf" srcId="{AE0E745F-7625-4425-A3D6-564FF86B258D}" destId="{10E12AF8-B7C6-422D-9497-22FA7DCB22D3}" srcOrd="2" destOrd="0" presId="urn:microsoft.com/office/officeart/2018/2/layout/IconVerticalSolidList"/>
    <dgm:cxn modelId="{A5F8C4C2-3834-4263-BD41-F63E8043C737}" type="presParOf" srcId="{AE0E745F-7625-4425-A3D6-564FF86B258D}" destId="{E230831D-4A54-42E9-BF52-864719314319}" srcOrd="3" destOrd="0" presId="urn:microsoft.com/office/officeart/2018/2/layout/IconVerticalSolidList"/>
    <dgm:cxn modelId="{CE62E646-5751-474F-9430-8F289572F39C}" type="presParOf" srcId="{F661AB5F-2595-4808-97DE-B99B477397C2}" destId="{5612252E-2E4C-4608-92E6-E834D1A0F047}" srcOrd="1" destOrd="0" presId="urn:microsoft.com/office/officeart/2018/2/layout/IconVerticalSolidList"/>
    <dgm:cxn modelId="{9840FF86-1867-4C3A-AE1C-44DF85BDE14C}" type="presParOf" srcId="{F661AB5F-2595-4808-97DE-B99B477397C2}" destId="{2031BC59-68A4-44AA-981B-E8C5806D7E9E}" srcOrd="2" destOrd="0" presId="urn:microsoft.com/office/officeart/2018/2/layout/IconVerticalSolidList"/>
    <dgm:cxn modelId="{E5833ABE-3C23-4A13-842C-4C2A5DDD2E80}" type="presParOf" srcId="{2031BC59-68A4-44AA-981B-E8C5806D7E9E}" destId="{6F936B8C-05FD-4F91-B5F0-AC08702F9691}" srcOrd="0" destOrd="0" presId="urn:microsoft.com/office/officeart/2018/2/layout/IconVerticalSolidList"/>
    <dgm:cxn modelId="{ED4A3399-B637-49C1-9436-70534877A699}" type="presParOf" srcId="{2031BC59-68A4-44AA-981B-E8C5806D7E9E}" destId="{CA7B7B6B-2D44-471F-84E5-5BACB0DA0823}" srcOrd="1" destOrd="0" presId="urn:microsoft.com/office/officeart/2018/2/layout/IconVerticalSolidList"/>
    <dgm:cxn modelId="{3EB9079B-EC9D-42E3-858E-29C5B04C5C55}" type="presParOf" srcId="{2031BC59-68A4-44AA-981B-E8C5806D7E9E}" destId="{4BA62A1E-9051-446E-A3B4-DBF7D165A579}" srcOrd="2" destOrd="0" presId="urn:microsoft.com/office/officeart/2018/2/layout/IconVerticalSolidList"/>
    <dgm:cxn modelId="{3BECACCF-3C83-4473-ADF5-E5AE7AB8FBDC}" type="presParOf" srcId="{2031BC59-68A4-44AA-981B-E8C5806D7E9E}" destId="{24F9880B-C8FB-44A1-AD0A-10009E697B52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04350CD-C721-4735-9705-D59B6D1A68A8}">
      <dsp:nvSpPr>
        <dsp:cNvPr id="0" name=""/>
        <dsp:cNvSpPr/>
      </dsp:nvSpPr>
      <dsp:spPr>
        <a:xfrm>
          <a:off x="0" y="2051"/>
          <a:ext cx="9543837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8C2958F-9E66-4B5F-809A-F4DBDB332FCB}">
      <dsp:nvSpPr>
        <dsp:cNvPr id="0" name=""/>
        <dsp:cNvSpPr/>
      </dsp:nvSpPr>
      <dsp:spPr>
        <a:xfrm>
          <a:off x="0" y="2051"/>
          <a:ext cx="9543837" cy="13993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2700" b="0" kern="1200" dirty="0"/>
        </a:p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0" kern="1200" dirty="0"/>
            <a:t>Уважаемые </a:t>
          </a:r>
          <a:r>
            <a:rPr lang="ru-RU" sz="2000" b="0" kern="1200" dirty="0">
              <a:solidFill>
                <a:schemeClr val="tx1"/>
              </a:solidFill>
            </a:rPr>
            <a:t>жильцы</a:t>
          </a:r>
          <a:r>
            <a:rPr lang="ru-RU" sz="2000" b="0" kern="1200" dirty="0"/>
            <a:t> и собственники помещений!</a:t>
          </a:r>
          <a:endParaRPr lang="en-US" sz="2000" b="0" kern="1200" dirty="0"/>
        </a:p>
      </dsp:txBody>
      <dsp:txXfrm>
        <a:off x="0" y="2051"/>
        <a:ext cx="9543837" cy="1399336"/>
      </dsp:txXfrm>
    </dsp:sp>
    <dsp:sp modelId="{04F1AB7A-51AC-4BB2-A833-018B916208B8}">
      <dsp:nvSpPr>
        <dsp:cNvPr id="0" name=""/>
        <dsp:cNvSpPr/>
      </dsp:nvSpPr>
      <dsp:spPr>
        <a:xfrm>
          <a:off x="0" y="1401387"/>
          <a:ext cx="9543837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79AAB72-DFF1-4DF2-8AE3-3C0873F907D9}">
      <dsp:nvSpPr>
        <dsp:cNvPr id="0" name=""/>
        <dsp:cNvSpPr/>
      </dsp:nvSpPr>
      <dsp:spPr>
        <a:xfrm>
          <a:off x="0" y="1401387"/>
          <a:ext cx="9543837" cy="13993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800" kern="1200" dirty="0"/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/>
            <a:t>Мы подготовили для вас краткий отчет о выполненных УК Воробьев дом работах в ЖК Воробьев дом за </a:t>
          </a:r>
          <a:r>
            <a:rPr lang="ru-RU" sz="1800" b="1" kern="1200" dirty="0"/>
            <a:t>апрель 2021 года.</a:t>
          </a:r>
          <a:endParaRPr lang="en-US" sz="1800" b="1" kern="1200" dirty="0"/>
        </a:p>
      </dsp:txBody>
      <dsp:txXfrm>
        <a:off x="0" y="1401387"/>
        <a:ext cx="9543837" cy="1399336"/>
      </dsp:txXfrm>
    </dsp:sp>
    <dsp:sp modelId="{45175098-19C2-451B-8C33-49123F36D70C}">
      <dsp:nvSpPr>
        <dsp:cNvPr id="0" name=""/>
        <dsp:cNvSpPr/>
      </dsp:nvSpPr>
      <dsp:spPr>
        <a:xfrm>
          <a:off x="0" y="2800724"/>
          <a:ext cx="9543837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D974A81-403A-4BE9-B2FD-914914CC89CE}">
      <dsp:nvSpPr>
        <dsp:cNvPr id="0" name=""/>
        <dsp:cNvSpPr/>
      </dsp:nvSpPr>
      <dsp:spPr>
        <a:xfrm>
          <a:off x="0" y="2800724"/>
          <a:ext cx="9543837" cy="13993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/>
            <a:t>Ваши пожелания и предложения по обслуживанию ЖК просим направлять: на почту </a:t>
          </a:r>
          <a:r>
            <a:rPr lang="en-US" sz="1800" kern="1200" dirty="0">
              <a:hlinkClick xmlns:r="http://schemas.openxmlformats.org/officeDocument/2006/relationships" r:id="rId1"/>
            </a:rPr>
            <a:t>info@uk-vorobievdom.ru</a:t>
          </a:r>
          <a:r>
            <a:rPr lang="ru-RU" sz="1800" kern="1200" dirty="0"/>
            <a:t>, по телефону + 7 (495) 940-55-55 или через мобильное приложение «</a:t>
          </a:r>
          <a:r>
            <a:rPr lang="ru-RU" sz="1800" kern="1200" dirty="0" err="1"/>
            <a:t>Домиленд</a:t>
          </a:r>
          <a:r>
            <a:rPr lang="ru-RU" sz="1800" kern="1200" dirty="0"/>
            <a:t>».</a:t>
          </a: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800" kern="1200" dirty="0"/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800" kern="1200" dirty="0"/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/>
            <a:t>С заботой о вас,</a:t>
          </a: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/>
            <a:t>УК Воробьев дом</a:t>
          </a:r>
        </a:p>
      </dsp:txBody>
      <dsp:txXfrm>
        <a:off x="0" y="2800724"/>
        <a:ext cx="9543837" cy="139933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7F84467-3C12-44E5-94F3-49FF0885423C}">
      <dsp:nvSpPr>
        <dsp:cNvPr id="0" name=""/>
        <dsp:cNvSpPr/>
      </dsp:nvSpPr>
      <dsp:spPr>
        <a:xfrm>
          <a:off x="0" y="0"/>
          <a:ext cx="7739153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544BBCA-A994-4110-A97F-991FD8807C02}">
      <dsp:nvSpPr>
        <dsp:cNvPr id="0" name=""/>
        <dsp:cNvSpPr/>
      </dsp:nvSpPr>
      <dsp:spPr>
        <a:xfrm>
          <a:off x="0" y="0"/>
          <a:ext cx="7739153" cy="6421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0" i="0" u="none" strike="noStrike" kern="1200" dirty="0">
              <a:solidFill>
                <a:srgbClr val="000000"/>
              </a:solidFill>
              <a:effectLst/>
              <a:latin typeface="+mn-lt"/>
            </a:rPr>
            <a:t>Провели влажную очистку трубопроводов канализации и пожаротушения в автостоянке</a:t>
          </a:r>
          <a:endParaRPr lang="en-US" sz="1800" kern="1200" dirty="0">
            <a:solidFill>
              <a:schemeClr val="tx1"/>
            </a:solidFill>
          </a:endParaRPr>
        </a:p>
      </dsp:txBody>
      <dsp:txXfrm>
        <a:off x="0" y="0"/>
        <a:ext cx="7739153" cy="642156"/>
      </dsp:txXfrm>
    </dsp:sp>
    <dsp:sp modelId="{94B663E3-54D7-45B4-B5B7-64A80BDA7693}">
      <dsp:nvSpPr>
        <dsp:cNvPr id="0" name=""/>
        <dsp:cNvSpPr/>
      </dsp:nvSpPr>
      <dsp:spPr>
        <a:xfrm>
          <a:off x="0" y="642156"/>
          <a:ext cx="7739153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2826CE8-CCBA-44D4-95E2-C9029507CF36}">
      <dsp:nvSpPr>
        <dsp:cNvPr id="0" name=""/>
        <dsp:cNvSpPr/>
      </dsp:nvSpPr>
      <dsp:spPr>
        <a:xfrm>
          <a:off x="0" y="642156"/>
          <a:ext cx="7739153" cy="6421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0" i="0" u="none" strike="noStrike" kern="1200" dirty="0">
              <a:solidFill>
                <a:srgbClr val="000000"/>
              </a:solidFill>
              <a:effectLst/>
              <a:latin typeface="+mn-lt"/>
            </a:rPr>
            <a:t>Осуществили весенний осмотр инженерных систем</a:t>
          </a:r>
          <a:endParaRPr lang="en-US" sz="1800" kern="1200" dirty="0">
            <a:solidFill>
              <a:schemeClr val="tx1"/>
            </a:solidFill>
          </a:endParaRPr>
        </a:p>
      </dsp:txBody>
      <dsp:txXfrm>
        <a:off x="0" y="642156"/>
        <a:ext cx="7739153" cy="642156"/>
      </dsp:txXfrm>
    </dsp:sp>
    <dsp:sp modelId="{F5590CF3-3AF3-4CDF-9FA3-45BE673493B4}">
      <dsp:nvSpPr>
        <dsp:cNvPr id="0" name=""/>
        <dsp:cNvSpPr/>
      </dsp:nvSpPr>
      <dsp:spPr>
        <a:xfrm>
          <a:off x="0" y="1284313"/>
          <a:ext cx="7739153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77E3422-6CDA-4C4A-BC06-F96C16BD3A9D}">
      <dsp:nvSpPr>
        <dsp:cNvPr id="0" name=""/>
        <dsp:cNvSpPr/>
      </dsp:nvSpPr>
      <dsp:spPr>
        <a:xfrm>
          <a:off x="0" y="1284313"/>
          <a:ext cx="7739153" cy="6421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0" i="0" u="none" strike="noStrike" kern="1200" dirty="0">
              <a:solidFill>
                <a:srgbClr val="000000"/>
              </a:solidFill>
              <a:effectLst/>
              <a:latin typeface="+mn-lt"/>
            </a:rPr>
            <a:t>Выполнили съем и обработку показаний приборов учета </a:t>
          </a:r>
          <a:endParaRPr lang="en-US" sz="1800" kern="1200" dirty="0">
            <a:solidFill>
              <a:schemeClr val="tx1"/>
            </a:solidFill>
          </a:endParaRPr>
        </a:p>
      </dsp:txBody>
      <dsp:txXfrm>
        <a:off x="0" y="1284313"/>
        <a:ext cx="7739153" cy="642156"/>
      </dsp:txXfrm>
    </dsp:sp>
    <dsp:sp modelId="{6A4813F1-24B4-4A25-AA3E-72FBCBC7E9EB}">
      <dsp:nvSpPr>
        <dsp:cNvPr id="0" name=""/>
        <dsp:cNvSpPr/>
      </dsp:nvSpPr>
      <dsp:spPr>
        <a:xfrm>
          <a:off x="0" y="1926470"/>
          <a:ext cx="7739153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F6A69EE-16B7-4C62-B124-C988FF6AE4D8}">
      <dsp:nvSpPr>
        <dsp:cNvPr id="0" name=""/>
        <dsp:cNvSpPr/>
      </dsp:nvSpPr>
      <dsp:spPr>
        <a:xfrm>
          <a:off x="0" y="1926470"/>
          <a:ext cx="7739153" cy="6421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</a:pPr>
          <a:r>
            <a:rPr lang="ru-RU" sz="1800" kern="1200" dirty="0">
              <a:latin typeface="+mn-lt"/>
              <a:cs typeface="Times New Roman" panose="02020603050405020304" pitchFamily="18" charset="0"/>
            </a:rPr>
            <a:t>Провели замену привода вентиляции в подъезде № 2</a:t>
          </a:r>
          <a:endParaRPr lang="en-US" sz="1800" kern="1200" dirty="0">
            <a:solidFill>
              <a:schemeClr val="tx1"/>
            </a:solidFill>
          </a:endParaRPr>
        </a:p>
      </dsp:txBody>
      <dsp:txXfrm>
        <a:off x="0" y="1926470"/>
        <a:ext cx="7739153" cy="642156"/>
      </dsp:txXfrm>
    </dsp:sp>
    <dsp:sp modelId="{99E3B6FF-80B9-41FF-A511-623FEA868947}">
      <dsp:nvSpPr>
        <dsp:cNvPr id="0" name=""/>
        <dsp:cNvSpPr/>
      </dsp:nvSpPr>
      <dsp:spPr>
        <a:xfrm>
          <a:off x="0" y="2568627"/>
          <a:ext cx="7739153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B06B122-1734-440C-A0C9-D9AD6EF7DDE3}">
      <dsp:nvSpPr>
        <dsp:cNvPr id="0" name=""/>
        <dsp:cNvSpPr/>
      </dsp:nvSpPr>
      <dsp:spPr>
        <a:xfrm>
          <a:off x="0" y="2568627"/>
          <a:ext cx="7739153" cy="6421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</a:pPr>
          <a:r>
            <a:rPr lang="ru-RU" sz="1800" kern="1200" dirty="0">
              <a:latin typeface="+mn-lt"/>
              <a:cs typeface="Times New Roman" panose="02020603050405020304" pitchFamily="18" charset="0"/>
            </a:rPr>
            <a:t>Произвели чистку канализации в подъезде № 2</a:t>
          </a:r>
          <a:endParaRPr lang="en-US" sz="1800" kern="1200" dirty="0">
            <a:solidFill>
              <a:schemeClr val="tx1"/>
            </a:solidFill>
          </a:endParaRPr>
        </a:p>
      </dsp:txBody>
      <dsp:txXfrm>
        <a:off x="0" y="2568627"/>
        <a:ext cx="7739153" cy="642156"/>
      </dsp:txXfrm>
    </dsp:sp>
    <dsp:sp modelId="{77B93B99-C679-4C3F-A4FE-B4A616FD6B3C}">
      <dsp:nvSpPr>
        <dsp:cNvPr id="0" name=""/>
        <dsp:cNvSpPr/>
      </dsp:nvSpPr>
      <dsp:spPr>
        <a:xfrm>
          <a:off x="0" y="3210784"/>
          <a:ext cx="7739153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1C1ECAB-BAAC-477F-A68E-7CA128240B33}">
      <dsp:nvSpPr>
        <dsp:cNvPr id="0" name=""/>
        <dsp:cNvSpPr/>
      </dsp:nvSpPr>
      <dsp:spPr>
        <a:xfrm>
          <a:off x="0" y="3210784"/>
          <a:ext cx="7739153" cy="6421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</a:pPr>
          <a:r>
            <a:rPr lang="ru-RU" sz="1800" kern="1200" dirty="0">
              <a:solidFill>
                <a:schemeClr val="tx1"/>
              </a:solidFill>
            </a:rPr>
            <a:t>Осуществили промывку горячего водоснабжения в подъезде № 1</a:t>
          </a:r>
          <a:endParaRPr lang="en-US" sz="1800" kern="1200" dirty="0">
            <a:solidFill>
              <a:schemeClr val="tx1"/>
            </a:solidFill>
          </a:endParaRPr>
        </a:p>
      </dsp:txBody>
      <dsp:txXfrm>
        <a:off x="0" y="3210784"/>
        <a:ext cx="7739153" cy="642156"/>
      </dsp:txXfrm>
    </dsp:sp>
    <dsp:sp modelId="{BA86F3D1-4861-4C85-8737-7599D5E234AB}">
      <dsp:nvSpPr>
        <dsp:cNvPr id="0" name=""/>
        <dsp:cNvSpPr/>
      </dsp:nvSpPr>
      <dsp:spPr>
        <a:xfrm>
          <a:off x="0" y="3852941"/>
          <a:ext cx="7739153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3959EE8-2E56-4871-B3ED-744FBA42C68E}">
      <dsp:nvSpPr>
        <dsp:cNvPr id="0" name=""/>
        <dsp:cNvSpPr/>
      </dsp:nvSpPr>
      <dsp:spPr>
        <a:xfrm>
          <a:off x="0" y="3852941"/>
          <a:ext cx="7739153" cy="6421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</a:pPr>
          <a:r>
            <a:rPr lang="ru-RU" sz="1800" kern="1200" dirty="0">
              <a:solidFill>
                <a:schemeClr val="tx1"/>
              </a:solidFill>
            </a:rPr>
            <a:t>Выполнили влажную очистку трубопроводов канализации и пожаротушения в автостоянке</a:t>
          </a:r>
          <a:endParaRPr lang="en-US" sz="1800" kern="1200" dirty="0">
            <a:solidFill>
              <a:schemeClr val="tx1"/>
            </a:solidFill>
          </a:endParaRPr>
        </a:p>
      </dsp:txBody>
      <dsp:txXfrm>
        <a:off x="0" y="3852941"/>
        <a:ext cx="7739153" cy="642156"/>
      </dsp:txXfrm>
    </dsp:sp>
    <dsp:sp modelId="{E9D71B27-57B4-4111-B403-E274B863FB12}">
      <dsp:nvSpPr>
        <dsp:cNvPr id="0" name=""/>
        <dsp:cNvSpPr/>
      </dsp:nvSpPr>
      <dsp:spPr>
        <a:xfrm>
          <a:off x="0" y="4495098"/>
          <a:ext cx="7739153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8C39069-7642-444D-AD77-8A033DF80FCE}">
      <dsp:nvSpPr>
        <dsp:cNvPr id="0" name=""/>
        <dsp:cNvSpPr/>
      </dsp:nvSpPr>
      <dsp:spPr>
        <a:xfrm>
          <a:off x="0" y="4495098"/>
          <a:ext cx="7739153" cy="6421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</a:pPr>
          <a:r>
            <a:rPr lang="ru-RU" sz="1800" kern="1200" dirty="0">
              <a:solidFill>
                <a:schemeClr val="tx1"/>
              </a:solidFill>
            </a:rPr>
            <a:t>Устранили свищ на стояке горячего водоснабжения в квартире № 92</a:t>
          </a:r>
          <a:endParaRPr lang="en-US" sz="1800" kern="1200" dirty="0">
            <a:solidFill>
              <a:schemeClr val="tx1"/>
            </a:solidFill>
          </a:endParaRPr>
        </a:p>
      </dsp:txBody>
      <dsp:txXfrm>
        <a:off x="0" y="4495098"/>
        <a:ext cx="7739153" cy="64215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9269CA9-DA0B-449D-A972-BABCC7A1CB1E}">
      <dsp:nvSpPr>
        <dsp:cNvPr id="0" name=""/>
        <dsp:cNvSpPr/>
      </dsp:nvSpPr>
      <dsp:spPr>
        <a:xfrm>
          <a:off x="0" y="869417"/>
          <a:ext cx="7856765" cy="1605078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E7485B8-90D6-4534-837F-6D177A9D5C36}">
      <dsp:nvSpPr>
        <dsp:cNvPr id="0" name=""/>
        <dsp:cNvSpPr/>
      </dsp:nvSpPr>
      <dsp:spPr>
        <a:xfrm>
          <a:off x="485536" y="1230560"/>
          <a:ext cx="882793" cy="882793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230831D-4A54-42E9-BF52-864719314319}">
      <dsp:nvSpPr>
        <dsp:cNvPr id="0" name=""/>
        <dsp:cNvSpPr/>
      </dsp:nvSpPr>
      <dsp:spPr>
        <a:xfrm>
          <a:off x="1853865" y="869417"/>
          <a:ext cx="6002899" cy="160507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9871" tIns="169871" rIns="169871" bIns="169871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/>
            <a:t>Ведем работы по обработке поверхностей дезинфицирующими средствами: 2 раза в день. </a:t>
          </a:r>
        </a:p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/>
            <a:t>В рамках регулярной уборки используем  дезинфицирующее средство.</a:t>
          </a:r>
          <a:endParaRPr lang="en-US" sz="1800" kern="1200" dirty="0"/>
        </a:p>
      </dsp:txBody>
      <dsp:txXfrm>
        <a:off x="1853865" y="869417"/>
        <a:ext cx="6002899" cy="1605078"/>
      </dsp:txXfrm>
    </dsp:sp>
    <dsp:sp modelId="{6F936B8C-05FD-4F91-B5F0-AC08702F9691}">
      <dsp:nvSpPr>
        <dsp:cNvPr id="0" name=""/>
        <dsp:cNvSpPr/>
      </dsp:nvSpPr>
      <dsp:spPr>
        <a:xfrm>
          <a:off x="0" y="2875765"/>
          <a:ext cx="7856765" cy="1605078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A7B7B6B-2D44-471F-84E5-5BACB0DA0823}">
      <dsp:nvSpPr>
        <dsp:cNvPr id="0" name=""/>
        <dsp:cNvSpPr/>
      </dsp:nvSpPr>
      <dsp:spPr>
        <a:xfrm>
          <a:off x="485536" y="3236907"/>
          <a:ext cx="882793" cy="88279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4F9880B-C8FB-44A1-AD0A-10009E697B52}">
      <dsp:nvSpPr>
        <dsp:cNvPr id="0" name=""/>
        <dsp:cNvSpPr/>
      </dsp:nvSpPr>
      <dsp:spPr>
        <a:xfrm>
          <a:off x="1853865" y="2875765"/>
          <a:ext cx="6002899" cy="160507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9871" tIns="169871" rIns="169871" bIns="169871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/>
            <a:t>Ежедневно проводим осмотр сотрудников и измеряем температуру тела. Все сотрудники обеспечены индивидуальными средствами защиты (маски и перчатки).</a:t>
          </a:r>
          <a:endParaRPr lang="en-US" sz="1800" kern="1200" dirty="0"/>
        </a:p>
      </dsp:txBody>
      <dsp:txXfrm>
        <a:off x="1853865" y="2875765"/>
        <a:ext cx="6002899" cy="160507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304399-4610-4047-8298-29247122DC4C}" type="datetimeFigureOut">
              <a:rPr lang="ru-RU" smtClean="0"/>
              <a:t>16.12.2021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4B2811-7227-45BC-AEC1-D9ACE2F4E6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68249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4B2811-7227-45BC-AEC1-D9ACE2F4E66B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38923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4B2811-7227-45BC-AEC1-D9ACE2F4E66B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23399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4B2811-7227-45BC-AEC1-D9ACE2F4E66B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8132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4B2811-7227-45BC-AEC1-D9ACE2F4E66B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11918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4B2811-7227-45BC-AEC1-D9ACE2F4E66B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87814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9848" y="1298448"/>
            <a:ext cx="7315200" cy="3255264"/>
          </a:xfrm>
        </p:spPr>
        <p:txBody>
          <a:bodyPr anchor="b">
            <a:normAutofit/>
          </a:bodyPr>
          <a:lstStyle>
            <a:lvl1pPr algn="l">
              <a:defRPr sz="5900" spc="-100" baseline="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15" y="4670246"/>
            <a:ext cx="7315200" cy="914400"/>
          </a:xfrm>
        </p:spPr>
        <p:txBody>
          <a:bodyPr anchor="t">
            <a:normAutofit/>
          </a:bodyPr>
          <a:lstStyle>
            <a:lvl1pPr marL="0" indent="0" algn="l">
              <a:buNone/>
              <a:defRPr sz="2200" cap="none" spc="0" baseline="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2A8F51-85F4-4438-A017-FFF6B949487D}" type="datetime1">
              <a:rPr lang="ru-RU" smtClean="0"/>
              <a:t>16.12.2021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A97371-6121-4975-8F30-3525A02F57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78238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3F3EB-0424-4EAE-93C8-65AA1D14090E}" type="datetime1">
              <a:rPr lang="ru-RU" smtClean="0"/>
              <a:t>16.12.2021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A97371-6121-4975-8F30-3525A02F57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57559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81000" y="990600"/>
            <a:ext cx="2819400" cy="49530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67912" y="868680"/>
            <a:ext cx="7315200" cy="5120640"/>
          </a:xfrm>
        </p:spPr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F6EFBB-BAEC-465B-A24E-CAFA215CD61F}" type="datetime1">
              <a:rPr lang="ru-RU" smtClean="0"/>
              <a:t>16.12.2021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A97371-6121-4975-8F30-3525A02F57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77149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5CB61-FCC8-4FF7-9325-F04499AC805C}" type="datetime1">
              <a:rPr lang="ru-RU" smtClean="0"/>
              <a:t>16.12.2021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A97371-6121-4975-8F30-3525A02F57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5813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67912" y="1298448"/>
            <a:ext cx="7315200" cy="3255264"/>
          </a:xfrm>
        </p:spPr>
        <p:txBody>
          <a:bodyPr anchor="b">
            <a:normAutofit/>
          </a:bodyPr>
          <a:lstStyle>
            <a:lvl1pPr>
              <a:defRPr sz="5900" b="0" spc="-1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6200" y="4672584"/>
            <a:ext cx="7315200" cy="914400"/>
          </a:xfrm>
        </p:spPr>
        <p:txBody>
          <a:bodyPr anchor="t">
            <a:normAutofit/>
          </a:bodyPr>
          <a:lstStyle>
            <a:lvl1pPr marL="0" indent="0">
              <a:buNone/>
              <a:defRPr sz="2200" cap="none" spc="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936704-8935-46FB-B656-E0B11BE7AB15}" type="datetime1">
              <a:rPr lang="ru-RU" smtClean="0"/>
              <a:t>16.12.2021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A97371-6121-4975-8F30-3525A02F57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46242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67912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818120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74539-8261-497C-A88E-773CBFEC2BB1}" type="datetime1">
              <a:rPr lang="ru-RU" smtClean="0"/>
              <a:t>16.12.2021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A97371-6121-4975-8F30-3525A02F57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40045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7912" y="1023586"/>
            <a:ext cx="3474720" cy="8077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7912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818463" y="1023586"/>
            <a:ext cx="3474720" cy="813171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818463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FF21C9-A7B2-41DE-8240-BB94E877CCB0}" type="datetime1">
              <a:rPr lang="ru-RU" smtClean="0"/>
              <a:t>16.12.2021</a:t>
            </a:fld>
            <a:endParaRPr lang="ru-RU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A97371-6121-4975-8F30-3525A02F57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46009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34006C-1E5A-41DC-92B1-2F9C24354B63}" type="datetime1">
              <a:rPr lang="ru-RU" smtClean="0"/>
              <a:t>16.12.2021</a:t>
            </a:fld>
            <a:endParaRPr lang="ru-RU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A97371-6121-4975-8F30-3525A02F57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65919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56A67-C846-4F63-8D18-6440494E403D}" type="datetime1">
              <a:rPr lang="ru-RU" smtClean="0"/>
              <a:t>16.12.2021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A97371-6121-4975-8F30-3525A02F57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45919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 baseline="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7912" y="868680"/>
            <a:ext cx="731520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4176"/>
            <a:ext cx="2834640" cy="2321990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892D4-C317-45A1-A58E-44260DBB0DE4}" type="datetime1">
              <a:rPr lang="ru-RU" smtClean="0"/>
              <a:t>16.12.2021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A97371-6121-4975-8F30-3525A02F57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7125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570644" y="767419"/>
            <a:ext cx="8115230" cy="5330952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3008"/>
            <a:ext cx="2834640" cy="2322576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8515E8-F3DD-4EA3-A2B4-1C278AA017D7}" type="datetime1">
              <a:rPr lang="ru-RU" smtClean="0"/>
              <a:t>16.12.2021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499101" y="6356350"/>
            <a:ext cx="5911517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A97371-6121-4975-8F30-3525A02F57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27609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9268" y="864108"/>
            <a:ext cx="7315200" cy="51206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62465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13CA5B20-68C6-4765-B89D-C7F29EDF0C9F}" type="datetime1">
              <a:rPr lang="ru-RU" smtClean="0"/>
              <a:t>16.12.2021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69268" y="6356350"/>
            <a:ext cx="59115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34135" y="6356350"/>
            <a:ext cx="15309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accent1"/>
                </a:solidFill>
              </a:defRPr>
            </a:lvl1pPr>
          </a:lstStyle>
          <a:p>
            <a:fld id="{77A97371-6121-4975-8F30-3525A02F57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36850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spc="-60" baseline="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Font typeface="Wingdings 2" pitchFamily="18" charset="2"/>
        <a:buChar char="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diagramLayout" Target="../diagrams/layout3.xml"/><Relationship Id="rId7" Type="http://schemas.openxmlformats.org/officeDocument/2006/relationships/image" Target="../media/image27.jpe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Relationship Id="rId9" Type="http://schemas.openxmlformats.org/officeDocument/2006/relationships/image" Target="../media/image6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svg"/><Relationship Id="rId3" Type="http://schemas.openxmlformats.org/officeDocument/2006/relationships/image" Target="../media/image28.jpeg"/><Relationship Id="rId7" Type="http://schemas.openxmlformats.org/officeDocument/2006/relationships/image" Target="../media/image3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1.svg"/><Relationship Id="rId5" Type="http://schemas.openxmlformats.org/officeDocument/2006/relationships/image" Target="../media/image30.png"/><Relationship Id="rId10" Type="http://schemas.openxmlformats.org/officeDocument/2006/relationships/image" Target="../media/image6.svg"/><Relationship Id="rId4" Type="http://schemas.openxmlformats.org/officeDocument/2006/relationships/image" Target="../media/image29.jpeg"/><Relationship Id="rId9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6.svg"/><Relationship Id="rId7" Type="http://schemas.openxmlformats.org/officeDocument/2006/relationships/diagramColors" Target="../diagrams/colors1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g"/><Relationship Id="rId3" Type="http://schemas.openxmlformats.org/officeDocument/2006/relationships/image" Target="../media/image8.jpeg"/><Relationship Id="rId7" Type="http://schemas.openxmlformats.org/officeDocument/2006/relationships/image" Target="../media/image12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g"/><Relationship Id="rId5" Type="http://schemas.openxmlformats.org/officeDocument/2006/relationships/image" Target="../media/image10.jpg"/><Relationship Id="rId10" Type="http://schemas.openxmlformats.org/officeDocument/2006/relationships/image" Target="../media/image6.svg"/><Relationship Id="rId4" Type="http://schemas.openxmlformats.org/officeDocument/2006/relationships/image" Target="../media/image9.jpg"/><Relationship Id="rId9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16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g"/><Relationship Id="rId3" Type="http://schemas.openxmlformats.org/officeDocument/2006/relationships/image" Target="../media/image17.jpg"/><Relationship Id="rId7" Type="http://schemas.openxmlformats.org/officeDocument/2006/relationships/image" Target="../media/image2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g"/><Relationship Id="rId5" Type="http://schemas.openxmlformats.org/officeDocument/2006/relationships/image" Target="../media/image19.jpg"/><Relationship Id="rId10" Type="http://schemas.openxmlformats.org/officeDocument/2006/relationships/image" Target="../media/image6.svg"/><Relationship Id="rId4" Type="http://schemas.openxmlformats.org/officeDocument/2006/relationships/image" Target="../media/image18.jpg"/><Relationship Id="rId9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24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diagramLayout" Target="../diagrams/layout2.xml"/><Relationship Id="rId7" Type="http://schemas.openxmlformats.org/officeDocument/2006/relationships/image" Target="../media/image5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 descr="Изображение выглядит как здание, башня&#10;&#10;Автоматически созданное описание">
            <a:extLst>
              <a:ext uri="{FF2B5EF4-FFF2-40B4-BE49-F238E27FC236}">
                <a16:creationId xmlns:a16="http://schemas.microsoft.com/office/drawing/2014/main" id="{22C47F48-87C1-4244-AA0C-AC663E6ED6B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36847"/>
            <a:ext cx="9126246" cy="5335479"/>
          </a:xfrm>
          <a:prstGeom prst="rect">
            <a:avLst/>
          </a:prstGeom>
        </p:spPr>
      </p:pic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2430DE21-102A-4E07-B771-6B7C6037EB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5246" y="4634735"/>
            <a:ext cx="7315200" cy="914400"/>
          </a:xfrm>
        </p:spPr>
        <p:txBody>
          <a:bodyPr/>
          <a:lstStyle/>
          <a:p>
            <a:r>
              <a:rPr lang="ru-RU" b="1" dirty="0">
                <a:solidFill>
                  <a:schemeClr val="tx1"/>
                </a:solidFill>
              </a:rPr>
              <a:t>Апрель 2021 года</a:t>
            </a: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C988D038-D426-42DA-8EC0-3BD579862C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7165" y="736847"/>
            <a:ext cx="2914835" cy="1633129"/>
          </a:xfrm>
          <a:prstGeom prst="rect">
            <a:avLst/>
          </a:prstGeom>
        </p:spPr>
      </p:pic>
      <p:pic>
        <p:nvPicPr>
          <p:cNvPr id="20" name="Рисунок 19" descr="Изображение выглядит как трава, здание, внешний&#10;&#10;Автоматически созданное описание">
            <a:extLst>
              <a:ext uri="{FF2B5EF4-FFF2-40B4-BE49-F238E27FC236}">
                <a16:creationId xmlns:a16="http://schemas.microsoft.com/office/drawing/2014/main" id="{C6B456D1-3316-46DF-BBE2-6D997C80ABC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6233" y="2560348"/>
            <a:ext cx="2895767" cy="1633130"/>
          </a:xfrm>
          <a:prstGeom prst="rect">
            <a:avLst/>
          </a:prstGeom>
        </p:spPr>
      </p:pic>
      <p:pic>
        <p:nvPicPr>
          <p:cNvPr id="45" name="Рисунок 44" descr="Изображение выглядит как текст, дорога, внешний, небо&#10;&#10;Автоматически созданное описание">
            <a:extLst>
              <a:ext uri="{FF2B5EF4-FFF2-40B4-BE49-F238E27FC236}">
                <a16:creationId xmlns:a16="http://schemas.microsoft.com/office/drawing/2014/main" id="{FF576B9C-B3A7-4454-AB6B-F52BF4144BB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6233" y="4519022"/>
            <a:ext cx="2895767" cy="155330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CB8B735-F215-4219-A632-570D6F3BFE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381736" y="116811"/>
            <a:ext cx="2705692" cy="524850"/>
          </a:xfrm>
          <a:prstGeom prst="rect">
            <a:avLst/>
          </a:prstGeom>
        </p:spPr>
      </p:pic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5C010C9F-EC21-48F7-B16A-689E10FDB1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5246" y="1955396"/>
            <a:ext cx="6827676" cy="2518950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chemeClr val="tx1"/>
                </a:solidFill>
              </a:rPr>
              <a:t>Отчёт о проведённых работах в ЖК Воробьев дом</a:t>
            </a:r>
          </a:p>
        </p:txBody>
      </p:sp>
    </p:spTree>
    <p:extLst>
      <p:ext uri="{BB962C8B-B14F-4D97-AF65-F5344CB8AC3E}">
        <p14:creationId xmlns:p14="http://schemas.microsoft.com/office/powerpoint/2010/main" val="2236081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15FD0DD-DA77-4B07-8672-EE81FB66E7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A97371-6121-4975-8F30-3525A02F57AB}" type="slidenum">
              <a:rPr lang="ru-RU" smtClean="0"/>
              <a:t>10</a:t>
            </a:fld>
            <a:endParaRPr lang="ru-RU"/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F3A502CC-4596-4D71-B097-6A5730EC11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5947" y="2082808"/>
            <a:ext cx="2947482" cy="2692383"/>
          </a:xfrm>
        </p:spPr>
        <p:txBody>
          <a:bodyPr/>
          <a:lstStyle/>
          <a:p>
            <a:pPr algn="ctr"/>
            <a:r>
              <a:rPr lang="ru-RU" b="1" dirty="0">
                <a:solidFill>
                  <a:schemeClr val="accent1">
                    <a:lumMod val="25000"/>
                  </a:schemeClr>
                </a:solidFill>
              </a:rPr>
              <a:t>Аварийные заявки</a:t>
            </a:r>
          </a:p>
        </p:txBody>
      </p:sp>
      <p:graphicFrame>
        <p:nvGraphicFramePr>
          <p:cNvPr id="8" name="Таблица 5">
            <a:extLst>
              <a:ext uri="{FF2B5EF4-FFF2-40B4-BE49-F238E27FC236}">
                <a16:creationId xmlns:a16="http://schemas.microsoft.com/office/drawing/2014/main" id="{581DFA52-F852-4B50-8706-0A53366BDC7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27176370"/>
              </p:ext>
            </p:extLst>
          </p:nvPr>
        </p:nvGraphicFramePr>
        <p:xfrm>
          <a:off x="3519763" y="802813"/>
          <a:ext cx="8152949" cy="56926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94193">
                  <a:extLst>
                    <a:ext uri="{9D8B030D-6E8A-4147-A177-3AD203B41FA5}">
                      <a16:colId xmlns:a16="http://schemas.microsoft.com/office/drawing/2014/main" val="3337337475"/>
                    </a:ext>
                  </a:extLst>
                </a:gridCol>
                <a:gridCol w="1128888">
                  <a:extLst>
                    <a:ext uri="{9D8B030D-6E8A-4147-A177-3AD203B41FA5}">
                      <a16:colId xmlns:a16="http://schemas.microsoft.com/office/drawing/2014/main" val="236235366"/>
                    </a:ext>
                  </a:extLst>
                </a:gridCol>
                <a:gridCol w="2167467">
                  <a:extLst>
                    <a:ext uri="{9D8B030D-6E8A-4147-A177-3AD203B41FA5}">
                      <a16:colId xmlns:a16="http://schemas.microsoft.com/office/drawing/2014/main" val="1937894349"/>
                    </a:ext>
                  </a:extLst>
                </a:gridCol>
                <a:gridCol w="2720622">
                  <a:extLst>
                    <a:ext uri="{9D8B030D-6E8A-4147-A177-3AD203B41FA5}">
                      <a16:colId xmlns:a16="http://schemas.microsoft.com/office/drawing/2014/main" val="3386305063"/>
                    </a:ext>
                  </a:extLst>
                </a:gridCol>
                <a:gridCol w="1241779">
                  <a:extLst>
                    <a:ext uri="{9D8B030D-6E8A-4147-A177-3AD203B41FA5}">
                      <a16:colId xmlns:a16="http://schemas.microsoft.com/office/drawing/2014/main" val="1483655668"/>
                    </a:ext>
                  </a:extLst>
                </a:gridCol>
              </a:tblGrid>
              <a:tr h="427479"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solidFill>
                            <a:schemeClr val="tx1"/>
                          </a:solidFill>
                        </a:rPr>
                        <a:t>Дата </a:t>
                      </a:r>
                      <a:r>
                        <a:rPr lang="ru-RU" sz="1100">
                          <a:solidFill>
                            <a:schemeClr val="tx1"/>
                          </a:solidFill>
                        </a:rPr>
                        <a:t>и время</a:t>
                      </a:r>
                      <a:endParaRPr lang="ru-RU" sz="11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>
                          <a:solidFill>
                            <a:schemeClr val="tx1"/>
                          </a:solidFill>
                        </a:rPr>
                        <a:t>Помещение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>
                          <a:solidFill>
                            <a:schemeClr val="tx1"/>
                          </a:solidFill>
                        </a:rPr>
                        <a:t>Содержание заявки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>
                          <a:solidFill>
                            <a:schemeClr val="tx1"/>
                          </a:solidFill>
                        </a:rPr>
                        <a:t>Принятые меры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>
                          <a:solidFill>
                            <a:schemeClr val="tx1"/>
                          </a:solidFill>
                        </a:rPr>
                        <a:t>Выполнение заявки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94781331"/>
                  </a:ext>
                </a:extLst>
              </a:tr>
              <a:tr h="31357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01.04.2021</a:t>
                      </a:r>
                      <a:b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</a:br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23:30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АВР-2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Бросок напряжения в эл. сети. Нет напряжения в подъезде № 2.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u="none" strike="noStrike" dirty="0">
                          <a:effectLst/>
                          <a:latin typeface="+mn-lt"/>
                        </a:rPr>
                        <a:t>Не сработал АВР. Перевели вручную.</a:t>
                      </a:r>
                      <a:endParaRPr lang="ru-RU" sz="900" baseline="3000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u="none" strike="noStrike" dirty="0">
                          <a:effectLst/>
                          <a:latin typeface="+mn-lt"/>
                        </a:rPr>
                        <a:t>01.04.2021 </a:t>
                      </a:r>
                      <a:endParaRPr lang="ru-RU" sz="900" baseline="30000" dirty="0">
                        <a:latin typeface="+mn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13196046"/>
                  </a:ext>
                </a:extLst>
              </a:tr>
              <a:tr h="175069">
                <a:tc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latin typeface="+mn-lt"/>
                        </a:rPr>
                        <a:t>02.04.2021</a:t>
                      </a:r>
                    </a:p>
                    <a:p>
                      <a:pPr algn="ctr"/>
                      <a:r>
                        <a:rPr lang="ru-RU" sz="900" dirty="0">
                          <a:latin typeface="+mn-lt"/>
                        </a:rPr>
                        <a:t>07:20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latin typeface="+mn-lt"/>
                        </a:rPr>
                        <a:t>К-2, С-1, Лифт-В.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aseline="30000" dirty="0">
                          <a:latin typeface="+mn-lt"/>
                        </a:rPr>
                        <a:t>Лифт не работает. Ошибка FATL</a:t>
                      </a:r>
                      <a:r>
                        <a:rPr lang="ru-RU" sz="900" baseline="30000" dirty="0">
                          <a:latin typeface="+mn-lt"/>
                        </a:rPr>
                        <a:t>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Устранили программный сбой.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aseline="30000" dirty="0">
                          <a:latin typeface="+mn-lt"/>
                        </a:rPr>
                        <a:t>02.04.2021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964101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latin typeface="+mn-lt"/>
                        </a:rPr>
                        <a:t>02.04.2021</a:t>
                      </a:r>
                    </a:p>
                    <a:p>
                      <a:pPr algn="ctr"/>
                      <a:r>
                        <a:rPr lang="ru-RU" sz="900" dirty="0">
                          <a:latin typeface="+mn-lt"/>
                        </a:rPr>
                        <a:t>09:20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latin typeface="+mn-lt"/>
                        </a:rPr>
                        <a:t>К-2, С-2, Лифт-С.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aseline="30000" dirty="0">
                          <a:latin typeface="+mn-lt"/>
                        </a:rPr>
                        <a:t>Лифт не работает. Ошибка FATL.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Устранили неисправность запирающего механизма.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aseline="30000" dirty="0">
                          <a:latin typeface="+mn-lt"/>
                        </a:rPr>
                        <a:t>02.04.2021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5669511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latin typeface="+mn-lt"/>
                        </a:rPr>
                        <a:t>03.04.2021</a:t>
                      </a:r>
                    </a:p>
                    <a:p>
                      <a:pPr algn="ctr"/>
                      <a:r>
                        <a:rPr lang="ru-RU" sz="900" dirty="0">
                          <a:latin typeface="+mn-lt"/>
                        </a:rPr>
                        <a:t>11:30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АВР-2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Бросок напряжения в эл. сети. Нет напряжения в корпусе 2.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Не сработал АВР. Перевели вручную.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aseline="30000" dirty="0">
                          <a:latin typeface="+mn-lt"/>
                        </a:rPr>
                        <a:t>03.04.2021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500517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latin typeface="+mn-lt"/>
                        </a:rPr>
                        <a:t>09.04.2021</a:t>
                      </a:r>
                    </a:p>
                    <a:p>
                      <a:pPr algn="ctr"/>
                      <a:r>
                        <a:rPr lang="ru-RU" sz="900" dirty="0">
                          <a:latin typeface="+mn-lt"/>
                        </a:rPr>
                        <a:t>16:30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К-3, Лифт-С.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Лифт не работает. Ошибка FATL.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b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</a:br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Устранили неисправность запирающего механизма.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aseline="30000" dirty="0">
                          <a:latin typeface="+mn-lt"/>
                        </a:rPr>
                        <a:t>09.04.2021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5518841"/>
                  </a:ext>
                </a:extLst>
              </a:tr>
              <a:tr h="27552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10.04.2021</a:t>
                      </a:r>
                      <a:b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</a:br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06:25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К-3, Лифт-С.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Лифт не работает. Ошибка FATL.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Устранили неисправность запирающего механизма.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10.04.2021 </a:t>
                      </a:r>
                      <a:endParaRPr lang="ru-RU" sz="900" baseline="30000" dirty="0">
                        <a:latin typeface="+mn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80023354"/>
                  </a:ext>
                </a:extLst>
              </a:tr>
              <a:tr h="40911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13.04.2021</a:t>
                      </a:r>
                      <a:b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</a:br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14:35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К-2, С-2,Лифт-В.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Застревание пассажиров в лифте.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Вызвали аварийную службу SHINDLER. Заявка №89153.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13.04.2021</a:t>
                      </a:r>
                      <a:endParaRPr lang="ru-RU" sz="900" baseline="30000" dirty="0">
                        <a:latin typeface="+mn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7792242"/>
                  </a:ext>
                </a:extLst>
              </a:tr>
              <a:tr h="27552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14.04.2021</a:t>
                      </a:r>
                      <a:b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</a:br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15:50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К-1, Лифт А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Лифт не работает. Ошибка FATL.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Неисправность запирающего механизма.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14.04.2021 </a:t>
                      </a:r>
                      <a:endParaRPr lang="ru-RU" sz="900" baseline="30000" dirty="0">
                        <a:latin typeface="+mn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80336375"/>
                  </a:ext>
                </a:extLst>
              </a:tr>
              <a:tr h="40911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15.04.2021</a:t>
                      </a:r>
                      <a:b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</a:br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11:00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К-1, Лифт А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Лифт не работает. Ошибка FATL.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Неисправность не устранена. Требуется наладчик. Лифт работает в режиме погрузки.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14.04.2021 </a:t>
                      </a:r>
                      <a:endParaRPr lang="ru-RU" sz="900" baseline="30000" dirty="0">
                        <a:latin typeface="+mn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79875252"/>
                  </a:ext>
                </a:extLst>
              </a:tr>
              <a:tr h="27552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16.04.2021</a:t>
                      </a:r>
                      <a:b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</a:br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08:00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М/М 235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Течь воды с потолка.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Прибыл сварщик. Устранили аварию.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16.04.2021</a:t>
                      </a:r>
                      <a:endParaRPr lang="ru-RU" sz="900" baseline="30000" dirty="0">
                        <a:latin typeface="+mn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1181772"/>
                  </a:ext>
                </a:extLst>
              </a:tr>
              <a:tr h="27552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17.04.2021</a:t>
                      </a:r>
                      <a:b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</a:br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03:15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К-1. Вход.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Течь воды по стеклам.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Открыли стояк ГВС. Протечка не обнаружена.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17.04.2021 </a:t>
                      </a:r>
                      <a:endParaRPr lang="ru-RU" sz="900" baseline="30000" dirty="0">
                        <a:latin typeface="+mn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06497086"/>
                  </a:ext>
                </a:extLst>
              </a:tr>
              <a:tr h="40911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19.04.2021</a:t>
                      </a:r>
                      <a:b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</a:br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08:00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К-2, С-2, Лифт-С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Лифт не работает. Ошибка FATL.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b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</a:br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Вышла из строя аккумуляторная батарея. Заменили аккумулятор.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19.04.2021 </a:t>
                      </a:r>
                      <a:endParaRPr lang="ru-RU" sz="900" baseline="30000" dirty="0">
                        <a:latin typeface="+mn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18875355"/>
                  </a:ext>
                </a:extLst>
              </a:tr>
              <a:tr h="40911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19.04.2021</a:t>
                      </a:r>
                      <a:b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</a:br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08:00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К-3, Лифт-С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Лифт не работает. Ошибка FATL.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b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</a:br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Вышла из строя аккумуляторная батарея. Заменили аккумулятор.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19.04.2021 </a:t>
                      </a:r>
                      <a:endParaRPr lang="ru-RU" sz="900" baseline="30000" dirty="0">
                        <a:latin typeface="+mn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1439983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20.04.2021</a:t>
                      </a:r>
                      <a:b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</a:br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08:00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К-2, С-1, Лифт-А.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Плохо открываются двери на лифта.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Устранили неисправность запирающего механизма.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20.04.2021 </a:t>
                      </a:r>
                      <a:endParaRPr lang="ru-RU" sz="900" baseline="30000" dirty="0">
                        <a:latin typeface="+mn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7876623"/>
                  </a:ext>
                </a:extLst>
              </a:tr>
              <a:tr h="40911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23.04.2021</a:t>
                      </a:r>
                      <a:b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</a:br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15:30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кв. 215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Протечка по окну с внутренней </a:t>
                      </a:r>
                      <a:b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</a:br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стороны в вышерасположенной кв.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Отсутствует заделка </a:t>
                      </a:r>
                      <a:b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</a:br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фасада </a:t>
                      </a:r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в монтаже </a:t>
                      </a:r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нового окна на этаже № 13.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23.04.2021</a:t>
                      </a:r>
                      <a:endParaRPr lang="ru-RU" sz="900" baseline="30000" dirty="0">
                        <a:latin typeface="+mn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1563227"/>
                  </a:ext>
                </a:extLst>
              </a:tr>
            </a:tbl>
          </a:graphicData>
        </a:graphic>
      </p:graphicFrame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F64A9F91-5531-4E7E-9712-2BDA491D87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111673" y="136525"/>
            <a:ext cx="2705692" cy="524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55695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B94214-EBFB-4A8B-A2E1-C5AC8D3EE3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>
                <a:solidFill>
                  <a:schemeClr val="accent1">
                    <a:lumMod val="25000"/>
                  </a:schemeClr>
                </a:solidFill>
              </a:rPr>
              <a:t>Услуги консьержей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473F6DF6-1704-4A33-B5F5-0D34D926B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A97371-6121-4975-8F30-3525A02F57AB}" type="slidenum">
              <a:rPr lang="ru-RU" smtClean="0"/>
              <a:t>11</a:t>
            </a:fld>
            <a:endParaRPr lang="ru-RU"/>
          </a:p>
        </p:txBody>
      </p:sp>
      <p:graphicFrame>
        <p:nvGraphicFramePr>
          <p:cNvPr id="5" name="Таблица 5">
            <a:extLst>
              <a:ext uri="{FF2B5EF4-FFF2-40B4-BE49-F238E27FC236}">
                <a16:creationId xmlns:a16="http://schemas.microsoft.com/office/drawing/2014/main" id="{495ADA04-0C90-40BC-8E77-992A13C82EA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08633952"/>
              </p:ext>
            </p:extLst>
          </p:nvPr>
        </p:nvGraphicFramePr>
        <p:xfrm>
          <a:off x="3679826" y="3181772"/>
          <a:ext cx="7797801" cy="1930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99267">
                  <a:extLst>
                    <a:ext uri="{9D8B030D-6E8A-4147-A177-3AD203B41FA5}">
                      <a16:colId xmlns:a16="http://schemas.microsoft.com/office/drawing/2014/main" val="4267155957"/>
                    </a:ext>
                  </a:extLst>
                </a:gridCol>
                <a:gridCol w="2599267">
                  <a:extLst>
                    <a:ext uri="{9D8B030D-6E8A-4147-A177-3AD203B41FA5}">
                      <a16:colId xmlns:a16="http://schemas.microsoft.com/office/drawing/2014/main" val="4135634367"/>
                    </a:ext>
                  </a:extLst>
                </a:gridCol>
                <a:gridCol w="2599267">
                  <a:extLst>
                    <a:ext uri="{9D8B030D-6E8A-4147-A177-3AD203B41FA5}">
                      <a16:colId xmlns:a16="http://schemas.microsoft.com/office/drawing/2014/main" val="999875065"/>
                    </a:ext>
                  </a:extLst>
                </a:gridCol>
              </a:tblGrid>
              <a:tr h="370840">
                <a:tc gridSpan="3">
                  <a:txBody>
                    <a:bodyPr/>
                    <a:lstStyle/>
                    <a:p>
                      <a:pPr algn="ctr"/>
                      <a:r>
                        <a:rPr lang="ru-RU" b="1">
                          <a:solidFill>
                            <a:schemeClr val="tx1"/>
                          </a:solidFill>
                        </a:rPr>
                        <a:t>График работы:  ежедневно 9:00-21:00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467227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>
                          <a:solidFill>
                            <a:schemeClr val="tx1"/>
                          </a:solidFill>
                        </a:rPr>
                        <a:t>2021 год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>
                          <a:solidFill>
                            <a:schemeClr val="tx1"/>
                          </a:solidFill>
                        </a:rPr>
                        <a:t>в т.ч. апрель 2021 года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070582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b="0"/>
                        <a:t>Всего выполнено заявок (сопровождение гостей, прием заказов и т.д.)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5 850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1 416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07841678"/>
                  </a:ext>
                </a:extLst>
              </a:tr>
            </a:tbl>
          </a:graphicData>
        </a:graphic>
      </p:graphicFrame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208B0A9-47D4-4D1B-822E-3ECE5FFC92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120550" y="136525"/>
            <a:ext cx="2705692" cy="524850"/>
          </a:xfrm>
          <a:prstGeom prst="rect">
            <a:avLst/>
          </a:prstGeom>
        </p:spPr>
      </p:pic>
      <p:sp>
        <p:nvSpPr>
          <p:cNvPr id="8" name="Объект 2">
            <a:extLst>
              <a:ext uri="{FF2B5EF4-FFF2-40B4-BE49-F238E27FC236}">
                <a16:creationId xmlns:a16="http://schemas.microsoft.com/office/drawing/2014/main" id="{256DDFBF-5187-4E62-8494-A278AED5A60C}"/>
              </a:ext>
            </a:extLst>
          </p:cNvPr>
          <p:cNvSpPr txBox="1">
            <a:spLocks/>
          </p:cNvSpPr>
          <p:nvPr/>
        </p:nvSpPr>
        <p:spPr>
          <a:xfrm>
            <a:off x="3612380" y="398950"/>
            <a:ext cx="8127999" cy="30028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buClrTx/>
              <a:buFont typeface="Wingdings" panose="05000000000000000000" pitchFamily="2" charset="2"/>
              <a:buChar char="Ø"/>
            </a:pPr>
            <a:r>
              <a:rPr lang="ru-RU" dirty="0">
                <a:solidFill>
                  <a:schemeClr val="tx1"/>
                </a:solidFill>
              </a:rPr>
              <a:t>За истекший период консьержи стремились создать комфортные условия для жильцов ЖК Воробьев дом: оказывали помощь в принятии заказов, корреспонденции и сопровождали гостей.</a:t>
            </a:r>
          </a:p>
          <a:p>
            <a:pPr marL="0" indent="0">
              <a:buClrTx/>
              <a:buFont typeface="Wingdings 2" pitchFamily="18" charset="2"/>
              <a:buNone/>
            </a:pPr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87842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31E6D46-A178-4268-9485-5E04B5C1C4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>
                <a:solidFill>
                  <a:schemeClr val="accent1">
                    <a:lumMod val="25000"/>
                  </a:schemeClr>
                </a:solidFill>
              </a:rPr>
              <a:t>Уборка здания и территории</a:t>
            </a:r>
          </a:p>
        </p:txBody>
      </p:sp>
      <p:graphicFrame>
        <p:nvGraphicFramePr>
          <p:cNvPr id="4" name="Таблица 4">
            <a:extLst>
              <a:ext uri="{FF2B5EF4-FFF2-40B4-BE49-F238E27FC236}">
                <a16:creationId xmlns:a16="http://schemas.microsoft.com/office/drawing/2014/main" id="{A45CD7EB-AD3C-41FE-81A9-129D6026FCF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24631839"/>
              </p:ext>
            </p:extLst>
          </p:nvPr>
        </p:nvGraphicFramePr>
        <p:xfrm>
          <a:off x="3828178" y="2280877"/>
          <a:ext cx="7690722" cy="32309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45361">
                  <a:extLst>
                    <a:ext uri="{9D8B030D-6E8A-4147-A177-3AD203B41FA5}">
                      <a16:colId xmlns:a16="http://schemas.microsoft.com/office/drawing/2014/main" val="2304203828"/>
                    </a:ext>
                  </a:extLst>
                </a:gridCol>
                <a:gridCol w="3845361">
                  <a:extLst>
                    <a:ext uri="{9D8B030D-6E8A-4147-A177-3AD203B41FA5}">
                      <a16:colId xmlns:a16="http://schemas.microsoft.com/office/drawing/2014/main" val="3501880701"/>
                    </a:ext>
                  </a:extLst>
                </a:gridCol>
              </a:tblGrid>
              <a:tr h="922233"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solidFill>
                            <a:schemeClr val="tx1"/>
                          </a:solidFill>
                          <a:latin typeface="+mn-lt"/>
                        </a:rPr>
                        <a:t>Вид уборки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solidFill>
                            <a:schemeClr val="tx1"/>
                          </a:solidFill>
                          <a:latin typeface="+mn-lt"/>
                        </a:rPr>
                        <a:t>Место уборки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62007067"/>
                  </a:ext>
                </a:extLst>
              </a:tr>
              <a:tr h="86214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Выполнили прочистку желобов по периметру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подъезды №№ 1,2,3</a:t>
                      </a:r>
                    </a:p>
                    <a:p>
                      <a:pPr algn="ctr" fontAlgn="ctr"/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473088845"/>
                  </a:ext>
                </a:extLst>
              </a:tr>
              <a:tr h="85014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Провели сухое удаление пыли с трубопроводов и ПК в паркинге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паркинг (-1,-2)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126605173"/>
                  </a:ext>
                </a:extLst>
              </a:tr>
              <a:tr h="59640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Осуществили мытье территории у входных групп с применением хлора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подъезды №№ 1,2,3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907708758"/>
                  </a:ext>
                </a:extLst>
              </a:tr>
            </a:tbl>
          </a:graphicData>
        </a:graphic>
      </p:graphicFrame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id="{61A943C4-7EEE-4901-82AA-52352A0829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A97371-6121-4975-8F30-3525A02F57AB}" type="slidenum">
              <a:rPr lang="ru-RU" smtClean="0"/>
              <a:t>12</a:t>
            </a:fld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D45580C-0F85-4056-BF98-4C77537CAF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120550" y="136525"/>
            <a:ext cx="2705692" cy="524850"/>
          </a:xfrm>
          <a:prstGeom prst="rect">
            <a:avLst/>
          </a:prstGeom>
        </p:spPr>
      </p:pic>
      <p:sp>
        <p:nvSpPr>
          <p:cNvPr id="7" name="Объект 2">
            <a:extLst>
              <a:ext uri="{FF2B5EF4-FFF2-40B4-BE49-F238E27FC236}">
                <a16:creationId xmlns:a16="http://schemas.microsoft.com/office/drawing/2014/main" id="{2C600056-A457-4B29-B911-93C1DC8E7216}"/>
              </a:ext>
            </a:extLst>
          </p:cNvPr>
          <p:cNvSpPr txBox="1">
            <a:spLocks/>
          </p:cNvSpPr>
          <p:nvPr/>
        </p:nvSpPr>
        <p:spPr>
          <a:xfrm>
            <a:off x="3633501" y="684697"/>
            <a:ext cx="8080076" cy="13230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Tx/>
              <a:buFont typeface="Wingdings" panose="05000000000000000000" pitchFamily="2" charset="2"/>
              <a:buChar char="Ø"/>
            </a:pPr>
            <a:r>
              <a:rPr lang="ru-RU" dirty="0">
                <a:solidFill>
                  <a:schemeClr val="tx1"/>
                </a:solidFill>
              </a:rPr>
              <a:t>В апреле выполнили следующие работы (кроме ежедневных работ):</a:t>
            </a:r>
          </a:p>
        </p:txBody>
      </p:sp>
    </p:spTree>
    <p:extLst>
      <p:ext uri="{BB962C8B-B14F-4D97-AF65-F5344CB8AC3E}">
        <p14:creationId xmlns:p14="http://schemas.microsoft.com/office/powerpoint/2010/main" val="5576186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0E6ADAE-4E5D-4B26-A08E-911954EDAA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775" y="1864716"/>
            <a:ext cx="2947482" cy="3128567"/>
          </a:xfrm>
        </p:spPr>
        <p:txBody>
          <a:bodyPr/>
          <a:lstStyle/>
          <a:p>
            <a:pPr algn="ctr"/>
            <a:r>
              <a:rPr lang="ru-RU" b="1">
                <a:solidFill>
                  <a:schemeClr val="accent1">
                    <a:lumMod val="25000"/>
                  </a:schemeClr>
                </a:solidFill>
              </a:rPr>
              <a:t>Мероприятия в связи с пандемией COVID-19</a:t>
            </a:r>
          </a:p>
        </p:txBody>
      </p:sp>
      <p:graphicFrame>
        <p:nvGraphicFramePr>
          <p:cNvPr id="11" name="Объект 2">
            <a:extLst>
              <a:ext uri="{FF2B5EF4-FFF2-40B4-BE49-F238E27FC236}">
                <a16:creationId xmlns:a16="http://schemas.microsoft.com/office/drawing/2014/main" id="{81841BFB-7E9E-407A-A8B2-32AB2493A82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97599689"/>
              </p:ext>
            </p:extLst>
          </p:nvPr>
        </p:nvGraphicFramePr>
        <p:xfrm>
          <a:off x="3649327" y="890740"/>
          <a:ext cx="7856765" cy="535026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1D07E23-A355-403A-AC65-75C7C531CF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A97371-6121-4975-8F30-3525A02F57AB}" type="slidenum">
              <a:rPr lang="ru-RU" smtClean="0"/>
              <a:t>13</a:t>
            </a:fld>
            <a:endParaRPr lang="ru-RU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62979CD-9733-4DD6-85BC-CA4AFFEADAB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900" y="4133850"/>
            <a:ext cx="857250" cy="85943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C9305B0-CD89-486B-971B-A676E671996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120550" y="136525"/>
            <a:ext cx="2705692" cy="524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94249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8F4F16D-1905-490D-834C-C4C261BAE6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solidFill>
                  <a:schemeClr val="accent1">
                    <a:lumMod val="25000"/>
                  </a:schemeClr>
                </a:solidFill>
              </a:rPr>
              <a:t>Фонд капитального ремонта</a:t>
            </a:r>
          </a:p>
        </p:txBody>
      </p:sp>
      <p:graphicFrame>
        <p:nvGraphicFramePr>
          <p:cNvPr id="4" name="Таблица 4">
            <a:extLst>
              <a:ext uri="{FF2B5EF4-FFF2-40B4-BE49-F238E27FC236}">
                <a16:creationId xmlns:a16="http://schemas.microsoft.com/office/drawing/2014/main" id="{BC3192FE-EEF2-4ED4-ADCF-BDCD096C917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5757415"/>
              </p:ext>
            </p:extLst>
          </p:nvPr>
        </p:nvGraphicFramePr>
        <p:xfrm>
          <a:off x="3868738" y="863600"/>
          <a:ext cx="7315200" cy="509693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57600">
                  <a:extLst>
                    <a:ext uri="{9D8B030D-6E8A-4147-A177-3AD203B41FA5}">
                      <a16:colId xmlns:a16="http://schemas.microsoft.com/office/drawing/2014/main" val="634684207"/>
                    </a:ext>
                  </a:extLst>
                </a:gridCol>
                <a:gridCol w="3657600">
                  <a:extLst>
                    <a:ext uri="{9D8B030D-6E8A-4147-A177-3AD203B41FA5}">
                      <a16:colId xmlns:a16="http://schemas.microsoft.com/office/drawing/2014/main" val="3489391198"/>
                    </a:ext>
                  </a:extLst>
                </a:gridCol>
              </a:tblGrid>
              <a:tr h="746640">
                <a:tc gridSpan="2"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solidFill>
                            <a:schemeClr val="tx1"/>
                          </a:solidFill>
                        </a:rPr>
                        <a:t>Апрель 2021 года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9430139"/>
                  </a:ext>
                </a:extLst>
              </a:tr>
              <a:tr h="746640">
                <a:tc>
                  <a:txBody>
                    <a:bodyPr/>
                    <a:lstStyle/>
                    <a:p>
                      <a:pPr algn="ctr"/>
                      <a:r>
                        <a:rPr lang="ru-RU"/>
                        <a:t>Остаток средств на начало периода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13 247 122 руб.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73165676"/>
                  </a:ext>
                </a:extLst>
              </a:tr>
              <a:tr h="746640"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Всего поступило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645 277 руб.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92864215"/>
                  </a:ext>
                </a:extLst>
              </a:tr>
              <a:tr h="746640">
                <a:tc>
                  <a:txBody>
                    <a:bodyPr/>
                    <a:lstStyle/>
                    <a:p>
                      <a:pPr algn="ctr"/>
                      <a:r>
                        <a:rPr lang="ru-RU"/>
                        <a:t>Всего потрачено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/>
                        <a:t>0 руб.</a:t>
                      </a:r>
                      <a:endParaRPr lang="ru-RU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53618066"/>
                  </a:ext>
                </a:extLst>
              </a:tr>
              <a:tr h="1195973">
                <a:tc>
                  <a:txBody>
                    <a:bodyPr/>
                    <a:lstStyle/>
                    <a:p>
                      <a:pPr algn="ctr"/>
                      <a:r>
                        <a:rPr lang="ru-RU"/>
                        <a:t>Остаток средств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/>
                        <a:t>13 892 399 руб.</a:t>
                      </a:r>
                    </a:p>
                    <a:p>
                      <a:pPr algn="ctr"/>
                      <a:endParaRPr lang="ru-RU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827735"/>
                  </a:ext>
                </a:extLst>
              </a:tr>
              <a:tr h="746640">
                <a:tc>
                  <a:txBody>
                    <a:bodyPr/>
                    <a:lstStyle/>
                    <a:p>
                      <a:pPr algn="ctr"/>
                      <a:r>
                        <a:rPr lang="ru-RU" err="1"/>
                        <a:t>Справочно</a:t>
                      </a:r>
                      <a:r>
                        <a:rPr lang="ru-RU"/>
                        <a:t>: задолженность собственников в фонд капитального ремонта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1 410 865 руб.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18501513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88E4D612-E85E-4A8C-9E85-9DFEA287FC42}"/>
              </a:ext>
            </a:extLst>
          </p:cNvPr>
          <p:cNvSpPr txBox="1"/>
          <p:nvPr/>
        </p:nvSpPr>
        <p:spPr>
          <a:xfrm>
            <a:off x="3551067" y="5994400"/>
            <a:ext cx="81408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/>
              <a:t>На остаток средств начисляются проценты по ставке 2,46%. Срок депозита – до 5 июня 2022 года.</a:t>
            </a: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35FF8EB-F1C9-4C96-9BCC-9CC6B973B8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A97371-6121-4975-8F30-3525A02F57AB}" type="slidenum">
              <a:rPr lang="ru-RU" smtClean="0"/>
              <a:t>14</a:t>
            </a:fld>
            <a:endParaRPr lang="ru-RU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D7DCB95-D5C0-4B10-B642-C0C2035EE1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120550" y="136525"/>
            <a:ext cx="2705692" cy="524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35337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004ABEC-A955-4071-8AD1-374683C0D8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250" y="2472837"/>
            <a:ext cx="2947482" cy="1912326"/>
          </a:xfrm>
        </p:spPr>
        <p:txBody>
          <a:bodyPr/>
          <a:lstStyle/>
          <a:p>
            <a:pPr algn="ctr"/>
            <a:r>
              <a:rPr lang="ru-RU" b="1" dirty="0">
                <a:solidFill>
                  <a:schemeClr val="accent1">
                    <a:lumMod val="25000"/>
                  </a:schemeClr>
                </a:solidFill>
              </a:rPr>
              <a:t>Планы на май 2021 года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3FF9FFF-772B-45F3-AE9E-9004373A2B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A97371-6121-4975-8F30-3525A02F57AB}" type="slidenum">
              <a:rPr lang="ru-RU" smtClean="0"/>
              <a:t>15</a:t>
            </a:fld>
            <a:endParaRPr lang="ru-RU"/>
          </a:p>
        </p:txBody>
      </p:sp>
      <p:graphicFrame>
        <p:nvGraphicFramePr>
          <p:cNvPr id="4" name="Таблица 6">
            <a:extLst>
              <a:ext uri="{FF2B5EF4-FFF2-40B4-BE49-F238E27FC236}">
                <a16:creationId xmlns:a16="http://schemas.microsoft.com/office/drawing/2014/main" id="{A90AD969-2A31-4D41-AE27-37168F18A7B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26749039"/>
              </p:ext>
            </p:extLst>
          </p:nvPr>
        </p:nvGraphicFramePr>
        <p:xfrm>
          <a:off x="3552092" y="772566"/>
          <a:ext cx="8124093" cy="596105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92504">
                  <a:extLst>
                    <a:ext uri="{9D8B030D-6E8A-4147-A177-3AD203B41FA5}">
                      <a16:colId xmlns:a16="http://schemas.microsoft.com/office/drawing/2014/main" val="2177981310"/>
                    </a:ext>
                  </a:extLst>
                </a:gridCol>
                <a:gridCol w="3225406">
                  <a:extLst>
                    <a:ext uri="{9D8B030D-6E8A-4147-A177-3AD203B41FA5}">
                      <a16:colId xmlns:a16="http://schemas.microsoft.com/office/drawing/2014/main" val="3181068173"/>
                    </a:ext>
                  </a:extLst>
                </a:gridCol>
                <a:gridCol w="2306183">
                  <a:extLst>
                    <a:ext uri="{9D8B030D-6E8A-4147-A177-3AD203B41FA5}">
                      <a16:colId xmlns:a16="http://schemas.microsoft.com/office/drawing/2014/main" val="2426550881"/>
                    </a:ext>
                  </a:extLst>
                </a:gridCol>
              </a:tblGrid>
              <a:tr h="47415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Инженерные системы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dirty="0">
                          <a:solidFill>
                            <a:schemeClr val="tx1"/>
                          </a:solidFill>
                          <a:latin typeface="+mn-lt"/>
                        </a:rPr>
                        <a:t>Клининг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>
                          <a:solidFill>
                            <a:schemeClr val="tx1"/>
                          </a:solidFill>
                          <a:latin typeface="+mn-lt"/>
                        </a:rPr>
                        <a:t>Уход за декоративными растениями и газоном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19976970"/>
                  </a:ext>
                </a:extLst>
              </a:tr>
              <a:tr h="62233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Устраним загрязнения щитов, проведем протяжку соединительных зажимов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Проведем протирку технических дверей в паркинге (68 шт.); прочистку желобов в паркинге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2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Осуществим санитарную обрезку</a:t>
                      </a:r>
                      <a:endParaRPr lang="ru-RU" sz="1200" dirty="0">
                        <a:latin typeface="+mn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36187980"/>
                  </a:ext>
                </a:extLst>
              </a:tr>
              <a:tr h="708813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Проведем осмотр светильников и замену ламп аварийного освещения, устраним видимые неисправности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Выполним сухую протирку стен в лифтовых холлах и тамбур-шлюзах; влажную протирку остекления козырьков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Проведем рыхление, прополку и/ или мульчирование почвы</a:t>
                      </a:r>
                      <a:endParaRPr lang="ru-RU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67889192"/>
                  </a:ext>
                </a:extLst>
              </a:tr>
              <a:tr h="54268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latin typeface="+mn-lt"/>
                          <a:cs typeface="Times New Roman" panose="02020603050405020304" pitchFamily="18" charset="0"/>
                        </a:rPr>
                        <a:t>Выполним чистку всех узлов и агрегатов системы отопления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Проведем комплексную уборку ковриков в тамбурах вестибюля; удаление пыли из напольных конвекторов с помощью пылесоса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ru-RU" sz="12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Выполним стрижку и формирование живой изгороди</a:t>
                      </a:r>
                      <a:endParaRPr lang="ru-RU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74548180"/>
                  </a:ext>
                </a:extLst>
              </a:tr>
              <a:tr h="113140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latin typeface="+mn-lt"/>
                          <a:cs typeface="Times New Roman" panose="02020603050405020304" pitchFamily="18" charset="0"/>
                        </a:rPr>
                        <a:t>Проведем прочистку внутренней канализации до колодца на выпуске, включая сифоны сантехнических приборов; прочистку дренажных лотков паркинга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Осуществим влажную уборка с применением специальных средств светопрозрачных конструкций, стеклянных дверей и хром. элементов тамбура вестибюлей на высоту выше 2 м.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Проведем стрижку\санитарную и декоративную\ хвойных растений</a:t>
                      </a:r>
                      <a:endParaRPr lang="ru-RU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10973813"/>
                  </a:ext>
                </a:extLst>
              </a:tr>
              <a:tr h="62233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latin typeface="+mn-lt"/>
                          <a:cs typeface="Times New Roman" panose="02020603050405020304" pitchFamily="18" charset="0"/>
                        </a:rPr>
                        <a:t>Выполним расконсервацию системы автоматического орошения системы полива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Проведем влажную уборку окон с внутренней стороны с применением специальных средств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Выполним уборку опавших листьев и мусора</a:t>
                      </a:r>
                      <a:endParaRPr lang="ru-RU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29981823"/>
                  </a:ext>
                </a:extLst>
              </a:tr>
              <a:tr h="95630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latin typeface="+mn-lt"/>
                          <a:cs typeface="Times New Roman" panose="02020603050405020304" pitchFamily="18" charset="0"/>
                        </a:rPr>
                        <a:t>Осуществим замену разбитых стеклопакетов, стекол окон, ремонт входных дверей и дверей вспомогательных помещений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Выполним сухую протирку люстр и светильников в вестибюлях с помощью туры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Проведем уничтожение сорняков</a:t>
                      </a:r>
                      <a:endParaRPr lang="ru-RU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73141584"/>
                  </a:ext>
                </a:extLst>
              </a:tr>
              <a:tr h="78121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latin typeface="+mn-lt"/>
                          <a:cs typeface="Times New Roman" panose="02020603050405020304" pitchFamily="18" charset="0"/>
                        </a:rPr>
                        <a:t>Проведем настройку и коррекцию программного обеспечения системы шлагбаумов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Проведем окраску уличных люков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Осуществим весенне-летнюю подкормку; полив</a:t>
                      </a:r>
                      <a:endParaRPr lang="en-US" sz="12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59930397"/>
                  </a:ext>
                </a:extLst>
              </a:tr>
            </a:tbl>
          </a:graphicData>
        </a:graphic>
      </p:graphicFrame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16A6DFB-5BB5-44F9-98D1-EDF256073F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120550" y="122179"/>
            <a:ext cx="2705692" cy="524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41596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Rectangle 43">
            <a:extLst>
              <a:ext uri="{FF2B5EF4-FFF2-40B4-BE49-F238E27FC236}">
                <a16:creationId xmlns:a16="http://schemas.microsoft.com/office/drawing/2014/main" id="{BBED7469-0D10-44CB-A4C2-C1124B3CA5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0" name="Rectangle 45">
            <a:extLst>
              <a:ext uri="{FF2B5EF4-FFF2-40B4-BE49-F238E27FC236}">
                <a16:creationId xmlns:a16="http://schemas.microsoft.com/office/drawing/2014/main" id="{F4351E00-23D4-4170-AACC-F27A1EE3FF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81" name="Rectangle 47">
            <a:extLst>
              <a:ext uri="{FF2B5EF4-FFF2-40B4-BE49-F238E27FC236}">
                <a16:creationId xmlns:a16="http://schemas.microsoft.com/office/drawing/2014/main" id="{15E7DF1D-6202-4496-B54F-2C3A07A0A3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Рисунок 13" descr="Изображение выглядит как здание&#10;&#10;Автоматически созданное описание">
            <a:extLst>
              <a:ext uri="{FF2B5EF4-FFF2-40B4-BE49-F238E27FC236}">
                <a16:creationId xmlns:a16="http://schemas.microsoft.com/office/drawing/2014/main" id="{5E012A3F-1FB3-4A79-B112-10DFCCDA793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71"/>
          <a:stretch/>
        </p:blipFill>
        <p:spPr>
          <a:xfrm>
            <a:off x="20" y="10"/>
            <a:ext cx="6041115" cy="6857990"/>
          </a:xfrm>
          <a:prstGeom prst="rect">
            <a:avLst/>
          </a:prstGeom>
        </p:spPr>
      </p:pic>
      <p:sp>
        <p:nvSpPr>
          <p:cNvPr id="82" name="Rectangle 49">
            <a:extLst>
              <a:ext uri="{FF2B5EF4-FFF2-40B4-BE49-F238E27FC236}">
                <a16:creationId xmlns:a16="http://schemas.microsoft.com/office/drawing/2014/main" id="{5A133C1E-CB83-47F3-8F35-94C2A7C58E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80AA47D-D9F9-4733-9A99-6175F66909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48272" y="3203627"/>
            <a:ext cx="2991351" cy="2587116"/>
          </a:xfrm>
        </p:spPr>
        <p:txBody>
          <a:bodyPr vert="horz" lIns="91440" tIns="45720" rIns="91440" bIns="45720" rtlCol="0" anchor="t">
            <a:normAutofit/>
          </a:bodyPr>
          <a:lstStyle/>
          <a:p>
            <a:pPr indent="-182880">
              <a:lnSpc>
                <a:spcPct val="90000"/>
              </a:lnSpc>
              <a:buFont typeface="Wingdings 2" pitchFamily="18" charset="2"/>
              <a:buChar char=""/>
            </a:pPr>
            <a:r>
              <a:rPr lang="en-US" sz="1600" b="1">
                <a:solidFill>
                  <a:schemeClr val="accent1">
                    <a:lumMod val="25000"/>
                  </a:schemeClr>
                </a:solidFill>
              </a:rPr>
              <a:t>https://uk-vorobievdom.ru/</a:t>
            </a:r>
          </a:p>
          <a:p>
            <a:pPr indent="-182880">
              <a:lnSpc>
                <a:spcPct val="90000"/>
              </a:lnSpc>
              <a:buFont typeface="Wingdings 2" pitchFamily="18" charset="2"/>
              <a:buChar char=""/>
            </a:pPr>
            <a:r>
              <a:rPr lang="en-US" sz="1600" b="1">
                <a:solidFill>
                  <a:schemeClr val="accent1">
                    <a:lumMod val="25000"/>
                  </a:schemeClr>
                </a:solidFill>
              </a:rPr>
              <a:t>info@uk-vorobievdom.ru</a:t>
            </a:r>
          </a:p>
          <a:p>
            <a:pPr indent="-182880">
              <a:lnSpc>
                <a:spcPct val="90000"/>
              </a:lnSpc>
              <a:buFont typeface="Wingdings 2" pitchFamily="18" charset="2"/>
              <a:buChar char=""/>
            </a:pPr>
            <a:endParaRPr lang="ru-RU" sz="1600" b="1">
              <a:solidFill>
                <a:schemeClr val="accent1">
                  <a:lumMod val="25000"/>
                </a:schemeClr>
              </a:solidFill>
            </a:endParaRPr>
          </a:p>
          <a:p>
            <a:pPr indent="-182880">
              <a:lnSpc>
                <a:spcPct val="90000"/>
              </a:lnSpc>
              <a:buFont typeface="Wingdings 2" pitchFamily="18" charset="2"/>
              <a:buChar char=""/>
            </a:pPr>
            <a:r>
              <a:rPr lang="en-US" sz="1600" b="1">
                <a:solidFill>
                  <a:schemeClr val="accent1">
                    <a:lumMod val="25000"/>
                  </a:schemeClr>
                </a:solidFill>
              </a:rPr>
              <a:t>+7 (495) 940-55-55</a:t>
            </a:r>
          </a:p>
          <a:p>
            <a:pPr indent="-182880">
              <a:lnSpc>
                <a:spcPct val="90000"/>
              </a:lnSpc>
              <a:buFont typeface="Wingdings 2" pitchFamily="18" charset="2"/>
              <a:buChar char=""/>
            </a:pPr>
            <a:endParaRPr lang="en-US" sz="1600" b="1"/>
          </a:p>
          <a:p>
            <a:pPr indent="-182880">
              <a:lnSpc>
                <a:spcPct val="90000"/>
              </a:lnSpc>
              <a:buFont typeface="Wingdings 2" pitchFamily="18" charset="2"/>
              <a:buChar char=""/>
            </a:pPr>
            <a:endParaRPr lang="en-US" sz="1600" b="1"/>
          </a:p>
        </p:txBody>
      </p:sp>
      <p:pic>
        <p:nvPicPr>
          <p:cNvPr id="18" name="Рисунок 17" descr="Изображение выглядит как здание&#10;&#10;Автоматически созданное описание">
            <a:extLst>
              <a:ext uri="{FF2B5EF4-FFF2-40B4-BE49-F238E27FC236}">
                <a16:creationId xmlns:a16="http://schemas.microsoft.com/office/drawing/2014/main" id="{3018412F-62E7-4439-88DA-41644C0DCB4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4"/>
          <a:stretch/>
        </p:blipFill>
        <p:spPr>
          <a:xfrm>
            <a:off x="6150863" y="10"/>
            <a:ext cx="6041135" cy="3374126"/>
          </a:xfrm>
          <a:prstGeom prst="rect">
            <a:avLst/>
          </a:prstGeom>
        </p:spPr>
      </p:pic>
      <p:pic>
        <p:nvPicPr>
          <p:cNvPr id="10" name="Рисунок 9" descr="Изображение выглядит как дерево, внешний, здание, сад&#10;&#10;Автоматически созданное описание">
            <a:extLst>
              <a:ext uri="{FF2B5EF4-FFF2-40B4-BE49-F238E27FC236}">
                <a16:creationId xmlns:a16="http://schemas.microsoft.com/office/drawing/2014/main" id="{7BD4EDA8-A5DA-42D0-8015-3207BC9D0BC6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16553"/>
          <a:stretch/>
        </p:blipFill>
        <p:spPr>
          <a:xfrm>
            <a:off x="6158777" y="3483864"/>
            <a:ext cx="6041135" cy="3364992"/>
          </a:xfrm>
          <a:prstGeom prst="rect">
            <a:avLst/>
          </a:prstGeom>
        </p:spPr>
      </p:pic>
      <p:pic>
        <p:nvPicPr>
          <p:cNvPr id="40" name="Рисунок 39" descr="Интернет контур">
            <a:extLst>
              <a:ext uri="{FF2B5EF4-FFF2-40B4-BE49-F238E27FC236}">
                <a16:creationId xmlns:a16="http://schemas.microsoft.com/office/drawing/2014/main" id="{4F3D51EF-FAB5-4CC0-BAFD-338A3214D00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2706" y="3190454"/>
            <a:ext cx="586820" cy="586820"/>
          </a:xfrm>
          <a:prstGeom prst="rect">
            <a:avLst/>
          </a:prstGeom>
        </p:spPr>
      </p:pic>
      <p:pic>
        <p:nvPicPr>
          <p:cNvPr id="42" name="Рисунок 41" descr="Динамик телефона  контур">
            <a:extLst>
              <a:ext uri="{FF2B5EF4-FFF2-40B4-BE49-F238E27FC236}">
                <a16:creationId xmlns:a16="http://schemas.microsoft.com/office/drawing/2014/main" id="{0C2B89F7-4CB9-42ED-8AF0-6CA67D2D002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2706" y="4203775"/>
            <a:ext cx="586820" cy="58682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B28BE1D0-84A1-46BF-826E-594C7B8BA0B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68950" y="1712278"/>
            <a:ext cx="2705692" cy="524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0855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34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17C2CE42-E93C-4A8F-82B0-AD81690D83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A97371-6121-4975-8F30-3525A02F57AB}" type="slidenum">
              <a:rPr lang="ru-RU" smtClean="0"/>
              <a:t>2</a:t>
            </a:fld>
            <a:endParaRPr lang="ru-RU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C9B457AE-9E18-4C1D-9998-3F6C3D6930FC}"/>
              </a:ext>
            </a:extLst>
          </p:cNvPr>
          <p:cNvSpPr/>
          <p:nvPr/>
        </p:nvSpPr>
        <p:spPr>
          <a:xfrm>
            <a:off x="11826242" y="766354"/>
            <a:ext cx="365758" cy="5329646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solidFill>
              <a:schemeClr val="bg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001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AF61F08-F51A-4464-8BD3-5CCEB05653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120550" y="136525"/>
            <a:ext cx="2705692" cy="524850"/>
          </a:xfrm>
          <a:prstGeom prst="rect">
            <a:avLst/>
          </a:prstGeom>
        </p:spPr>
      </p:pic>
      <p:graphicFrame>
        <p:nvGraphicFramePr>
          <p:cNvPr id="6" name="Объект 2">
            <a:extLst>
              <a:ext uri="{FF2B5EF4-FFF2-40B4-BE49-F238E27FC236}">
                <a16:creationId xmlns:a16="http://schemas.microsoft.com/office/drawing/2014/main" id="{1205B00E-D9C4-466E-B306-B11A6949259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2802501"/>
              </p:ext>
            </p:extLst>
          </p:nvPr>
        </p:nvGraphicFramePr>
        <p:xfrm>
          <a:off x="889032" y="1034112"/>
          <a:ext cx="9543837" cy="42021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6122219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2C12B30C-F9FE-47E7-9E2F-049D989A81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73898" y="487205"/>
            <a:ext cx="7856102" cy="4880662"/>
          </a:xfrm>
        </p:spPr>
        <p:txBody>
          <a:bodyPr/>
          <a:lstStyle/>
          <a:p>
            <a:endParaRPr lang="ru-RU" dirty="0">
              <a:solidFill>
                <a:schemeClr val="tx1"/>
              </a:solidFill>
            </a:endParaRPr>
          </a:p>
          <a:p>
            <a:pPr>
              <a:buClrTx/>
              <a:buFont typeface="Wingdings" panose="05000000000000000000" pitchFamily="2" charset="2"/>
              <a:buChar char="Ø"/>
            </a:pPr>
            <a:r>
              <a:rPr lang="ru-RU" dirty="0">
                <a:solidFill>
                  <a:schemeClr val="tx1"/>
                </a:solidFill>
              </a:rPr>
              <a:t>Обустроили клумбы (рыхление, прополка - 20 шт. деревьев;              429 шт. кустарников,  60 шт. хвойников)</a:t>
            </a:r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75DEA49A-9BAA-46DD-8B3E-207115784A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A97371-6121-4975-8F30-3525A02F57AB}" type="slidenum">
              <a:rPr lang="ru-RU" smtClean="0"/>
              <a:t>3</a:t>
            </a:fld>
            <a:endParaRPr lang="ru-RU"/>
          </a:p>
        </p:txBody>
      </p:sp>
      <p:pic>
        <p:nvPicPr>
          <p:cNvPr id="6" name="Рисунок 5" descr="Изображение выглядит как земля, внешний&#10;&#10;Автоматически созданное описание">
            <a:extLst>
              <a:ext uri="{FF2B5EF4-FFF2-40B4-BE49-F238E27FC236}">
                <a16:creationId xmlns:a16="http://schemas.microsoft.com/office/drawing/2014/main" id="{BF349622-3692-4A03-95F5-AEFE7F1A56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3898" y="1490133"/>
            <a:ext cx="1876011" cy="2501348"/>
          </a:xfrm>
          <a:prstGeom prst="rect">
            <a:avLst/>
          </a:prstGeom>
        </p:spPr>
      </p:pic>
      <p:pic>
        <p:nvPicPr>
          <p:cNvPr id="8" name="Рисунок 7" descr="Изображение выглядит как трава, внешний, небо&#10;&#10;Автоматически созданное описание">
            <a:extLst>
              <a:ext uri="{FF2B5EF4-FFF2-40B4-BE49-F238E27FC236}">
                <a16:creationId xmlns:a16="http://schemas.microsoft.com/office/drawing/2014/main" id="{1D4CED80-810E-4384-B064-D7D7E92871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1728" y="1490133"/>
            <a:ext cx="1876011" cy="2501348"/>
          </a:xfrm>
          <a:prstGeom prst="rect">
            <a:avLst/>
          </a:prstGeom>
        </p:spPr>
      </p:pic>
      <p:pic>
        <p:nvPicPr>
          <p:cNvPr id="11" name="Рисунок 10" descr="Изображение выглядит как внешний, земля&#10;&#10;Автоматически созданное описание">
            <a:extLst>
              <a:ext uri="{FF2B5EF4-FFF2-40B4-BE49-F238E27FC236}">
                <a16:creationId xmlns:a16="http://schemas.microsoft.com/office/drawing/2014/main" id="{26CE3236-C298-43C7-8751-E972A9888C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4973" y="1475687"/>
            <a:ext cx="1876011" cy="2501348"/>
          </a:xfrm>
          <a:prstGeom prst="rect">
            <a:avLst/>
          </a:prstGeom>
        </p:spPr>
      </p:pic>
      <p:pic>
        <p:nvPicPr>
          <p:cNvPr id="17" name="Рисунок 16" descr="Изображение выглядит как внешний, трава, растение&#10;&#10;Автоматически созданное описание">
            <a:extLst>
              <a:ext uri="{FF2B5EF4-FFF2-40B4-BE49-F238E27FC236}">
                <a16:creationId xmlns:a16="http://schemas.microsoft.com/office/drawing/2014/main" id="{52E4681E-65B6-4AB6-A681-D599054710C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8218" y="1475688"/>
            <a:ext cx="1876011" cy="2501347"/>
          </a:xfrm>
          <a:prstGeom prst="rect">
            <a:avLst/>
          </a:prstGeom>
        </p:spPr>
      </p:pic>
      <p:pic>
        <p:nvPicPr>
          <p:cNvPr id="19" name="Рисунок 18" descr="Изображение выглядит как дерево, внешний, лес, грязь&#10;&#10;Автоматически созданное описание">
            <a:extLst>
              <a:ext uri="{FF2B5EF4-FFF2-40B4-BE49-F238E27FC236}">
                <a16:creationId xmlns:a16="http://schemas.microsoft.com/office/drawing/2014/main" id="{9D331F53-6192-4E2C-B240-2C0D3C4DBA3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3898" y="4282102"/>
            <a:ext cx="2547010" cy="1910258"/>
          </a:xfrm>
          <a:prstGeom prst="rect">
            <a:avLst/>
          </a:prstGeom>
        </p:spPr>
      </p:pic>
      <p:pic>
        <p:nvPicPr>
          <p:cNvPr id="23" name="Рисунок 22" descr="Изображение выглядит как внешний, земля, дорога, тротуар&#10;&#10;Автоматически созданное описание">
            <a:extLst>
              <a:ext uri="{FF2B5EF4-FFF2-40B4-BE49-F238E27FC236}">
                <a16:creationId xmlns:a16="http://schemas.microsoft.com/office/drawing/2014/main" id="{D6D75CD8-18DC-4A54-BFEC-783BF0D085E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6488" y="4282102"/>
            <a:ext cx="2547010" cy="1910258"/>
          </a:xfrm>
          <a:prstGeom prst="rect">
            <a:avLst/>
          </a:prstGeom>
        </p:spPr>
      </p:pic>
      <p:pic>
        <p:nvPicPr>
          <p:cNvPr id="27" name="Рисунок 26" descr="Изображение выглядит как дерево, внешний, трава, лишайник&#10;&#10;Автоматически созданное описание">
            <a:extLst>
              <a:ext uri="{FF2B5EF4-FFF2-40B4-BE49-F238E27FC236}">
                <a16:creationId xmlns:a16="http://schemas.microsoft.com/office/drawing/2014/main" id="{6E647549-7E78-4861-BF89-21259DB547B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9079" y="4282102"/>
            <a:ext cx="2547011" cy="1910258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BDFCB2AE-00CF-4BD2-83AF-B76F116F7E1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120550" y="136525"/>
            <a:ext cx="2705692" cy="524850"/>
          </a:xfrm>
          <a:prstGeom prst="rect">
            <a:avLst/>
          </a:prstGeom>
        </p:spPr>
      </p:pic>
      <p:sp>
        <p:nvSpPr>
          <p:cNvPr id="15" name="Заголовок 1">
            <a:extLst>
              <a:ext uri="{FF2B5EF4-FFF2-40B4-BE49-F238E27FC236}">
                <a16:creationId xmlns:a16="http://schemas.microsoft.com/office/drawing/2014/main" id="{DE31449C-004A-43D3-B6B4-28628C4694F2}"/>
              </a:ext>
            </a:extLst>
          </p:cNvPr>
          <p:cNvSpPr>
            <a:spLocks noGrp="1"/>
          </p:cNvSpPr>
          <p:nvPr/>
        </p:nvSpPr>
        <p:spPr>
          <a:xfrm>
            <a:off x="34325" y="1185575"/>
            <a:ext cx="3381114" cy="44868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3300" b="1" dirty="0">
                <a:solidFill>
                  <a:schemeClr val="accent1">
                    <a:lumMod val="25000"/>
                  </a:schemeClr>
                </a:solidFill>
              </a:rPr>
              <a:t>Работы по благоустройству </a:t>
            </a:r>
          </a:p>
        </p:txBody>
      </p:sp>
    </p:spTree>
    <p:extLst>
      <p:ext uri="{BB962C8B-B14F-4D97-AF65-F5344CB8AC3E}">
        <p14:creationId xmlns:p14="http://schemas.microsoft.com/office/powerpoint/2010/main" val="31916433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55C866D0-B027-4D17-9162-71E9BC0212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49856" y="770652"/>
            <a:ext cx="7315200" cy="1209675"/>
          </a:xfrm>
        </p:spPr>
        <p:txBody>
          <a:bodyPr/>
          <a:lstStyle/>
          <a:p>
            <a:pPr>
              <a:buClrTx/>
              <a:buFont typeface="Wingdings" panose="05000000000000000000" pitchFamily="2" charset="2"/>
              <a:buChar char="Ø"/>
            </a:pPr>
            <a:r>
              <a:rPr lang="ru-RU" dirty="0">
                <a:solidFill>
                  <a:schemeClr val="tx1"/>
                </a:solidFill>
              </a:rPr>
              <a:t>Провели мойку стеклянных фасадов (9 000 м</a:t>
            </a:r>
            <a:r>
              <a:rPr lang="ru-RU" baseline="30000" dirty="0">
                <a:solidFill>
                  <a:schemeClr val="tx1"/>
                </a:solidFill>
              </a:rPr>
              <a:t>2</a:t>
            </a:r>
            <a:r>
              <a:rPr lang="ru-RU" dirty="0">
                <a:solidFill>
                  <a:schemeClr val="tx1"/>
                </a:solidFill>
              </a:rPr>
              <a:t>)</a:t>
            </a:r>
          </a:p>
          <a:p>
            <a:pPr>
              <a:buClrTx/>
              <a:buFont typeface="Wingdings" panose="05000000000000000000" pitchFamily="2" charset="2"/>
              <a:buChar char="Ø"/>
            </a:pPr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7BAE3EB-693B-4BF9-B823-7824BD6A34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A97371-6121-4975-8F30-3525A02F57AB}" type="slidenum">
              <a:rPr lang="ru-RU" smtClean="0"/>
              <a:t>4</a:t>
            </a:fld>
            <a:endParaRPr lang="ru-RU"/>
          </a:p>
        </p:txBody>
      </p:sp>
      <p:pic>
        <p:nvPicPr>
          <p:cNvPr id="6" name="Рисунок 5" descr="Изображение выглядит как здание, внешний, высокий, многоквартирный дом&#10;&#10;Автоматически созданное описание">
            <a:extLst>
              <a:ext uri="{FF2B5EF4-FFF2-40B4-BE49-F238E27FC236}">
                <a16:creationId xmlns:a16="http://schemas.microsoft.com/office/drawing/2014/main" id="{B78D11FE-D236-4BC5-B51D-FF457138F8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9856" y="2099700"/>
            <a:ext cx="2718990" cy="3625320"/>
          </a:xfrm>
          <a:prstGeom prst="rect">
            <a:avLst/>
          </a:prstGeom>
        </p:spPr>
      </p:pic>
      <p:pic>
        <p:nvPicPr>
          <p:cNvPr id="8" name="Рисунок 7" descr="Изображение выглядит как дерево, внешний&#10;&#10;Автоматически созданное описание">
            <a:extLst>
              <a:ext uri="{FF2B5EF4-FFF2-40B4-BE49-F238E27FC236}">
                <a16:creationId xmlns:a16="http://schemas.microsoft.com/office/drawing/2014/main" id="{DA3019EA-262A-4D48-8E07-099FADDD2C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6650" y="2099700"/>
            <a:ext cx="2718990" cy="3625320"/>
          </a:xfrm>
          <a:prstGeom prst="rect">
            <a:avLst/>
          </a:prstGeom>
        </p:spPr>
      </p:pic>
      <p:pic>
        <p:nvPicPr>
          <p:cNvPr id="10" name="Рисунок 9" descr="Изображение выглядит как здание, небо, внешний, многоквартирный дом&#10;&#10;Автоматически созданное описание">
            <a:extLst>
              <a:ext uri="{FF2B5EF4-FFF2-40B4-BE49-F238E27FC236}">
                <a16:creationId xmlns:a16="http://schemas.microsoft.com/office/drawing/2014/main" id="{0FCB4478-4348-4CEA-A09A-36B5BEB5D4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3444" y="2099700"/>
            <a:ext cx="2039243" cy="362532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C814762-E8CC-4CAB-B86D-FA013577D9D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120550" y="136525"/>
            <a:ext cx="2705692" cy="524850"/>
          </a:xfrm>
          <a:prstGeom prst="rect">
            <a:avLst/>
          </a:prstGeom>
        </p:spPr>
      </p:pic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8652744F-DC78-4529-B4C5-CD88733ED3F6}"/>
              </a:ext>
            </a:extLst>
          </p:cNvPr>
          <p:cNvSpPr>
            <a:spLocks noGrp="1"/>
          </p:cNvSpPr>
          <p:nvPr/>
        </p:nvSpPr>
        <p:spPr>
          <a:xfrm>
            <a:off x="34325" y="1185575"/>
            <a:ext cx="3381114" cy="44868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3300" b="1" dirty="0">
                <a:solidFill>
                  <a:schemeClr val="accent1">
                    <a:lumMod val="25000"/>
                  </a:schemeClr>
                </a:solidFill>
              </a:rPr>
              <a:t>Работы по благоустройству </a:t>
            </a:r>
          </a:p>
        </p:txBody>
      </p:sp>
    </p:spTree>
    <p:extLst>
      <p:ext uri="{BB962C8B-B14F-4D97-AF65-F5344CB8AC3E}">
        <p14:creationId xmlns:p14="http://schemas.microsoft.com/office/powerpoint/2010/main" val="28539117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9DE35E7F-A28B-412E-8F63-E238BF7EC0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47327" y="523704"/>
            <a:ext cx="7315200" cy="1323007"/>
          </a:xfrm>
        </p:spPr>
        <p:txBody>
          <a:bodyPr/>
          <a:lstStyle/>
          <a:p>
            <a:pPr>
              <a:buClrTx/>
              <a:buFont typeface="Wingdings" panose="05000000000000000000" pitchFamily="2" charset="2"/>
              <a:buChar char="Ø"/>
            </a:pPr>
            <a:r>
              <a:rPr lang="ru-RU" dirty="0">
                <a:solidFill>
                  <a:schemeClr val="tx1"/>
                </a:solidFill>
              </a:rPr>
              <a:t>Выполнили демонтаж и монтаж зеркал в подъезде № 3 (62 шт.)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D2EB5D4-0C22-4D14-93E7-4844389D58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A97371-6121-4975-8F30-3525A02F57AB}" type="slidenum">
              <a:rPr lang="ru-RU" smtClean="0"/>
              <a:t>5</a:t>
            </a:fld>
            <a:endParaRPr lang="ru-RU"/>
          </a:p>
        </p:txBody>
      </p:sp>
      <p:pic>
        <p:nvPicPr>
          <p:cNvPr id="6" name="Рисунок 5" descr="Изображение выглядит как внутренний, стена, пол, потолок&#10;&#10;Автоматически созданное описание">
            <a:extLst>
              <a:ext uri="{FF2B5EF4-FFF2-40B4-BE49-F238E27FC236}">
                <a16:creationId xmlns:a16="http://schemas.microsoft.com/office/drawing/2014/main" id="{4BB07CF1-B2F1-4B8F-A134-FAF627CEC0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4301" y="4045021"/>
            <a:ext cx="3360625" cy="2512592"/>
          </a:xfrm>
          <a:prstGeom prst="rect">
            <a:avLst/>
          </a:prstGeom>
        </p:spPr>
      </p:pic>
      <p:pic>
        <p:nvPicPr>
          <p:cNvPr id="9" name="Рисунок 8" descr="Изображение выглядит как потолок, пол&#10;&#10;Автоматически созданное описание">
            <a:extLst>
              <a:ext uri="{FF2B5EF4-FFF2-40B4-BE49-F238E27FC236}">
                <a16:creationId xmlns:a16="http://schemas.microsoft.com/office/drawing/2014/main" id="{49221D44-C2D8-4943-B6B8-57AD9BE9319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8826" y="4053898"/>
            <a:ext cx="3257753" cy="2435679"/>
          </a:xfrm>
          <a:prstGeom prst="rect">
            <a:avLst/>
          </a:prstGeom>
        </p:spPr>
      </p:pic>
      <p:pic>
        <p:nvPicPr>
          <p:cNvPr id="11" name="Рисунок 10" descr="Изображение выглядит как текст, стена, внутренний, потолок&#10;&#10;Автоматически созданное описание">
            <a:extLst>
              <a:ext uri="{FF2B5EF4-FFF2-40B4-BE49-F238E27FC236}">
                <a16:creationId xmlns:a16="http://schemas.microsoft.com/office/drawing/2014/main" id="{D5143A60-80AE-487C-A40C-132362791F9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8023" y="1482876"/>
            <a:ext cx="1818495" cy="2432261"/>
          </a:xfrm>
          <a:prstGeom prst="rect">
            <a:avLst/>
          </a:prstGeom>
        </p:spPr>
      </p:pic>
      <p:pic>
        <p:nvPicPr>
          <p:cNvPr id="13" name="Рисунок 12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9CD4B3D8-B176-4B83-B575-9940124081F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0275" y="1482876"/>
            <a:ext cx="1818495" cy="2432260"/>
          </a:xfrm>
          <a:prstGeom prst="rect">
            <a:avLst/>
          </a:prstGeom>
        </p:spPr>
      </p:pic>
      <p:pic>
        <p:nvPicPr>
          <p:cNvPr id="17" name="Рисунок 16" descr="Изображение выглядит как текст, внутренний, потолок, легкий&#10;&#10;Автоматически созданное описание">
            <a:extLst>
              <a:ext uri="{FF2B5EF4-FFF2-40B4-BE49-F238E27FC236}">
                <a16:creationId xmlns:a16="http://schemas.microsoft.com/office/drawing/2014/main" id="{BA2CA930-318D-4045-8C32-56BD513BAD3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2930" y="1482876"/>
            <a:ext cx="1818494" cy="2432260"/>
          </a:xfrm>
          <a:prstGeom prst="rect">
            <a:avLst/>
          </a:prstGeom>
        </p:spPr>
      </p:pic>
      <p:pic>
        <p:nvPicPr>
          <p:cNvPr id="23" name="Рисунок 22" descr="Изображение выглядит как внутренний&#10;&#10;Автоматически созданное описание">
            <a:extLst>
              <a:ext uri="{FF2B5EF4-FFF2-40B4-BE49-F238E27FC236}">
                <a16:creationId xmlns:a16="http://schemas.microsoft.com/office/drawing/2014/main" id="{806BDDAA-DF96-4E48-B07C-967233512E4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7702" y="1482876"/>
            <a:ext cx="1818495" cy="243226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965E0571-C5C5-4872-ADCF-5214D106AAA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120550" y="136525"/>
            <a:ext cx="2705692" cy="524850"/>
          </a:xfrm>
          <a:prstGeom prst="rect">
            <a:avLst/>
          </a:prstGeom>
        </p:spPr>
      </p:pic>
      <p:sp>
        <p:nvSpPr>
          <p:cNvPr id="14" name="Заголовок 1">
            <a:extLst>
              <a:ext uri="{FF2B5EF4-FFF2-40B4-BE49-F238E27FC236}">
                <a16:creationId xmlns:a16="http://schemas.microsoft.com/office/drawing/2014/main" id="{7F6A5A66-9F04-413E-B1E6-C52C47338421}"/>
              </a:ext>
            </a:extLst>
          </p:cNvPr>
          <p:cNvSpPr>
            <a:spLocks noGrp="1"/>
          </p:cNvSpPr>
          <p:nvPr/>
        </p:nvSpPr>
        <p:spPr>
          <a:xfrm>
            <a:off x="34325" y="1185575"/>
            <a:ext cx="3381114" cy="44868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3300" b="1" dirty="0">
                <a:solidFill>
                  <a:schemeClr val="accent1">
                    <a:lumMod val="25000"/>
                  </a:schemeClr>
                </a:solidFill>
              </a:rPr>
              <a:t>Работы по благоустройству </a:t>
            </a:r>
          </a:p>
        </p:txBody>
      </p:sp>
    </p:spTree>
    <p:extLst>
      <p:ext uri="{BB962C8B-B14F-4D97-AF65-F5344CB8AC3E}">
        <p14:creationId xmlns:p14="http://schemas.microsoft.com/office/powerpoint/2010/main" val="32371513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9E4BE471-80A9-4410-8447-DE84707EA4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91491" y="131271"/>
            <a:ext cx="7315200" cy="2998765"/>
          </a:xfrm>
        </p:spPr>
        <p:txBody>
          <a:bodyPr>
            <a:normAutofit/>
          </a:bodyPr>
          <a:lstStyle/>
          <a:p>
            <a:pPr>
              <a:buClrTx/>
              <a:buFont typeface="Wingdings" panose="05000000000000000000" pitchFamily="2" charset="2"/>
              <a:buChar char="Ø"/>
            </a:pPr>
            <a:r>
              <a:rPr lang="ru-RU" dirty="0">
                <a:solidFill>
                  <a:schemeClr val="tx1"/>
                </a:solidFill>
              </a:rPr>
              <a:t>Добавили песок для детской площадки</a:t>
            </a:r>
          </a:p>
          <a:p>
            <a:pPr marL="0" indent="0">
              <a:buClrTx/>
              <a:buNone/>
            </a:pPr>
            <a:endParaRPr lang="ru-RU" dirty="0"/>
          </a:p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DFB405F-726F-40AB-BD3F-FC4A4BCD8B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34135" y="6356350"/>
            <a:ext cx="1530927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77A97371-6121-4975-8F30-3525A02F57AB}" type="slidenum">
              <a:rPr lang="ru-RU" smtClean="0"/>
              <a:pPr>
                <a:spcAft>
                  <a:spcPts val="600"/>
                </a:spcAft>
              </a:pPr>
              <a:t>6</a:t>
            </a:fld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44BCF45-2004-4DBA-96FC-0E679266F9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8269" y="2145556"/>
            <a:ext cx="2109887" cy="3891260"/>
          </a:xfrm>
          <a:prstGeom prst="rect">
            <a:avLst/>
          </a:prstGeom>
        </p:spPr>
      </p:pic>
      <p:pic>
        <p:nvPicPr>
          <p:cNvPr id="8" name="Рисунок 7" descr="Изображение выглядит как земля&#10;&#10;Автоматически созданное описание">
            <a:extLst>
              <a:ext uri="{FF2B5EF4-FFF2-40B4-BE49-F238E27FC236}">
                <a16:creationId xmlns:a16="http://schemas.microsoft.com/office/drawing/2014/main" id="{7E3FFAD8-0C1F-48CA-9845-76869282CF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9499" y="2145556"/>
            <a:ext cx="2111008" cy="389126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D9AF67D-8121-4F25-A47A-C950CAD7D7C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120550" y="136525"/>
            <a:ext cx="2705692" cy="524850"/>
          </a:xfrm>
          <a:prstGeom prst="rect">
            <a:avLst/>
          </a:prstGeom>
        </p:spPr>
      </p:pic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FB6B0865-AB27-4DB2-9D09-95A0C1F819EE}"/>
              </a:ext>
            </a:extLst>
          </p:cNvPr>
          <p:cNvSpPr>
            <a:spLocks noGrp="1"/>
          </p:cNvSpPr>
          <p:nvPr/>
        </p:nvSpPr>
        <p:spPr>
          <a:xfrm>
            <a:off x="34325" y="1185575"/>
            <a:ext cx="3381114" cy="44868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3300" b="1" dirty="0">
                <a:solidFill>
                  <a:schemeClr val="accent1">
                    <a:lumMod val="25000"/>
                  </a:schemeClr>
                </a:solidFill>
              </a:rPr>
              <a:t>Работы по благоустройству </a:t>
            </a:r>
          </a:p>
        </p:txBody>
      </p:sp>
    </p:spTree>
    <p:extLst>
      <p:ext uri="{BB962C8B-B14F-4D97-AF65-F5344CB8AC3E}">
        <p14:creationId xmlns:p14="http://schemas.microsoft.com/office/powerpoint/2010/main" val="41639154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26BF47-F4BE-464D-A7E2-A6B0C0859D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>
                <a:solidFill>
                  <a:schemeClr val="accent1">
                    <a:lumMod val="25000"/>
                  </a:schemeClr>
                </a:solidFill>
              </a:rPr>
              <a:t>Вывоз мусора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013EBDD-7FB9-45DB-942A-4868647DBA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A97371-6121-4975-8F30-3525A02F57AB}" type="slidenum">
              <a:rPr lang="ru-RU" smtClean="0"/>
              <a:t>7</a:t>
            </a:fld>
            <a:endParaRPr lang="ru-RU"/>
          </a:p>
        </p:txBody>
      </p:sp>
      <p:graphicFrame>
        <p:nvGraphicFramePr>
          <p:cNvPr id="5" name="Таблица 5">
            <a:extLst>
              <a:ext uri="{FF2B5EF4-FFF2-40B4-BE49-F238E27FC236}">
                <a16:creationId xmlns:a16="http://schemas.microsoft.com/office/drawing/2014/main" id="{C27EE169-663E-421B-9480-A41C17840F7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46094756"/>
              </p:ext>
            </p:extLst>
          </p:nvPr>
        </p:nvGraphicFramePr>
        <p:xfrm>
          <a:off x="3576713" y="3319377"/>
          <a:ext cx="8127999" cy="2494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9333">
                  <a:extLst>
                    <a:ext uri="{9D8B030D-6E8A-4147-A177-3AD203B41FA5}">
                      <a16:colId xmlns:a16="http://schemas.microsoft.com/office/drawing/2014/main" val="3337337475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236235366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193789434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>
                          <a:solidFill>
                            <a:schemeClr val="tx1"/>
                          </a:solidFill>
                        </a:rPr>
                        <a:t>2021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>
                          <a:solidFill>
                            <a:schemeClr val="tx1"/>
                          </a:solidFill>
                        </a:rPr>
                        <a:t>в т.ч. апрель 2021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947813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/>
                        <a:t>Бытовой мусор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/>
                        <a:t> 255,04 </a:t>
                      </a:r>
                      <a:r>
                        <a:rPr lang="ru-RU" dirty="0"/>
                        <a:t>м</a:t>
                      </a:r>
                      <a:r>
                        <a:rPr lang="ru-RU" baseline="30000" dirty="0"/>
                        <a:t>3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72 м</a:t>
                      </a:r>
                      <a:r>
                        <a:rPr lang="ru-RU" baseline="30000" dirty="0"/>
                        <a:t>3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1319604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i="1" dirty="0"/>
                        <a:t>       в т.ч. ТБО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1" algn="ctr"/>
                      <a:r>
                        <a:rPr lang="ru-RU" i="1" dirty="0"/>
                        <a:t>1,54 м</a:t>
                      </a:r>
                      <a:r>
                        <a:rPr lang="ru-RU" i="1" baseline="30000" dirty="0"/>
                        <a:t>3</a:t>
                      </a:r>
                      <a:endParaRPr lang="ru-RU" i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1" algn="ctr"/>
                      <a:r>
                        <a:rPr lang="ru-RU" i="1" dirty="0"/>
                        <a:t>0 м</a:t>
                      </a:r>
                      <a:r>
                        <a:rPr lang="ru-RU" i="1" baseline="30000" dirty="0"/>
                        <a:t>3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2415748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/>
                        <a:t>Строительный мусор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284 м</a:t>
                      </a:r>
                      <a:r>
                        <a:rPr lang="ru-RU" baseline="30000" dirty="0"/>
                        <a:t>3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80 м</a:t>
                      </a:r>
                      <a:r>
                        <a:rPr lang="ru-RU" baseline="30000" dirty="0"/>
                        <a:t>3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634168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b="1" dirty="0"/>
                        <a:t>Всего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/>
                        <a:t>539,04 м</a:t>
                      </a:r>
                      <a:r>
                        <a:rPr lang="ru-RU" b="1" baseline="30000" dirty="0"/>
                        <a:t>3</a:t>
                      </a:r>
                      <a:endParaRPr lang="ru-RU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>
                          <a:solidFill>
                            <a:schemeClr val="tx1"/>
                          </a:solidFill>
                        </a:rPr>
                        <a:t>152 м</a:t>
                      </a:r>
                      <a:r>
                        <a:rPr lang="ru-RU" b="1" baseline="30000" dirty="0">
                          <a:solidFill>
                            <a:schemeClr val="tx1"/>
                          </a:solidFill>
                        </a:rPr>
                        <a:t>3</a:t>
                      </a:r>
                      <a:endParaRPr lang="ru-RU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9203378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b="1"/>
                        <a:t>Утилизация элементов питания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90413064"/>
                  </a:ext>
                </a:extLst>
              </a:tr>
            </a:tbl>
          </a:graphicData>
        </a:graphic>
      </p:graphicFrame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F4621D7-0085-4210-BD5B-F2D95E962D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120550" y="136525"/>
            <a:ext cx="2705692" cy="524850"/>
          </a:xfrm>
          <a:prstGeom prst="rect">
            <a:avLst/>
          </a:prstGeom>
        </p:spPr>
      </p:pic>
      <p:sp>
        <p:nvSpPr>
          <p:cNvPr id="9" name="Объект 2">
            <a:extLst>
              <a:ext uri="{FF2B5EF4-FFF2-40B4-BE49-F238E27FC236}">
                <a16:creationId xmlns:a16="http://schemas.microsoft.com/office/drawing/2014/main" id="{104C5914-86D3-448E-BB93-7595BA6D4523}"/>
              </a:ext>
            </a:extLst>
          </p:cNvPr>
          <p:cNvSpPr txBox="1">
            <a:spLocks/>
          </p:cNvSpPr>
          <p:nvPr/>
        </p:nvSpPr>
        <p:spPr>
          <a:xfrm>
            <a:off x="3576713" y="1331722"/>
            <a:ext cx="8018387" cy="12602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buClrTx/>
              <a:buFont typeface="Wingdings" panose="05000000000000000000" pitchFamily="2" charset="2"/>
              <a:buChar char="Ø"/>
            </a:pPr>
            <a:r>
              <a:rPr lang="ru-RU" dirty="0">
                <a:solidFill>
                  <a:schemeClr val="tx1"/>
                </a:solidFill>
              </a:rPr>
              <a:t>Организовали ежедневный сбор и вывоз хозяйственно-бытовых отходов. Ведём раздельный сбор мусора. Строительный мусор вывозится по отдельным заявкам.</a:t>
            </a:r>
          </a:p>
          <a:p>
            <a:pPr algn="just"/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56478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5F0B1B6-B823-4FAD-8C27-A0EDF91363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5947" y="2082808"/>
            <a:ext cx="2947482" cy="2692383"/>
          </a:xfrm>
        </p:spPr>
        <p:txBody>
          <a:bodyPr/>
          <a:lstStyle/>
          <a:p>
            <a:pPr algn="ctr"/>
            <a:r>
              <a:rPr lang="ru-RU" b="1">
                <a:solidFill>
                  <a:schemeClr val="accent1">
                    <a:lumMod val="25000"/>
                  </a:schemeClr>
                </a:solidFill>
              </a:rPr>
              <a:t>Инженерно-техническое обеспечение</a:t>
            </a:r>
          </a:p>
        </p:txBody>
      </p:sp>
      <p:graphicFrame>
        <p:nvGraphicFramePr>
          <p:cNvPr id="7" name="Объект 2">
            <a:extLst>
              <a:ext uri="{FF2B5EF4-FFF2-40B4-BE49-F238E27FC236}">
                <a16:creationId xmlns:a16="http://schemas.microsoft.com/office/drawing/2014/main" id="{D4BE8BAA-5E46-42C7-88E0-15C1E135A2F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29940010"/>
              </p:ext>
            </p:extLst>
          </p:nvPr>
        </p:nvGraphicFramePr>
        <p:xfrm>
          <a:off x="3746603" y="940235"/>
          <a:ext cx="7739153" cy="51372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7987331-D605-4C48-81FF-99B4FE321C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A97371-6121-4975-8F30-3525A02F57AB}" type="slidenum">
              <a:rPr lang="ru-RU" smtClean="0"/>
              <a:t>8</a:t>
            </a:fld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8816A73-1B8E-4E81-BCAD-0EEF1979BEE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120550" y="136525"/>
            <a:ext cx="2705692" cy="524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78374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A838469-93A8-4790-A0D3-F363462B9A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2486" y="1128408"/>
            <a:ext cx="2947482" cy="4601183"/>
          </a:xfrm>
        </p:spPr>
        <p:txBody>
          <a:bodyPr/>
          <a:lstStyle/>
          <a:p>
            <a:pPr algn="ctr"/>
            <a:r>
              <a:rPr lang="ru-RU" b="1">
                <a:solidFill>
                  <a:schemeClr val="accent1">
                    <a:lumMod val="25000"/>
                  </a:schemeClr>
                </a:solidFill>
              </a:rPr>
              <a:t>Работа с заявками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6A4E747-A137-4D89-8EAB-93A5157B0C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A97371-6121-4975-8F30-3525A02F57AB}" type="slidenum">
              <a:rPr lang="ru-RU" smtClean="0"/>
              <a:t>9</a:t>
            </a:fld>
            <a:endParaRPr lang="ru-RU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9EA855C-05CC-4C06-A4C8-30BF7F7318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120550" y="111329"/>
            <a:ext cx="2705692" cy="524850"/>
          </a:xfrm>
          <a:prstGeom prst="rect">
            <a:avLst/>
          </a:prstGeom>
        </p:spPr>
      </p:pic>
      <p:graphicFrame>
        <p:nvGraphicFramePr>
          <p:cNvPr id="12" name="Таблица 5">
            <a:extLst>
              <a:ext uri="{FF2B5EF4-FFF2-40B4-BE49-F238E27FC236}">
                <a16:creationId xmlns:a16="http://schemas.microsoft.com/office/drawing/2014/main" id="{92710D2C-200F-4B29-B3E5-55A1E92E5D6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69991171"/>
              </p:ext>
            </p:extLst>
          </p:nvPr>
        </p:nvGraphicFramePr>
        <p:xfrm>
          <a:off x="3797781" y="2867224"/>
          <a:ext cx="7530126" cy="26081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99730">
                  <a:extLst>
                    <a:ext uri="{9D8B030D-6E8A-4147-A177-3AD203B41FA5}">
                      <a16:colId xmlns:a16="http://schemas.microsoft.com/office/drawing/2014/main" val="3337337475"/>
                    </a:ext>
                  </a:extLst>
                </a:gridCol>
                <a:gridCol w="1920354">
                  <a:extLst>
                    <a:ext uri="{9D8B030D-6E8A-4147-A177-3AD203B41FA5}">
                      <a16:colId xmlns:a16="http://schemas.microsoft.com/office/drawing/2014/main" val="236235366"/>
                    </a:ext>
                  </a:extLst>
                </a:gridCol>
                <a:gridCol w="2510042">
                  <a:extLst>
                    <a:ext uri="{9D8B030D-6E8A-4147-A177-3AD203B41FA5}">
                      <a16:colId xmlns:a16="http://schemas.microsoft.com/office/drawing/2014/main" val="1937894349"/>
                    </a:ext>
                  </a:extLst>
                </a:gridCol>
              </a:tblGrid>
              <a:tr h="624021"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solidFill>
                            <a:schemeClr val="tx1"/>
                          </a:solidFill>
                        </a:rPr>
                        <a:t>Тип заявки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>
                          <a:solidFill>
                            <a:schemeClr val="tx1"/>
                          </a:solidFill>
                        </a:rPr>
                        <a:t>2021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>
                          <a:solidFill>
                            <a:schemeClr val="tx1"/>
                          </a:solidFill>
                        </a:rPr>
                        <a:t>в т.ч. апрель 2021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94781331"/>
                  </a:ext>
                </a:extLst>
              </a:tr>
              <a:tr h="563862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Пропуск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612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180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113196046"/>
                  </a:ext>
                </a:extLst>
              </a:tr>
              <a:tr h="848278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Диспетчерская служба (в т. ч. аварийные заявки)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155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59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924157488"/>
                  </a:ext>
                </a:extLst>
              </a:tr>
              <a:tr h="572019">
                <a:tc>
                  <a:txBody>
                    <a:bodyPr/>
                    <a:lstStyle/>
                    <a:p>
                      <a:pPr algn="l"/>
                      <a:r>
                        <a:rPr lang="ru-RU" sz="1600" b="1" dirty="0">
                          <a:latin typeface="+mn-lt"/>
                        </a:rPr>
                        <a:t>Всего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latin typeface="+mn-lt"/>
                        </a:rPr>
                        <a:t>767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239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592033787"/>
                  </a:ext>
                </a:extLst>
              </a:tr>
            </a:tbl>
          </a:graphicData>
        </a:graphic>
      </p:graphicFrame>
      <p:sp>
        <p:nvSpPr>
          <p:cNvPr id="7" name="Объект 2">
            <a:extLst>
              <a:ext uri="{FF2B5EF4-FFF2-40B4-BE49-F238E27FC236}">
                <a16:creationId xmlns:a16="http://schemas.microsoft.com/office/drawing/2014/main" id="{7013EA0C-EBA9-4B2E-9983-DFA59D4DB308}"/>
              </a:ext>
            </a:extLst>
          </p:cNvPr>
          <p:cNvSpPr txBox="1">
            <a:spLocks/>
          </p:cNvSpPr>
          <p:nvPr/>
        </p:nvSpPr>
        <p:spPr>
          <a:xfrm>
            <a:off x="3797781" y="536414"/>
            <a:ext cx="7530126" cy="19057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Tx/>
              <a:buFont typeface="Wingdings" panose="05000000000000000000" pitchFamily="2" charset="2"/>
              <a:buChar char="Ø"/>
            </a:pPr>
            <a:r>
              <a:rPr lang="ru-RU" dirty="0">
                <a:solidFill>
                  <a:schemeClr val="tx1"/>
                </a:solidFill>
              </a:rPr>
              <a:t>За апрель 2021 года выполнили </a:t>
            </a:r>
            <a:r>
              <a:rPr lang="ru-RU" dirty="0">
                <a:solidFill>
                  <a:srgbClr val="FF0000"/>
                </a:solidFill>
              </a:rPr>
              <a:t>239 заявок</a:t>
            </a:r>
            <a:r>
              <a:rPr lang="ru-RU" dirty="0">
                <a:solidFill>
                  <a:schemeClr val="tx1"/>
                </a:solidFill>
              </a:rPr>
              <a:t> через систему «</a:t>
            </a:r>
            <a:r>
              <a:rPr lang="ru-RU" dirty="0" err="1">
                <a:solidFill>
                  <a:schemeClr val="tx1"/>
                </a:solidFill>
              </a:rPr>
              <a:t>Домиленд</a:t>
            </a:r>
            <a:r>
              <a:rPr lang="ru-RU" dirty="0">
                <a:solidFill>
                  <a:schemeClr val="tx1"/>
                </a:solidFill>
              </a:rPr>
              <a:t>»</a:t>
            </a:r>
          </a:p>
        </p:txBody>
      </p:sp>
    </p:spTree>
    <p:extLst>
      <p:ext uri="{BB962C8B-B14F-4D97-AF65-F5344CB8AC3E}">
        <p14:creationId xmlns:p14="http://schemas.microsoft.com/office/powerpoint/2010/main" val="3746145356"/>
      </p:ext>
    </p:extLst>
  </p:cSld>
  <p:clrMapOvr>
    <a:masterClrMapping/>
  </p:clrMapOvr>
</p:sld>
</file>

<file path=ppt/theme/theme1.xml><?xml version="1.0" encoding="utf-8"?>
<a:theme xmlns:a="http://schemas.openxmlformats.org/drawingml/2006/main" name="Рамка">
  <a:themeElements>
    <a:clrScheme name="Другая 4">
      <a:dk1>
        <a:srgbClr val="000000"/>
      </a:dk1>
      <a:lt1>
        <a:srgbClr val="FFFFFF"/>
      </a:lt1>
      <a:dk2>
        <a:srgbClr val="545454"/>
      </a:dk2>
      <a:lt2>
        <a:srgbClr val="BFBFBF"/>
      </a:lt2>
      <a:accent1>
        <a:srgbClr val="ABE9FF"/>
      </a:accent1>
      <a:accent2>
        <a:srgbClr val="FAB900"/>
      </a:accent2>
      <a:accent3>
        <a:srgbClr val="90BB23"/>
      </a:accent3>
      <a:accent4>
        <a:srgbClr val="EE7008"/>
      </a:accent4>
      <a:accent5>
        <a:srgbClr val="1AB39F"/>
      </a:accent5>
      <a:accent6>
        <a:srgbClr val="D5393D"/>
      </a:accent6>
      <a:hlink>
        <a:srgbClr val="90BB23"/>
      </a:hlink>
      <a:folHlink>
        <a:srgbClr val="EE7008"/>
      </a:folHlink>
    </a:clrScheme>
    <a:fontScheme name="Рамка">
      <a:maj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Рамка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20000"/>
                <a:lumMod val="102000"/>
              </a:schemeClr>
            </a:gs>
            <a:gs pos="48000">
              <a:schemeClr val="phClr">
                <a:tint val="98000"/>
                <a:shade val="90000"/>
                <a:satMod val="110000"/>
                <a:lumMod val="103000"/>
              </a:schemeClr>
            </a:gs>
            <a:gs pos="100000">
              <a:schemeClr val="phClr">
                <a:tint val="98000"/>
                <a:shade val="8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rame" id="{F226E7A2-7162-461C-9490-D27D9DC04E43}" vid="{629A0216-3BBD-45C0-B63F-2683BEA18F60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Рамка</Template>
  <TotalTime>367</TotalTime>
  <Words>1161</Words>
  <Application>Microsoft Office PowerPoint</Application>
  <PresentationFormat>Широкоэкранный</PresentationFormat>
  <Paragraphs>239</Paragraphs>
  <Slides>16</Slides>
  <Notes>5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2" baseType="lpstr">
      <vt:lpstr>Arial</vt:lpstr>
      <vt:lpstr>Calibri</vt:lpstr>
      <vt:lpstr>Corbel</vt:lpstr>
      <vt:lpstr>Wingdings</vt:lpstr>
      <vt:lpstr>Wingdings 2</vt:lpstr>
      <vt:lpstr>Рамка</vt:lpstr>
      <vt:lpstr>Отчёт о проведённых работах в ЖК Воробьев дом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Вывоз мусора</vt:lpstr>
      <vt:lpstr>Инженерно-техническое обеспечение</vt:lpstr>
      <vt:lpstr>Работа с заявками</vt:lpstr>
      <vt:lpstr>Аварийные заявки</vt:lpstr>
      <vt:lpstr>Услуги консьержей</vt:lpstr>
      <vt:lpstr>Уборка здания и территории</vt:lpstr>
      <vt:lpstr>Мероприятия в связи с пандемией COVID-19</vt:lpstr>
      <vt:lpstr>Фонд капитального ремонта</vt:lpstr>
      <vt:lpstr>Планы на май 2021 года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Отчёт по обслуживанию УК Воробьев дом</dc:title>
  <dc:creator>Александра  Шишкова</dc:creator>
  <cp:lastModifiedBy>Александра Шишкова</cp:lastModifiedBy>
  <cp:revision>1</cp:revision>
  <dcterms:created xsi:type="dcterms:W3CDTF">2021-06-25T12:39:07Z</dcterms:created>
  <dcterms:modified xsi:type="dcterms:W3CDTF">2021-12-16T13:05:28Z</dcterms:modified>
</cp:coreProperties>
</file>