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83" r:id="rId5"/>
    <p:sldId id="262" r:id="rId6"/>
    <p:sldId id="275" r:id="rId7"/>
    <p:sldId id="284" r:id="rId8"/>
    <p:sldId id="285" r:id="rId9"/>
    <p:sldId id="258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август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86FEC0-0EF4-4A9A-BCCB-D14380FD539D}">
      <dgm:prSet custT="1"/>
      <dgm:spPr/>
      <dgm:t>
        <a:bodyPr/>
        <a:lstStyle/>
        <a:p>
          <a:r>
            <a:rPr lang="ru-RU" sz="1900" dirty="0">
              <a:latin typeface="TT NORMS"/>
            </a:rPr>
            <a:t>Устранение подмеса воды в подъезде №3</a:t>
          </a:r>
        </a:p>
      </dgm:t>
    </dgm:pt>
    <dgm:pt modelId="{C98322D7-5BB3-4F0B-8CB4-60F75F4320B6}" type="parTrans" cxnId="{9EABBD4A-5F5E-4E0F-BA4E-D8E75B6B0069}">
      <dgm:prSet/>
      <dgm:spPr/>
      <dgm:t>
        <a:bodyPr/>
        <a:lstStyle/>
        <a:p>
          <a:endParaRPr lang="ru-RU"/>
        </a:p>
      </dgm:t>
    </dgm:pt>
    <dgm:pt modelId="{76829F95-143D-432F-B286-E6CAF01C7DB5}" type="sibTrans" cxnId="{9EABBD4A-5F5E-4E0F-BA4E-D8E75B6B0069}">
      <dgm:prSet/>
      <dgm:spPr/>
      <dgm:t>
        <a:bodyPr/>
        <a:lstStyle/>
        <a:p>
          <a:endParaRPr lang="ru-RU"/>
        </a:p>
      </dgm:t>
    </dgm:pt>
    <dgm:pt modelId="{F5979DC0-E797-4015-A0F4-647D7F3A6E49}">
      <dgm:prSet custT="1"/>
      <dgm:spPr/>
      <dgm:t>
        <a:bodyPr/>
        <a:lstStyle/>
        <a:p>
          <a:r>
            <a:rPr lang="ru-RU" sz="1900" kern="1200" dirty="0">
              <a:latin typeface="TT NORMS"/>
            </a:rPr>
            <a:t>Сезонные работы по подготовке к отопительному сезону</a:t>
          </a:r>
          <a:endParaRPr lang="ru-RU" sz="1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T NORMS"/>
            <a:ea typeface="+mn-ea"/>
            <a:cs typeface="+mn-cs"/>
          </a:endParaRPr>
        </a:p>
      </dgm:t>
    </dgm:pt>
    <dgm:pt modelId="{AE77BDF4-BF2D-492B-A0DD-D1CD08DE0690}" type="parTrans" cxnId="{07731FC1-6CCF-46EF-B608-CDA1DD070DD3}">
      <dgm:prSet/>
      <dgm:spPr/>
      <dgm:t>
        <a:bodyPr/>
        <a:lstStyle/>
        <a:p>
          <a:endParaRPr lang="ru-RU"/>
        </a:p>
      </dgm:t>
    </dgm:pt>
    <dgm:pt modelId="{4331ED7D-9D77-4899-897D-3EBBABAA7BB6}" type="sibTrans" cxnId="{07731FC1-6CCF-46EF-B608-CDA1DD070DD3}">
      <dgm:prSet/>
      <dgm:spPr/>
      <dgm:t>
        <a:bodyPr/>
        <a:lstStyle/>
        <a:p>
          <a:endParaRPr lang="ru-RU"/>
        </a:p>
      </dgm:t>
    </dgm:pt>
    <dgm:pt modelId="{9362FB66-B967-4DC3-BDA0-F204C6C5CBF2}">
      <dgm:prSet custT="1"/>
      <dgm:spPr/>
      <dgm:t>
        <a:bodyPr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Восстановление</a:t>
          </a:r>
          <a:r>
            <a:rPr lang="ru-RU" sz="1900" kern="1200" dirty="0">
              <a:latin typeface="TT NORMS"/>
            </a:rPr>
            <a:t> электро-механического замка калитки</a:t>
          </a:r>
        </a:p>
      </dgm:t>
    </dgm:pt>
    <dgm:pt modelId="{77250555-10BA-42AD-89FD-9D2C480E9200}" type="parTrans" cxnId="{5B5FEC31-096C-4C4C-90FF-EA4ABBDB1D0D}">
      <dgm:prSet/>
      <dgm:spPr/>
      <dgm:t>
        <a:bodyPr/>
        <a:lstStyle/>
        <a:p>
          <a:endParaRPr lang="ru-RU"/>
        </a:p>
      </dgm:t>
    </dgm:pt>
    <dgm:pt modelId="{6BE888A7-95BE-4081-9355-0751F7BD14EF}" type="sibTrans" cxnId="{5B5FEC31-096C-4C4C-90FF-EA4ABBDB1D0D}">
      <dgm:prSet/>
      <dgm:spPr/>
      <dgm:t>
        <a:bodyPr/>
        <a:lstStyle/>
        <a:p>
          <a:endParaRPr lang="ru-RU"/>
        </a:p>
      </dgm:t>
    </dgm:pt>
    <dgm:pt modelId="{8FF08047-3375-4CAD-B408-3C666FCC661D}">
      <dgm:prSet custT="1"/>
      <dgm:spPr/>
      <dgm:t>
        <a:bodyPr/>
        <a:lstStyle/>
        <a:p>
          <a:r>
            <a:rPr lang="ru-RU" sz="1900" dirty="0">
              <a:latin typeface="TT NORMS"/>
            </a:rPr>
            <a:t>Ремонт стояка холодного водоснабжения в подъезде №2</a:t>
          </a:r>
        </a:p>
      </dgm:t>
    </dgm:pt>
    <dgm:pt modelId="{C8FAF2FF-7642-4B46-9057-48FB0100E998}" type="parTrans" cxnId="{0C6D828C-021D-4628-BEFE-95958B6DE89C}">
      <dgm:prSet/>
      <dgm:spPr/>
      <dgm:t>
        <a:bodyPr/>
        <a:lstStyle/>
        <a:p>
          <a:endParaRPr lang="ru-RU"/>
        </a:p>
      </dgm:t>
    </dgm:pt>
    <dgm:pt modelId="{F5C281D0-52D8-4D8C-BE92-97D77B9D04FE}" type="sibTrans" cxnId="{0C6D828C-021D-4628-BEFE-95958B6DE89C}">
      <dgm:prSet/>
      <dgm:spPr/>
      <dgm:t>
        <a:bodyPr/>
        <a:lstStyle/>
        <a:p>
          <a:endParaRPr lang="ru-RU"/>
        </a:p>
      </dgm:t>
    </dgm:pt>
    <dgm:pt modelId="{36078FA6-593A-9344-BC0C-1BBCF85D68A2}">
      <dgm:prSet custT="1"/>
      <dgm:spPr/>
      <dgm:t>
        <a:bodyPr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Заполнение и опрессовка пожарной системы подъезд 2, этаж 7</a:t>
          </a:r>
        </a:p>
      </dgm:t>
    </dgm:pt>
    <dgm:pt modelId="{6C0ECE8C-F998-3147-9591-9896DB63FAE4}" type="parTrans" cxnId="{63871D1F-AD69-9C44-84CB-C51BC4669DC9}">
      <dgm:prSet/>
      <dgm:spPr/>
      <dgm:t>
        <a:bodyPr/>
        <a:lstStyle/>
        <a:p>
          <a:endParaRPr lang="ru-RU"/>
        </a:p>
      </dgm:t>
    </dgm:pt>
    <dgm:pt modelId="{16845901-3303-B849-BBA7-F50300BD352A}" type="sibTrans" cxnId="{63871D1F-AD69-9C44-84CB-C51BC4669DC9}">
      <dgm:prSet/>
      <dgm:spPr/>
      <dgm:t>
        <a:bodyPr/>
        <a:lstStyle/>
        <a:p>
          <a:endParaRPr lang="ru-RU"/>
        </a:p>
      </dgm:t>
    </dgm:pt>
    <dgm:pt modelId="{C45F8BB3-AB63-4EDC-89FB-B4501B82C166}">
      <dgm:prSet custT="1"/>
      <dgm:spPr/>
      <dgm:t>
        <a:bodyPr/>
        <a:lstStyle/>
        <a:p>
          <a:r>
            <a:rPr lang="ru-RU" sz="1900" dirty="0">
              <a:latin typeface="TT NORMS"/>
            </a:rPr>
            <a:t>Уборка кровли и ремонт отломанных элементов ограждения </a:t>
          </a:r>
        </a:p>
      </dgm:t>
    </dgm:pt>
    <dgm:pt modelId="{C740025E-CC51-4905-8577-2EA80BBE52A3}" type="sibTrans" cxnId="{6E6E8F3E-B432-4F97-AD10-0595F81747D7}">
      <dgm:prSet/>
      <dgm:spPr/>
      <dgm:t>
        <a:bodyPr/>
        <a:lstStyle/>
        <a:p>
          <a:endParaRPr lang="ru-RU"/>
        </a:p>
      </dgm:t>
    </dgm:pt>
    <dgm:pt modelId="{146F310C-9D3F-4409-B375-B8B0D4AF533F}" type="parTrans" cxnId="{6E6E8F3E-B432-4F97-AD10-0595F81747D7}">
      <dgm:prSet/>
      <dgm:spPr/>
      <dgm:t>
        <a:bodyPr/>
        <a:lstStyle/>
        <a:p>
          <a:endParaRPr lang="ru-RU"/>
        </a:p>
      </dgm:t>
    </dgm:pt>
    <dgm:pt modelId="{4D0607FC-C9F7-428F-AFDB-007C1FEFD5AE}">
      <dgm:prSet custT="1"/>
      <dgm:spPr/>
      <dgm:t>
        <a:bodyPr/>
        <a:lstStyle/>
        <a:p>
          <a:r>
            <a:rPr lang="ru-RU" sz="1900" dirty="0">
              <a:latin typeface="TT NORMS"/>
            </a:rPr>
            <a:t>Гидравлические испытания системы водоснабжения </a:t>
          </a:r>
        </a:p>
      </dgm:t>
    </dgm:pt>
    <dgm:pt modelId="{36F69CC6-8C00-437A-880D-4346CC495E72}" type="parTrans" cxnId="{A54D0CE4-E368-40F8-91C0-AED97973CE7E}">
      <dgm:prSet/>
      <dgm:spPr/>
      <dgm:t>
        <a:bodyPr/>
        <a:lstStyle/>
        <a:p>
          <a:endParaRPr lang="ru-RU"/>
        </a:p>
      </dgm:t>
    </dgm:pt>
    <dgm:pt modelId="{219BDB88-B5DD-4EF3-8D53-C5D28DAFA900}" type="sibTrans" cxnId="{A54D0CE4-E368-40F8-91C0-AED97973CE7E}">
      <dgm:prSet/>
      <dgm:spPr/>
      <dgm:t>
        <a:bodyPr/>
        <a:lstStyle/>
        <a:p>
          <a:endParaRPr lang="ru-RU"/>
        </a:p>
      </dgm:t>
    </dgm:pt>
    <dgm:pt modelId="{E63E3D23-99AD-4338-BB2A-4B371B73817F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Проведение проверки системы безопасности подъезд №№ 2 и 3</a:t>
          </a:r>
        </a:p>
      </dgm:t>
    </dgm:pt>
    <dgm:pt modelId="{615036FF-14BA-4D52-A656-0946B50DB27A}" type="parTrans" cxnId="{0EC584E9-8480-4D8C-86D0-3AC8E07D4FFC}">
      <dgm:prSet/>
      <dgm:spPr/>
      <dgm:t>
        <a:bodyPr/>
        <a:lstStyle/>
        <a:p>
          <a:endParaRPr lang="ru-RU"/>
        </a:p>
      </dgm:t>
    </dgm:pt>
    <dgm:pt modelId="{9378978B-2583-490B-A8E8-D06170D6ABA3}" type="sibTrans" cxnId="{0EC584E9-8480-4D8C-86D0-3AC8E07D4FFC}">
      <dgm:prSet/>
      <dgm:spPr/>
      <dgm:t>
        <a:bodyPr/>
        <a:lstStyle/>
        <a:p>
          <a:endParaRPr lang="ru-RU"/>
        </a:p>
      </dgm:t>
    </dgm:pt>
    <dgm:pt modelId="{CA2A8A52-297E-4AC1-A7EC-8F76DBCE25E5}">
      <dgm:prSet custT="1"/>
      <dgm:spPr/>
      <dgm:t>
        <a:bodyPr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Демонтаж защитного короба в лифтах, подъезд №1</a:t>
          </a:r>
        </a:p>
      </dgm:t>
    </dgm:pt>
    <dgm:pt modelId="{9E59F9C0-72D1-4BE4-9859-56C312DC1868}" type="parTrans" cxnId="{34A5C8E8-3C97-4AAE-A00A-379E36E8486B}">
      <dgm:prSet/>
      <dgm:spPr/>
      <dgm:t>
        <a:bodyPr/>
        <a:lstStyle/>
        <a:p>
          <a:endParaRPr lang="ru-RU"/>
        </a:p>
      </dgm:t>
    </dgm:pt>
    <dgm:pt modelId="{1E1DCA88-FAD5-4D2E-AD3F-CBB187A9F775}" type="sibTrans" cxnId="{34A5C8E8-3C97-4AAE-A00A-379E36E8486B}">
      <dgm:prSet/>
      <dgm:spPr/>
      <dgm:t>
        <a:bodyPr/>
        <a:lstStyle/>
        <a:p>
          <a:endParaRPr lang="ru-RU"/>
        </a:p>
      </dgm:t>
    </dgm:pt>
    <dgm:pt modelId="{C6EF4B17-2467-4F8A-BB2B-CBA1FB5D316C}">
      <dgm:prSet custT="1"/>
      <dgm:spPr/>
      <dgm:t>
        <a:bodyPr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Осмотр аварийного освещения, замена 53 ламп, 37 аккумуляторов и 9 стартеров</a:t>
          </a:r>
        </a:p>
      </dgm:t>
    </dgm:pt>
    <dgm:pt modelId="{897827E8-EA9A-4427-8DCD-1904692F45BE}" type="parTrans" cxnId="{2E022BCE-35B8-4AEC-9A63-4AB56D7B5B8C}">
      <dgm:prSet/>
      <dgm:spPr/>
      <dgm:t>
        <a:bodyPr/>
        <a:lstStyle/>
        <a:p>
          <a:endParaRPr lang="ru-RU"/>
        </a:p>
      </dgm:t>
    </dgm:pt>
    <dgm:pt modelId="{E86F9A05-C4F0-478C-AF2D-DC9948544A5B}" type="sibTrans" cxnId="{2E022BCE-35B8-4AEC-9A63-4AB56D7B5B8C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ACE0E73-ADBD-445D-97FF-0E0C792B73C4}" type="pres">
      <dgm:prSet presAssocID="{9362FB66-B967-4DC3-BDA0-F204C6C5CBF2}" presName="thickLine" presStyleLbl="alignNode1" presStyleIdx="0" presStyleCnt="10"/>
      <dgm:spPr/>
    </dgm:pt>
    <dgm:pt modelId="{404D10FC-8603-4A05-98A9-D14FAE994B5C}" type="pres">
      <dgm:prSet presAssocID="{9362FB66-B967-4DC3-BDA0-F204C6C5CBF2}" presName="horz1" presStyleCnt="0"/>
      <dgm:spPr/>
    </dgm:pt>
    <dgm:pt modelId="{1DA583A7-81B8-447F-992A-C8BE68A51A42}" type="pres">
      <dgm:prSet presAssocID="{9362FB66-B967-4DC3-BDA0-F204C6C5CBF2}" presName="tx1" presStyleLbl="revTx" presStyleIdx="0" presStyleCnt="10"/>
      <dgm:spPr/>
    </dgm:pt>
    <dgm:pt modelId="{378E7B9F-78DA-461A-8681-94208A0CE00B}" type="pres">
      <dgm:prSet presAssocID="{9362FB66-B967-4DC3-BDA0-F204C6C5CBF2}" presName="vert1" presStyleCnt="0"/>
      <dgm:spPr/>
    </dgm:pt>
    <dgm:pt modelId="{98F93838-B6D8-6C45-BAA0-CBB1D3936A35}" type="pres">
      <dgm:prSet presAssocID="{36078FA6-593A-9344-BC0C-1BBCF85D68A2}" presName="thickLine" presStyleLbl="alignNode1" presStyleIdx="1" presStyleCnt="10"/>
      <dgm:spPr/>
    </dgm:pt>
    <dgm:pt modelId="{09B579DC-26B2-6C4A-A703-6E6115D55F14}" type="pres">
      <dgm:prSet presAssocID="{36078FA6-593A-9344-BC0C-1BBCF85D68A2}" presName="horz1" presStyleCnt="0"/>
      <dgm:spPr/>
    </dgm:pt>
    <dgm:pt modelId="{99378D12-59DB-204A-9E10-4A082947904F}" type="pres">
      <dgm:prSet presAssocID="{36078FA6-593A-9344-BC0C-1BBCF85D68A2}" presName="tx1" presStyleLbl="revTx" presStyleIdx="1" presStyleCnt="10"/>
      <dgm:spPr/>
    </dgm:pt>
    <dgm:pt modelId="{945BD240-79BF-374E-B01B-97BC6881A884}" type="pres">
      <dgm:prSet presAssocID="{36078FA6-593A-9344-BC0C-1BBCF85D68A2}" presName="vert1" presStyleCnt="0"/>
      <dgm:spPr/>
    </dgm:pt>
    <dgm:pt modelId="{0A508C64-AD59-4156-B900-D9107422B3AE}" type="pres">
      <dgm:prSet presAssocID="{8FF08047-3375-4CAD-B408-3C666FCC661D}" presName="thickLine" presStyleLbl="alignNode1" presStyleIdx="2" presStyleCnt="10"/>
      <dgm:spPr/>
    </dgm:pt>
    <dgm:pt modelId="{452983AC-D817-4880-9D5D-090F27610D3D}" type="pres">
      <dgm:prSet presAssocID="{8FF08047-3375-4CAD-B408-3C666FCC661D}" presName="horz1" presStyleCnt="0"/>
      <dgm:spPr/>
    </dgm:pt>
    <dgm:pt modelId="{D8E605EF-D1D7-461E-BA81-693FBC4D5998}" type="pres">
      <dgm:prSet presAssocID="{8FF08047-3375-4CAD-B408-3C666FCC661D}" presName="tx1" presStyleLbl="revTx" presStyleIdx="2" presStyleCnt="10" custScaleY="96701"/>
      <dgm:spPr/>
    </dgm:pt>
    <dgm:pt modelId="{DA9FAD0F-16D7-4A9E-B1F6-419D2A91DE75}" type="pres">
      <dgm:prSet presAssocID="{8FF08047-3375-4CAD-B408-3C666FCC661D}" presName="vert1" presStyleCnt="0"/>
      <dgm:spPr/>
    </dgm:pt>
    <dgm:pt modelId="{A5D15038-0EDA-4583-824F-9EA7E89588F5}" type="pres">
      <dgm:prSet presAssocID="{C45F8BB3-AB63-4EDC-89FB-B4501B82C166}" presName="thickLine" presStyleLbl="alignNode1" presStyleIdx="3" presStyleCnt="10"/>
      <dgm:spPr/>
    </dgm:pt>
    <dgm:pt modelId="{D1AE464C-DB27-4DB1-903F-10CC6ACAA335}" type="pres">
      <dgm:prSet presAssocID="{C45F8BB3-AB63-4EDC-89FB-B4501B82C166}" presName="horz1" presStyleCnt="0"/>
      <dgm:spPr/>
    </dgm:pt>
    <dgm:pt modelId="{62FD3926-0E69-4533-8CD0-4FBEDDC2F2D2}" type="pres">
      <dgm:prSet presAssocID="{C45F8BB3-AB63-4EDC-89FB-B4501B82C166}" presName="tx1" presStyleLbl="revTx" presStyleIdx="3" presStyleCnt="10"/>
      <dgm:spPr/>
    </dgm:pt>
    <dgm:pt modelId="{D280BDDF-3E7B-4666-B34B-40C22EDF409C}" type="pres">
      <dgm:prSet presAssocID="{C45F8BB3-AB63-4EDC-89FB-B4501B82C166}" presName="vert1" presStyleCnt="0"/>
      <dgm:spPr/>
    </dgm:pt>
    <dgm:pt modelId="{C321EFDA-F00E-4650-90FC-EFF980465218}" type="pres">
      <dgm:prSet presAssocID="{5A86FEC0-0EF4-4A9A-BCCB-D14380FD539D}" presName="thickLine" presStyleLbl="alignNode1" presStyleIdx="4" presStyleCnt="10"/>
      <dgm:spPr/>
    </dgm:pt>
    <dgm:pt modelId="{BF1AF220-966A-416A-98FE-29DDE7509A19}" type="pres">
      <dgm:prSet presAssocID="{5A86FEC0-0EF4-4A9A-BCCB-D14380FD539D}" presName="horz1" presStyleCnt="0"/>
      <dgm:spPr/>
    </dgm:pt>
    <dgm:pt modelId="{D0881A1B-20CE-4B7C-A5CC-C48DD135899B}" type="pres">
      <dgm:prSet presAssocID="{5A86FEC0-0EF4-4A9A-BCCB-D14380FD539D}" presName="tx1" presStyleLbl="revTx" presStyleIdx="4" presStyleCnt="10"/>
      <dgm:spPr/>
    </dgm:pt>
    <dgm:pt modelId="{D5CD35E3-839C-4ABC-97BC-41C7B24C00D6}" type="pres">
      <dgm:prSet presAssocID="{5A86FEC0-0EF4-4A9A-BCCB-D14380FD539D}" presName="vert1" presStyleCnt="0"/>
      <dgm:spPr/>
    </dgm:pt>
    <dgm:pt modelId="{03BBAFFD-A5CB-4656-AD05-7ED91BF47C1D}" type="pres">
      <dgm:prSet presAssocID="{F5979DC0-E797-4015-A0F4-647D7F3A6E49}" presName="thickLine" presStyleLbl="alignNode1" presStyleIdx="5" presStyleCnt="10"/>
      <dgm:spPr/>
    </dgm:pt>
    <dgm:pt modelId="{F41B3CDB-6A3A-4F35-904B-A2D83F0316AE}" type="pres">
      <dgm:prSet presAssocID="{F5979DC0-E797-4015-A0F4-647D7F3A6E49}" presName="horz1" presStyleCnt="0"/>
      <dgm:spPr/>
    </dgm:pt>
    <dgm:pt modelId="{DCC8FAF0-36ED-4651-8C8F-59F4D94D8B7F}" type="pres">
      <dgm:prSet presAssocID="{F5979DC0-E797-4015-A0F4-647D7F3A6E49}" presName="tx1" presStyleLbl="revTx" presStyleIdx="5" presStyleCnt="10" custScaleY="126779"/>
      <dgm:spPr/>
    </dgm:pt>
    <dgm:pt modelId="{7228716B-F84C-4D0D-98FD-C2A480A8EA0D}" type="pres">
      <dgm:prSet presAssocID="{F5979DC0-E797-4015-A0F4-647D7F3A6E49}" presName="vert1" presStyleCnt="0"/>
      <dgm:spPr/>
    </dgm:pt>
    <dgm:pt modelId="{A5DA9B28-5EC2-4BB4-85AA-56E8586AEF4A}" type="pres">
      <dgm:prSet presAssocID="{4D0607FC-C9F7-428F-AFDB-007C1FEFD5AE}" presName="thickLine" presStyleLbl="alignNode1" presStyleIdx="6" presStyleCnt="10"/>
      <dgm:spPr/>
    </dgm:pt>
    <dgm:pt modelId="{F8BF17C0-B715-4627-93EB-AC7AAAACDB8B}" type="pres">
      <dgm:prSet presAssocID="{4D0607FC-C9F7-428F-AFDB-007C1FEFD5AE}" presName="horz1" presStyleCnt="0"/>
      <dgm:spPr/>
    </dgm:pt>
    <dgm:pt modelId="{5CCF34B7-87AA-441B-8D74-D7673380F6FE}" type="pres">
      <dgm:prSet presAssocID="{4D0607FC-C9F7-428F-AFDB-007C1FEFD5AE}" presName="tx1" presStyleLbl="revTx" presStyleIdx="6" presStyleCnt="10"/>
      <dgm:spPr/>
    </dgm:pt>
    <dgm:pt modelId="{9EFB042A-BED4-4510-B5D7-8209EF6E3D87}" type="pres">
      <dgm:prSet presAssocID="{4D0607FC-C9F7-428F-AFDB-007C1FEFD5AE}" presName="vert1" presStyleCnt="0"/>
      <dgm:spPr/>
    </dgm:pt>
    <dgm:pt modelId="{76B036A0-9711-41C1-9DD1-211354D28A29}" type="pres">
      <dgm:prSet presAssocID="{E63E3D23-99AD-4338-BB2A-4B371B73817F}" presName="thickLine" presStyleLbl="alignNode1" presStyleIdx="7" presStyleCnt="10"/>
      <dgm:spPr/>
    </dgm:pt>
    <dgm:pt modelId="{EC6C0E87-EF35-4492-939C-F3C8952E5BB0}" type="pres">
      <dgm:prSet presAssocID="{E63E3D23-99AD-4338-BB2A-4B371B73817F}" presName="horz1" presStyleCnt="0"/>
      <dgm:spPr/>
    </dgm:pt>
    <dgm:pt modelId="{A599CD4D-7DD8-461B-8B99-34BF08F46408}" type="pres">
      <dgm:prSet presAssocID="{E63E3D23-99AD-4338-BB2A-4B371B73817F}" presName="tx1" presStyleLbl="revTx" presStyleIdx="7" presStyleCnt="10"/>
      <dgm:spPr/>
    </dgm:pt>
    <dgm:pt modelId="{D6654E0B-996F-4C2F-98D5-3877C33911FA}" type="pres">
      <dgm:prSet presAssocID="{E63E3D23-99AD-4338-BB2A-4B371B73817F}" presName="vert1" presStyleCnt="0"/>
      <dgm:spPr/>
    </dgm:pt>
    <dgm:pt modelId="{971653A0-9610-4C8C-ABA8-3DA7102F46C9}" type="pres">
      <dgm:prSet presAssocID="{CA2A8A52-297E-4AC1-A7EC-8F76DBCE25E5}" presName="thickLine" presStyleLbl="alignNode1" presStyleIdx="8" presStyleCnt="10"/>
      <dgm:spPr/>
    </dgm:pt>
    <dgm:pt modelId="{1EA65D88-D413-49A8-B120-5FA0644A0B14}" type="pres">
      <dgm:prSet presAssocID="{CA2A8A52-297E-4AC1-A7EC-8F76DBCE25E5}" presName="horz1" presStyleCnt="0"/>
      <dgm:spPr/>
    </dgm:pt>
    <dgm:pt modelId="{CC889834-77CB-41BF-9528-BA583283F7FA}" type="pres">
      <dgm:prSet presAssocID="{CA2A8A52-297E-4AC1-A7EC-8F76DBCE25E5}" presName="tx1" presStyleLbl="revTx" presStyleIdx="8" presStyleCnt="10"/>
      <dgm:spPr/>
    </dgm:pt>
    <dgm:pt modelId="{F19DABD6-DB48-42A0-96F3-DDE12CD29425}" type="pres">
      <dgm:prSet presAssocID="{CA2A8A52-297E-4AC1-A7EC-8F76DBCE25E5}" presName="vert1" presStyleCnt="0"/>
      <dgm:spPr/>
    </dgm:pt>
    <dgm:pt modelId="{2AD75F02-6407-4AAE-9184-2B4BFE76C722}" type="pres">
      <dgm:prSet presAssocID="{C6EF4B17-2467-4F8A-BB2B-CBA1FB5D316C}" presName="thickLine" presStyleLbl="alignNode1" presStyleIdx="9" presStyleCnt="10"/>
      <dgm:spPr/>
    </dgm:pt>
    <dgm:pt modelId="{8600A6A7-2066-4EDC-AA05-07BEDE142FCC}" type="pres">
      <dgm:prSet presAssocID="{C6EF4B17-2467-4F8A-BB2B-CBA1FB5D316C}" presName="horz1" presStyleCnt="0"/>
      <dgm:spPr/>
    </dgm:pt>
    <dgm:pt modelId="{01FCF1B3-1C1F-4C9B-86BE-37C0A5CFCCDE}" type="pres">
      <dgm:prSet presAssocID="{C6EF4B17-2467-4F8A-BB2B-CBA1FB5D316C}" presName="tx1" presStyleLbl="revTx" presStyleIdx="9" presStyleCnt="10"/>
      <dgm:spPr/>
    </dgm:pt>
    <dgm:pt modelId="{E1DA8E0F-85A9-4A0A-A4DA-A0248129B5F6}" type="pres">
      <dgm:prSet presAssocID="{C6EF4B17-2467-4F8A-BB2B-CBA1FB5D316C}" presName="vert1" presStyleCnt="0"/>
      <dgm:spPr/>
    </dgm:pt>
  </dgm:ptLst>
  <dgm:cxnLst>
    <dgm:cxn modelId="{686A5604-B865-4B98-AABA-386BEB7F7125}" type="presOf" srcId="{9362FB66-B967-4DC3-BDA0-F204C6C5CBF2}" destId="{1DA583A7-81B8-447F-992A-C8BE68A51A42}" srcOrd="0" destOrd="0" presId="urn:microsoft.com/office/officeart/2008/layout/LinedList"/>
    <dgm:cxn modelId="{63871D1F-AD69-9C44-84CB-C51BC4669DC9}" srcId="{7CF33A2E-ABA6-4CC0-B113-D45AFE9B77D2}" destId="{36078FA6-593A-9344-BC0C-1BBCF85D68A2}" srcOrd="1" destOrd="0" parTransId="{6C0ECE8C-F998-3147-9591-9896DB63FAE4}" sibTransId="{16845901-3303-B849-BBA7-F50300BD352A}"/>
    <dgm:cxn modelId="{5EB45D1F-88CB-4E63-AAF4-533D72AD14BF}" type="presOf" srcId="{5A86FEC0-0EF4-4A9A-BCCB-D14380FD539D}" destId="{D0881A1B-20CE-4B7C-A5CC-C48DD135899B}" srcOrd="0" destOrd="0" presId="urn:microsoft.com/office/officeart/2008/layout/LinedList"/>
    <dgm:cxn modelId="{5B5FEC31-096C-4C4C-90FF-EA4ABBDB1D0D}" srcId="{7CF33A2E-ABA6-4CC0-B113-D45AFE9B77D2}" destId="{9362FB66-B967-4DC3-BDA0-F204C6C5CBF2}" srcOrd="0" destOrd="0" parTransId="{77250555-10BA-42AD-89FD-9D2C480E9200}" sibTransId="{6BE888A7-95BE-4081-9355-0751F7BD14EF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6E6E8F3E-B432-4F97-AD10-0595F81747D7}" srcId="{7CF33A2E-ABA6-4CC0-B113-D45AFE9B77D2}" destId="{C45F8BB3-AB63-4EDC-89FB-B4501B82C166}" srcOrd="3" destOrd="0" parTransId="{146F310C-9D3F-4409-B375-B8B0D4AF533F}" sibTransId="{C740025E-CC51-4905-8577-2EA80BBE52A3}"/>
    <dgm:cxn modelId="{9EABBD4A-5F5E-4E0F-BA4E-D8E75B6B0069}" srcId="{7CF33A2E-ABA6-4CC0-B113-D45AFE9B77D2}" destId="{5A86FEC0-0EF4-4A9A-BCCB-D14380FD539D}" srcOrd="4" destOrd="0" parTransId="{C98322D7-5BB3-4F0B-8CB4-60F75F4320B6}" sibTransId="{76829F95-143D-432F-B286-E6CAF01C7DB5}"/>
    <dgm:cxn modelId="{E331AD54-BE4E-4E48-B0B9-DE26C00C4749}" type="presOf" srcId="{4D0607FC-C9F7-428F-AFDB-007C1FEFD5AE}" destId="{5CCF34B7-87AA-441B-8D74-D7673380F6FE}" srcOrd="0" destOrd="0" presId="urn:microsoft.com/office/officeart/2008/layout/LinedList"/>
    <dgm:cxn modelId="{2B84B65E-D4F3-477C-8B10-8488D6EC59D3}" type="presOf" srcId="{C45F8BB3-AB63-4EDC-89FB-B4501B82C166}" destId="{62FD3926-0E69-4533-8CD0-4FBEDDC2F2D2}" srcOrd="0" destOrd="0" presId="urn:microsoft.com/office/officeart/2008/layout/LinedList"/>
    <dgm:cxn modelId="{14EDDB67-857C-4BC8-9ADE-E51E4989AC73}" type="presOf" srcId="{F5979DC0-E797-4015-A0F4-647D7F3A6E49}" destId="{DCC8FAF0-36ED-4651-8C8F-59F4D94D8B7F}" srcOrd="0" destOrd="0" presId="urn:microsoft.com/office/officeart/2008/layout/LinedList"/>
    <dgm:cxn modelId="{D2FA7C69-4DC4-40A3-8A63-E4A37E5CE7B9}" type="presOf" srcId="{CA2A8A52-297E-4AC1-A7EC-8F76DBCE25E5}" destId="{CC889834-77CB-41BF-9528-BA583283F7FA}" srcOrd="0" destOrd="0" presId="urn:microsoft.com/office/officeart/2008/layout/LinedList"/>
    <dgm:cxn modelId="{4AA95A7F-350D-437A-80CA-ECE054E83849}" type="presOf" srcId="{C6EF4B17-2467-4F8A-BB2B-CBA1FB5D316C}" destId="{01FCF1B3-1C1F-4C9B-86BE-37C0A5CFCCDE}" srcOrd="0" destOrd="0" presId="urn:microsoft.com/office/officeart/2008/layout/LinedList"/>
    <dgm:cxn modelId="{F275328C-FB16-4BEF-A3F9-A708B5F1B382}" type="presOf" srcId="{36078FA6-593A-9344-BC0C-1BBCF85D68A2}" destId="{99378D12-59DB-204A-9E10-4A082947904F}" srcOrd="0" destOrd="0" presId="urn:microsoft.com/office/officeart/2008/layout/LinedList"/>
    <dgm:cxn modelId="{0C6D828C-021D-4628-BEFE-95958B6DE89C}" srcId="{7CF33A2E-ABA6-4CC0-B113-D45AFE9B77D2}" destId="{8FF08047-3375-4CAD-B408-3C666FCC661D}" srcOrd="2" destOrd="0" parTransId="{C8FAF2FF-7642-4B46-9057-48FB0100E998}" sibTransId="{F5C281D0-52D8-4D8C-BE92-97D77B9D04FE}"/>
    <dgm:cxn modelId="{63511491-80D6-4C6D-96B6-239979571888}" type="presOf" srcId="{8FF08047-3375-4CAD-B408-3C666FCC661D}" destId="{D8E605EF-D1D7-461E-BA81-693FBC4D5998}" srcOrd="0" destOrd="0" presId="urn:microsoft.com/office/officeart/2008/layout/LinedList"/>
    <dgm:cxn modelId="{46086BAF-AF02-4257-9389-C82C9D13E3D1}" type="presOf" srcId="{E63E3D23-99AD-4338-BB2A-4B371B73817F}" destId="{A599CD4D-7DD8-461B-8B99-34BF08F46408}" srcOrd="0" destOrd="0" presId="urn:microsoft.com/office/officeart/2008/layout/LinedList"/>
    <dgm:cxn modelId="{07731FC1-6CCF-46EF-B608-CDA1DD070DD3}" srcId="{7CF33A2E-ABA6-4CC0-B113-D45AFE9B77D2}" destId="{F5979DC0-E797-4015-A0F4-647D7F3A6E49}" srcOrd="5" destOrd="0" parTransId="{AE77BDF4-BF2D-492B-A0DD-D1CD08DE0690}" sibTransId="{4331ED7D-9D77-4899-897D-3EBBABAA7BB6}"/>
    <dgm:cxn modelId="{2E022BCE-35B8-4AEC-9A63-4AB56D7B5B8C}" srcId="{7CF33A2E-ABA6-4CC0-B113-D45AFE9B77D2}" destId="{C6EF4B17-2467-4F8A-BB2B-CBA1FB5D316C}" srcOrd="9" destOrd="0" parTransId="{897827E8-EA9A-4427-8DCD-1904692F45BE}" sibTransId="{E86F9A05-C4F0-478C-AF2D-DC9948544A5B}"/>
    <dgm:cxn modelId="{A54D0CE4-E368-40F8-91C0-AED97973CE7E}" srcId="{7CF33A2E-ABA6-4CC0-B113-D45AFE9B77D2}" destId="{4D0607FC-C9F7-428F-AFDB-007C1FEFD5AE}" srcOrd="6" destOrd="0" parTransId="{36F69CC6-8C00-437A-880D-4346CC495E72}" sibTransId="{219BDB88-B5DD-4EF3-8D53-C5D28DAFA900}"/>
    <dgm:cxn modelId="{34A5C8E8-3C97-4AAE-A00A-379E36E8486B}" srcId="{7CF33A2E-ABA6-4CC0-B113-D45AFE9B77D2}" destId="{CA2A8A52-297E-4AC1-A7EC-8F76DBCE25E5}" srcOrd="8" destOrd="0" parTransId="{9E59F9C0-72D1-4BE4-9859-56C312DC1868}" sibTransId="{1E1DCA88-FAD5-4D2E-AD3F-CBB187A9F775}"/>
    <dgm:cxn modelId="{0EC584E9-8480-4D8C-86D0-3AC8E07D4FFC}" srcId="{7CF33A2E-ABA6-4CC0-B113-D45AFE9B77D2}" destId="{E63E3D23-99AD-4338-BB2A-4B371B73817F}" srcOrd="7" destOrd="0" parTransId="{615036FF-14BA-4D52-A656-0946B50DB27A}" sibTransId="{9378978B-2583-490B-A8E8-D06170D6ABA3}"/>
    <dgm:cxn modelId="{30E959A4-7722-40B4-8103-109E8140CEB7}" type="presParOf" srcId="{C144393C-C46A-407D-B9BB-663670DC4BDB}" destId="{4ACE0E73-ADBD-445D-97FF-0E0C792B73C4}" srcOrd="0" destOrd="0" presId="urn:microsoft.com/office/officeart/2008/layout/LinedList"/>
    <dgm:cxn modelId="{5A2D1BCA-E9A2-480C-A61C-6207EFA7432C}" type="presParOf" srcId="{C144393C-C46A-407D-B9BB-663670DC4BDB}" destId="{404D10FC-8603-4A05-98A9-D14FAE994B5C}" srcOrd="1" destOrd="0" presId="urn:microsoft.com/office/officeart/2008/layout/LinedList"/>
    <dgm:cxn modelId="{41F7A5E7-295B-4FA0-B0A1-7568685D4752}" type="presParOf" srcId="{404D10FC-8603-4A05-98A9-D14FAE994B5C}" destId="{1DA583A7-81B8-447F-992A-C8BE68A51A42}" srcOrd="0" destOrd="0" presId="urn:microsoft.com/office/officeart/2008/layout/LinedList"/>
    <dgm:cxn modelId="{22779DC0-A988-4A8F-ABDA-FB55C4F11153}" type="presParOf" srcId="{404D10FC-8603-4A05-98A9-D14FAE994B5C}" destId="{378E7B9F-78DA-461A-8681-94208A0CE00B}" srcOrd="1" destOrd="0" presId="urn:microsoft.com/office/officeart/2008/layout/LinedList"/>
    <dgm:cxn modelId="{A7E3EBD8-A344-496B-A7C9-B5BC4AFE6B0C}" type="presParOf" srcId="{C144393C-C46A-407D-B9BB-663670DC4BDB}" destId="{98F93838-B6D8-6C45-BAA0-CBB1D3936A35}" srcOrd="2" destOrd="0" presId="urn:microsoft.com/office/officeart/2008/layout/LinedList"/>
    <dgm:cxn modelId="{1C3FF063-E5CC-471D-AF44-561340D138AF}" type="presParOf" srcId="{C144393C-C46A-407D-B9BB-663670DC4BDB}" destId="{09B579DC-26B2-6C4A-A703-6E6115D55F14}" srcOrd="3" destOrd="0" presId="urn:microsoft.com/office/officeart/2008/layout/LinedList"/>
    <dgm:cxn modelId="{8D71030C-F970-4DDF-8666-8158CA9E3ECA}" type="presParOf" srcId="{09B579DC-26B2-6C4A-A703-6E6115D55F14}" destId="{99378D12-59DB-204A-9E10-4A082947904F}" srcOrd="0" destOrd="0" presId="urn:microsoft.com/office/officeart/2008/layout/LinedList"/>
    <dgm:cxn modelId="{D65F9C1F-1581-4CD6-8788-47D9E3F84FB7}" type="presParOf" srcId="{09B579DC-26B2-6C4A-A703-6E6115D55F14}" destId="{945BD240-79BF-374E-B01B-97BC6881A884}" srcOrd="1" destOrd="0" presId="urn:microsoft.com/office/officeart/2008/layout/LinedList"/>
    <dgm:cxn modelId="{E727E9E5-D8A6-46EB-B9AE-B38DCA3F0416}" type="presParOf" srcId="{C144393C-C46A-407D-B9BB-663670DC4BDB}" destId="{0A508C64-AD59-4156-B900-D9107422B3AE}" srcOrd="4" destOrd="0" presId="urn:microsoft.com/office/officeart/2008/layout/LinedList"/>
    <dgm:cxn modelId="{7988D070-4E3A-46C3-AB74-3858570C3C68}" type="presParOf" srcId="{C144393C-C46A-407D-B9BB-663670DC4BDB}" destId="{452983AC-D817-4880-9D5D-090F27610D3D}" srcOrd="5" destOrd="0" presId="urn:microsoft.com/office/officeart/2008/layout/LinedList"/>
    <dgm:cxn modelId="{AFDA0811-29A1-45DC-9671-DAE00BB4199F}" type="presParOf" srcId="{452983AC-D817-4880-9D5D-090F27610D3D}" destId="{D8E605EF-D1D7-461E-BA81-693FBC4D5998}" srcOrd="0" destOrd="0" presId="urn:microsoft.com/office/officeart/2008/layout/LinedList"/>
    <dgm:cxn modelId="{8FF44053-39B6-4475-B001-C9DF13BB2FF2}" type="presParOf" srcId="{452983AC-D817-4880-9D5D-090F27610D3D}" destId="{DA9FAD0F-16D7-4A9E-B1F6-419D2A91DE75}" srcOrd="1" destOrd="0" presId="urn:microsoft.com/office/officeart/2008/layout/LinedList"/>
    <dgm:cxn modelId="{953CE220-FE46-453E-9C72-6027891DD65B}" type="presParOf" srcId="{C144393C-C46A-407D-B9BB-663670DC4BDB}" destId="{A5D15038-0EDA-4583-824F-9EA7E89588F5}" srcOrd="6" destOrd="0" presId="urn:microsoft.com/office/officeart/2008/layout/LinedList"/>
    <dgm:cxn modelId="{2F3A370E-BCF0-406B-9835-1AC0CE19D3FF}" type="presParOf" srcId="{C144393C-C46A-407D-B9BB-663670DC4BDB}" destId="{D1AE464C-DB27-4DB1-903F-10CC6ACAA335}" srcOrd="7" destOrd="0" presId="urn:microsoft.com/office/officeart/2008/layout/LinedList"/>
    <dgm:cxn modelId="{74959980-C3E8-450B-9055-E52DD5FF281F}" type="presParOf" srcId="{D1AE464C-DB27-4DB1-903F-10CC6ACAA335}" destId="{62FD3926-0E69-4533-8CD0-4FBEDDC2F2D2}" srcOrd="0" destOrd="0" presId="urn:microsoft.com/office/officeart/2008/layout/LinedList"/>
    <dgm:cxn modelId="{C8D6978C-7E2A-4B3F-955C-9276CF357CD2}" type="presParOf" srcId="{D1AE464C-DB27-4DB1-903F-10CC6ACAA335}" destId="{D280BDDF-3E7B-4666-B34B-40C22EDF409C}" srcOrd="1" destOrd="0" presId="urn:microsoft.com/office/officeart/2008/layout/LinedList"/>
    <dgm:cxn modelId="{C8399889-DDAF-4667-846F-567143AA7BF2}" type="presParOf" srcId="{C144393C-C46A-407D-B9BB-663670DC4BDB}" destId="{C321EFDA-F00E-4650-90FC-EFF980465218}" srcOrd="8" destOrd="0" presId="urn:microsoft.com/office/officeart/2008/layout/LinedList"/>
    <dgm:cxn modelId="{E6652DCE-12AA-4D11-BBE7-1DF5E7FF69C7}" type="presParOf" srcId="{C144393C-C46A-407D-B9BB-663670DC4BDB}" destId="{BF1AF220-966A-416A-98FE-29DDE7509A19}" srcOrd="9" destOrd="0" presId="urn:microsoft.com/office/officeart/2008/layout/LinedList"/>
    <dgm:cxn modelId="{DE530B5A-F709-42E4-93A4-B2D01C69BEF6}" type="presParOf" srcId="{BF1AF220-966A-416A-98FE-29DDE7509A19}" destId="{D0881A1B-20CE-4B7C-A5CC-C48DD135899B}" srcOrd="0" destOrd="0" presId="urn:microsoft.com/office/officeart/2008/layout/LinedList"/>
    <dgm:cxn modelId="{EA8E7EB7-16BA-4AB1-A9AA-3F246B1F9AF5}" type="presParOf" srcId="{BF1AF220-966A-416A-98FE-29DDE7509A19}" destId="{D5CD35E3-839C-4ABC-97BC-41C7B24C00D6}" srcOrd="1" destOrd="0" presId="urn:microsoft.com/office/officeart/2008/layout/LinedList"/>
    <dgm:cxn modelId="{46F618C9-5C31-422E-AA19-81212E94C15D}" type="presParOf" srcId="{C144393C-C46A-407D-B9BB-663670DC4BDB}" destId="{03BBAFFD-A5CB-4656-AD05-7ED91BF47C1D}" srcOrd="10" destOrd="0" presId="urn:microsoft.com/office/officeart/2008/layout/LinedList"/>
    <dgm:cxn modelId="{D1720A1D-4640-401D-9340-1C1A71F2C2F9}" type="presParOf" srcId="{C144393C-C46A-407D-B9BB-663670DC4BDB}" destId="{F41B3CDB-6A3A-4F35-904B-A2D83F0316AE}" srcOrd="11" destOrd="0" presId="urn:microsoft.com/office/officeart/2008/layout/LinedList"/>
    <dgm:cxn modelId="{B25BC0C7-1B19-4535-B6EE-A0FD9BE3A298}" type="presParOf" srcId="{F41B3CDB-6A3A-4F35-904B-A2D83F0316AE}" destId="{DCC8FAF0-36ED-4651-8C8F-59F4D94D8B7F}" srcOrd="0" destOrd="0" presId="urn:microsoft.com/office/officeart/2008/layout/LinedList"/>
    <dgm:cxn modelId="{26DCEF28-BF28-4DCB-A794-EB32D1C2439F}" type="presParOf" srcId="{F41B3CDB-6A3A-4F35-904B-A2D83F0316AE}" destId="{7228716B-F84C-4D0D-98FD-C2A480A8EA0D}" srcOrd="1" destOrd="0" presId="urn:microsoft.com/office/officeart/2008/layout/LinedList"/>
    <dgm:cxn modelId="{37CB10B9-77EF-4D92-9573-E7B0DC652A50}" type="presParOf" srcId="{C144393C-C46A-407D-B9BB-663670DC4BDB}" destId="{A5DA9B28-5EC2-4BB4-85AA-56E8586AEF4A}" srcOrd="12" destOrd="0" presId="urn:microsoft.com/office/officeart/2008/layout/LinedList"/>
    <dgm:cxn modelId="{856553F7-A0E7-42BD-9720-2452281FB0B9}" type="presParOf" srcId="{C144393C-C46A-407D-B9BB-663670DC4BDB}" destId="{F8BF17C0-B715-4627-93EB-AC7AAAACDB8B}" srcOrd="13" destOrd="0" presId="urn:microsoft.com/office/officeart/2008/layout/LinedList"/>
    <dgm:cxn modelId="{A486CB7A-C40E-4897-9F1A-B9A3714C3EE3}" type="presParOf" srcId="{F8BF17C0-B715-4627-93EB-AC7AAAACDB8B}" destId="{5CCF34B7-87AA-441B-8D74-D7673380F6FE}" srcOrd="0" destOrd="0" presId="urn:microsoft.com/office/officeart/2008/layout/LinedList"/>
    <dgm:cxn modelId="{1140252C-1B29-407E-AF21-99036BFAC168}" type="presParOf" srcId="{F8BF17C0-B715-4627-93EB-AC7AAAACDB8B}" destId="{9EFB042A-BED4-4510-B5D7-8209EF6E3D87}" srcOrd="1" destOrd="0" presId="urn:microsoft.com/office/officeart/2008/layout/LinedList"/>
    <dgm:cxn modelId="{F25D1678-694C-4FEA-A3F5-59B0B29CE715}" type="presParOf" srcId="{C144393C-C46A-407D-B9BB-663670DC4BDB}" destId="{76B036A0-9711-41C1-9DD1-211354D28A29}" srcOrd="14" destOrd="0" presId="urn:microsoft.com/office/officeart/2008/layout/LinedList"/>
    <dgm:cxn modelId="{19464B9A-DCD9-4E42-ACF1-D9027AED3452}" type="presParOf" srcId="{C144393C-C46A-407D-B9BB-663670DC4BDB}" destId="{EC6C0E87-EF35-4492-939C-F3C8952E5BB0}" srcOrd="15" destOrd="0" presId="urn:microsoft.com/office/officeart/2008/layout/LinedList"/>
    <dgm:cxn modelId="{D4A204D2-1032-4D8E-8A8D-B180EF838D58}" type="presParOf" srcId="{EC6C0E87-EF35-4492-939C-F3C8952E5BB0}" destId="{A599CD4D-7DD8-461B-8B99-34BF08F46408}" srcOrd="0" destOrd="0" presId="urn:microsoft.com/office/officeart/2008/layout/LinedList"/>
    <dgm:cxn modelId="{B0845248-8A2C-44F4-8140-F6273C4DD8F4}" type="presParOf" srcId="{EC6C0E87-EF35-4492-939C-F3C8952E5BB0}" destId="{D6654E0B-996F-4C2F-98D5-3877C33911FA}" srcOrd="1" destOrd="0" presId="urn:microsoft.com/office/officeart/2008/layout/LinedList"/>
    <dgm:cxn modelId="{02851633-8FFF-499F-A8A6-B92265D4F8A6}" type="presParOf" srcId="{C144393C-C46A-407D-B9BB-663670DC4BDB}" destId="{971653A0-9610-4C8C-ABA8-3DA7102F46C9}" srcOrd="16" destOrd="0" presId="urn:microsoft.com/office/officeart/2008/layout/LinedList"/>
    <dgm:cxn modelId="{EB953ABF-D5D9-4C0C-897A-4436400EE3A8}" type="presParOf" srcId="{C144393C-C46A-407D-B9BB-663670DC4BDB}" destId="{1EA65D88-D413-49A8-B120-5FA0644A0B14}" srcOrd="17" destOrd="0" presId="urn:microsoft.com/office/officeart/2008/layout/LinedList"/>
    <dgm:cxn modelId="{7FEE6342-574E-41C1-B2C2-07C4298B1FA7}" type="presParOf" srcId="{1EA65D88-D413-49A8-B120-5FA0644A0B14}" destId="{CC889834-77CB-41BF-9528-BA583283F7FA}" srcOrd="0" destOrd="0" presId="urn:microsoft.com/office/officeart/2008/layout/LinedList"/>
    <dgm:cxn modelId="{8EED4257-91BE-42C5-B6D7-181C4164960C}" type="presParOf" srcId="{1EA65D88-D413-49A8-B120-5FA0644A0B14}" destId="{F19DABD6-DB48-42A0-96F3-DDE12CD29425}" srcOrd="1" destOrd="0" presId="urn:microsoft.com/office/officeart/2008/layout/LinedList"/>
    <dgm:cxn modelId="{820FCACE-9B67-4D19-A3FD-33B210A9A390}" type="presParOf" srcId="{C144393C-C46A-407D-B9BB-663670DC4BDB}" destId="{2AD75F02-6407-4AAE-9184-2B4BFE76C722}" srcOrd="18" destOrd="0" presId="urn:microsoft.com/office/officeart/2008/layout/LinedList"/>
    <dgm:cxn modelId="{C021928C-CD3A-4182-9C74-4C5FEDB658B1}" type="presParOf" srcId="{C144393C-C46A-407D-B9BB-663670DC4BDB}" destId="{8600A6A7-2066-4EDC-AA05-07BEDE142FCC}" srcOrd="19" destOrd="0" presId="urn:microsoft.com/office/officeart/2008/layout/LinedList"/>
    <dgm:cxn modelId="{5FDA0AFD-15D4-4621-BC98-F884ED12ACB1}" type="presParOf" srcId="{8600A6A7-2066-4EDC-AA05-07BEDE142FCC}" destId="{01FCF1B3-1C1F-4C9B-86BE-37C0A5CFCCDE}" srcOrd="0" destOrd="0" presId="urn:microsoft.com/office/officeart/2008/layout/LinedList"/>
    <dgm:cxn modelId="{C8DE709A-8D92-431A-BB45-BEE6155B79B5}" type="presParOf" srcId="{8600A6A7-2066-4EDC-AA05-07BEDE142FCC}" destId="{E1DA8E0F-85A9-4A0A-A4DA-A0248129B5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август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E0E73-ADBD-445D-97FF-0E0C792B73C4}">
      <dsp:nvSpPr>
        <dsp:cNvPr id="0" name=""/>
        <dsp:cNvSpPr/>
      </dsp:nvSpPr>
      <dsp:spPr>
        <a:xfrm>
          <a:off x="0" y="1242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A583A7-81B8-447F-992A-C8BE68A51A42}">
      <dsp:nvSpPr>
        <dsp:cNvPr id="0" name=""/>
        <dsp:cNvSpPr/>
      </dsp:nvSpPr>
      <dsp:spPr>
        <a:xfrm>
          <a:off x="0" y="1242"/>
          <a:ext cx="8369779" cy="478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Восстановление</a:t>
          </a:r>
          <a:r>
            <a:rPr lang="ru-RU" sz="1900" kern="1200" dirty="0">
              <a:latin typeface="TT NORMS"/>
            </a:rPr>
            <a:t> электро-механического замка калитки</a:t>
          </a:r>
        </a:p>
      </dsp:txBody>
      <dsp:txXfrm>
        <a:off x="0" y="1242"/>
        <a:ext cx="8369779" cy="478016"/>
      </dsp:txXfrm>
    </dsp:sp>
    <dsp:sp modelId="{98F93838-B6D8-6C45-BAA0-CBB1D3936A35}">
      <dsp:nvSpPr>
        <dsp:cNvPr id="0" name=""/>
        <dsp:cNvSpPr/>
      </dsp:nvSpPr>
      <dsp:spPr>
        <a:xfrm>
          <a:off x="0" y="479259"/>
          <a:ext cx="8369779" cy="0"/>
        </a:xfrm>
        <a:prstGeom prst="lin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378D12-59DB-204A-9E10-4A082947904F}">
      <dsp:nvSpPr>
        <dsp:cNvPr id="0" name=""/>
        <dsp:cNvSpPr/>
      </dsp:nvSpPr>
      <dsp:spPr>
        <a:xfrm>
          <a:off x="0" y="479259"/>
          <a:ext cx="8369779" cy="478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Заполнение и опрессовка пожарной системы подъезд 2, этаж 7</a:t>
          </a:r>
        </a:p>
      </dsp:txBody>
      <dsp:txXfrm>
        <a:off x="0" y="479259"/>
        <a:ext cx="8369779" cy="478016"/>
      </dsp:txXfrm>
    </dsp:sp>
    <dsp:sp modelId="{0A508C64-AD59-4156-B900-D9107422B3AE}">
      <dsp:nvSpPr>
        <dsp:cNvPr id="0" name=""/>
        <dsp:cNvSpPr/>
      </dsp:nvSpPr>
      <dsp:spPr>
        <a:xfrm>
          <a:off x="0" y="957276"/>
          <a:ext cx="8369779" cy="0"/>
        </a:xfrm>
        <a:prstGeom prst="lin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E605EF-D1D7-461E-BA81-693FBC4D5998}">
      <dsp:nvSpPr>
        <dsp:cNvPr id="0" name=""/>
        <dsp:cNvSpPr/>
      </dsp:nvSpPr>
      <dsp:spPr>
        <a:xfrm>
          <a:off x="0" y="957276"/>
          <a:ext cx="8369779" cy="46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Ремонт стояка холодного водоснабжения в подъезде №2</a:t>
          </a:r>
        </a:p>
      </dsp:txBody>
      <dsp:txXfrm>
        <a:off x="0" y="957276"/>
        <a:ext cx="8369779" cy="462246"/>
      </dsp:txXfrm>
    </dsp:sp>
    <dsp:sp modelId="{A5D15038-0EDA-4583-824F-9EA7E89588F5}">
      <dsp:nvSpPr>
        <dsp:cNvPr id="0" name=""/>
        <dsp:cNvSpPr/>
      </dsp:nvSpPr>
      <dsp:spPr>
        <a:xfrm>
          <a:off x="0" y="1419522"/>
          <a:ext cx="8369779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D3926-0E69-4533-8CD0-4FBEDDC2F2D2}">
      <dsp:nvSpPr>
        <dsp:cNvPr id="0" name=""/>
        <dsp:cNvSpPr/>
      </dsp:nvSpPr>
      <dsp:spPr>
        <a:xfrm>
          <a:off x="0" y="1419522"/>
          <a:ext cx="8369779" cy="478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Уборка кровли и ремонт отломанных элементов ограждения </a:t>
          </a:r>
        </a:p>
      </dsp:txBody>
      <dsp:txXfrm>
        <a:off x="0" y="1419522"/>
        <a:ext cx="8369779" cy="478016"/>
      </dsp:txXfrm>
    </dsp:sp>
    <dsp:sp modelId="{C321EFDA-F00E-4650-90FC-EFF980465218}">
      <dsp:nvSpPr>
        <dsp:cNvPr id="0" name=""/>
        <dsp:cNvSpPr/>
      </dsp:nvSpPr>
      <dsp:spPr>
        <a:xfrm>
          <a:off x="0" y="1897539"/>
          <a:ext cx="8369779" cy="0"/>
        </a:xfrm>
        <a:prstGeom prst="lin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1A1B-20CE-4B7C-A5CC-C48DD135899B}">
      <dsp:nvSpPr>
        <dsp:cNvPr id="0" name=""/>
        <dsp:cNvSpPr/>
      </dsp:nvSpPr>
      <dsp:spPr>
        <a:xfrm>
          <a:off x="0" y="1897539"/>
          <a:ext cx="8369779" cy="478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Устранение подмеса воды в подъезде №3</a:t>
          </a:r>
        </a:p>
      </dsp:txBody>
      <dsp:txXfrm>
        <a:off x="0" y="1897539"/>
        <a:ext cx="8369779" cy="478016"/>
      </dsp:txXfrm>
    </dsp:sp>
    <dsp:sp modelId="{03BBAFFD-A5CB-4656-AD05-7ED91BF47C1D}">
      <dsp:nvSpPr>
        <dsp:cNvPr id="0" name=""/>
        <dsp:cNvSpPr/>
      </dsp:nvSpPr>
      <dsp:spPr>
        <a:xfrm>
          <a:off x="0" y="2375556"/>
          <a:ext cx="8369779" cy="0"/>
        </a:xfrm>
        <a:prstGeom prst="lin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8FAF0-36ED-4651-8C8F-59F4D94D8B7F}">
      <dsp:nvSpPr>
        <dsp:cNvPr id="0" name=""/>
        <dsp:cNvSpPr/>
      </dsp:nvSpPr>
      <dsp:spPr>
        <a:xfrm>
          <a:off x="0" y="2375556"/>
          <a:ext cx="8361605" cy="606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Сезонные работы по подготовке к отопительному сезону</a:t>
          </a:r>
          <a:endParaRPr lang="ru-RU" sz="1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T NORMS"/>
            <a:ea typeface="+mn-ea"/>
            <a:cs typeface="+mn-cs"/>
          </a:endParaRPr>
        </a:p>
      </dsp:txBody>
      <dsp:txXfrm>
        <a:off x="0" y="2375556"/>
        <a:ext cx="8361605" cy="606024"/>
      </dsp:txXfrm>
    </dsp:sp>
    <dsp:sp modelId="{A5DA9B28-5EC2-4BB4-85AA-56E8586AEF4A}">
      <dsp:nvSpPr>
        <dsp:cNvPr id="0" name=""/>
        <dsp:cNvSpPr/>
      </dsp:nvSpPr>
      <dsp:spPr>
        <a:xfrm>
          <a:off x="0" y="2981580"/>
          <a:ext cx="8369779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CF34B7-87AA-441B-8D74-D7673380F6FE}">
      <dsp:nvSpPr>
        <dsp:cNvPr id="0" name=""/>
        <dsp:cNvSpPr/>
      </dsp:nvSpPr>
      <dsp:spPr>
        <a:xfrm>
          <a:off x="0" y="2981580"/>
          <a:ext cx="8369779" cy="478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Гидравлические испытания системы водоснабжения </a:t>
          </a:r>
        </a:p>
      </dsp:txBody>
      <dsp:txXfrm>
        <a:off x="0" y="2981580"/>
        <a:ext cx="8369779" cy="478016"/>
      </dsp:txXfrm>
    </dsp:sp>
    <dsp:sp modelId="{76B036A0-9711-41C1-9DD1-211354D28A29}">
      <dsp:nvSpPr>
        <dsp:cNvPr id="0" name=""/>
        <dsp:cNvSpPr/>
      </dsp:nvSpPr>
      <dsp:spPr>
        <a:xfrm>
          <a:off x="0" y="3459597"/>
          <a:ext cx="8369779" cy="0"/>
        </a:xfrm>
        <a:prstGeom prst="lin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99CD4D-7DD8-461B-8B99-34BF08F46408}">
      <dsp:nvSpPr>
        <dsp:cNvPr id="0" name=""/>
        <dsp:cNvSpPr/>
      </dsp:nvSpPr>
      <dsp:spPr>
        <a:xfrm>
          <a:off x="0" y="3459597"/>
          <a:ext cx="8369779" cy="478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Проведение проверки системы безопасности подъезд №№ 2 и 3</a:t>
          </a:r>
        </a:p>
      </dsp:txBody>
      <dsp:txXfrm>
        <a:off x="0" y="3459597"/>
        <a:ext cx="8369779" cy="478016"/>
      </dsp:txXfrm>
    </dsp:sp>
    <dsp:sp modelId="{971653A0-9610-4C8C-ABA8-3DA7102F46C9}">
      <dsp:nvSpPr>
        <dsp:cNvPr id="0" name=""/>
        <dsp:cNvSpPr/>
      </dsp:nvSpPr>
      <dsp:spPr>
        <a:xfrm>
          <a:off x="0" y="3937613"/>
          <a:ext cx="8369779" cy="0"/>
        </a:xfrm>
        <a:prstGeom prst="lin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889834-77CB-41BF-9528-BA583283F7FA}">
      <dsp:nvSpPr>
        <dsp:cNvPr id="0" name=""/>
        <dsp:cNvSpPr/>
      </dsp:nvSpPr>
      <dsp:spPr>
        <a:xfrm>
          <a:off x="0" y="3937613"/>
          <a:ext cx="8369779" cy="478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Демонтаж защитного короба в лифтах, подъезд №1</a:t>
          </a:r>
        </a:p>
      </dsp:txBody>
      <dsp:txXfrm>
        <a:off x="0" y="3937613"/>
        <a:ext cx="8369779" cy="478016"/>
      </dsp:txXfrm>
    </dsp:sp>
    <dsp:sp modelId="{2AD75F02-6407-4AAE-9184-2B4BFE76C722}">
      <dsp:nvSpPr>
        <dsp:cNvPr id="0" name=""/>
        <dsp:cNvSpPr/>
      </dsp:nvSpPr>
      <dsp:spPr>
        <a:xfrm>
          <a:off x="0" y="4415630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FCF1B3-1C1F-4C9B-86BE-37C0A5CFCCDE}">
      <dsp:nvSpPr>
        <dsp:cNvPr id="0" name=""/>
        <dsp:cNvSpPr/>
      </dsp:nvSpPr>
      <dsp:spPr>
        <a:xfrm>
          <a:off x="0" y="4415630"/>
          <a:ext cx="8369779" cy="478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Осмотр аварийного освещения, замена 53 ламп, 37 аккумуляторов и 9 стартеров</a:t>
          </a:r>
        </a:p>
      </dsp:txBody>
      <dsp:txXfrm>
        <a:off x="0" y="4415630"/>
        <a:ext cx="8369779" cy="478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Август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041041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август 2022 года выполнили 435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55646"/>
              </p:ext>
            </p:extLst>
          </p:nvPr>
        </p:nvGraphicFramePr>
        <p:xfrm>
          <a:off x="387111" y="2434453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август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2710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373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407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3117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410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78724" y="10606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A739488E-DBCB-DF6D-E764-68E0941C1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017688"/>
              </p:ext>
            </p:extLst>
          </p:nvPr>
        </p:nvGraphicFramePr>
        <p:xfrm>
          <a:off x="295036" y="2040382"/>
          <a:ext cx="8553927" cy="2777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12564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  <a:gridCol w="2838475">
                  <a:extLst>
                    <a:ext uri="{9D8B030D-6E8A-4147-A177-3AD203B41FA5}">
                      <a16:colId xmlns:a16="http://schemas.microsoft.com/office/drawing/2014/main" val="2147216372"/>
                    </a:ext>
                  </a:extLst>
                </a:gridCol>
                <a:gridCol w="1642802">
                  <a:extLst>
                    <a:ext uri="{9D8B030D-6E8A-4147-A177-3AD203B41FA5}">
                      <a16:colId xmlns:a16="http://schemas.microsoft.com/office/drawing/2014/main" val="3113228450"/>
                    </a:ext>
                  </a:extLst>
                </a:gridCol>
                <a:gridCol w="1340199">
                  <a:extLst>
                    <a:ext uri="{9D8B030D-6E8A-4147-A177-3AD203B41FA5}">
                      <a16:colId xmlns:a16="http://schemas.microsoft.com/office/drawing/2014/main" val="2776813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Дата</a:t>
                      </a: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Время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Помещение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Содержание заявки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Принятые меры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Привлечении 3-х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12.08.2022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  <a:latin typeface="TT NORMS"/>
                        </a:rPr>
                        <a:t>18:10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Кв-145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Протечка  отвода полотенцесушителя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Работы назначены на 12.08.22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Не привлекались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91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15.08.2022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T NORMS"/>
                        </a:rPr>
                        <a:t>7:20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Техподполье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Протечка воды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Течь была обнаружена в кв 92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Не привлекались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147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23.08.2022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T NORMS"/>
                        </a:rPr>
                        <a:t>12:30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Кв-103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Протечка  отвода полотенцесушителя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Сварочные работы на отводе полотенцесушителя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T NORMS"/>
                        </a:rPr>
                        <a:t>Не привлекались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275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24.08.2022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T NORMS"/>
                        </a:rPr>
                        <a:t>2:00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  <a:latin typeface="TT NORMS"/>
                        </a:rPr>
                        <a:t>кв 196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Протечка в стояке с верхнего этажа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Провели сварочные работы на стояке ГВС в кв 214</a:t>
                      </a: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Не привлекались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11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500433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31606"/>
              </p:ext>
            </p:extLst>
          </p:nvPr>
        </p:nvGraphicFramePr>
        <p:xfrm>
          <a:off x="500433" y="2996539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август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15 366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1 960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895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августе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605833"/>
              </p:ext>
            </p:extLst>
          </p:nvPr>
        </p:nvGraphicFramePr>
        <p:xfrm>
          <a:off x="332038" y="1481559"/>
          <a:ext cx="8369778" cy="455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916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758862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10426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и сухая протирка въездных ворот в 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Работы в паркинге  покраска люков и трапов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Промывка трапов на этажах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№2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Химчистка ковра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№2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Промывка роторной машиной холла -1,-2 этаж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№1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560827"/>
              </p:ext>
            </p:extLst>
          </p:nvPr>
        </p:nvGraphicFramePr>
        <p:xfrm>
          <a:off x="501588" y="1487068"/>
          <a:ext cx="8140824" cy="386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T NORMS"/>
                        </a:rPr>
                        <a:t>Август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23 135 777,29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1 069 844 30 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24 205 621,59 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T NORMS"/>
                        </a:rPr>
                        <a:t>Справочно</a:t>
                      </a:r>
                      <a:r>
                        <a:rPr lang="ru-RU" sz="1400" dirty="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1 026 439,09₽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сентябрь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77281"/>
              </p:ext>
            </p:extLst>
          </p:nvPr>
        </p:nvGraphicFramePr>
        <p:xfrm>
          <a:off x="504587" y="1110645"/>
          <a:ext cx="8134826" cy="414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700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43126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422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299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Ремонт теплообменника в системе теплоснабжения</a:t>
                      </a:r>
                      <a:endParaRPr lang="en-GB" sz="16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Мытье фасада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73030"/>
                  </a:ext>
                </a:extLst>
              </a:tr>
              <a:tr h="300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Ремонт насоса теплоснабжения</a:t>
                      </a:r>
                      <a:endParaRPr lang="en-GB" sz="16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Промывка дренажных лотков в паркинге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33338"/>
                  </a:ext>
                </a:extLst>
              </a:tr>
              <a:tr h="121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Проверка состояния водопроводов и запорной арматуры в ИТП (замена при необходимости)</a:t>
                      </a:r>
                      <a:endParaRPr lang="en-GB" sz="16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уборка окон с внутренней стороны с применением спец. Средств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50860"/>
                  </a:ext>
                </a:extLst>
              </a:tr>
              <a:tr h="611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Технический обслуживание заземляющих устройств (</a:t>
                      </a:r>
                      <a:r>
                        <a:rPr lang="ru-RU" sz="1600" dirty="0" err="1">
                          <a:latin typeface="TT NORMS"/>
                          <a:cs typeface="Times New Roman" panose="02020603050405020304" pitchFamily="18" charset="0"/>
                        </a:rPr>
                        <a:t>молнезащита</a:t>
                      </a: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уборка светопрозрачных конструкций с внутренней и наружной стороны с использованием спец. средств для мытья окон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2216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Техническое обслуживание ворот паркинга 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Прочистка желобов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429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Проведение осмотра и ремонт входных дверей (запирающих устройств)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Мытье и сушка ковриков лифтов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  <a:tr h="2515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T NORMS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Окраска  уличных люков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271164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 кроны калины  препаратом от  фитофтороза,  обрезка повреждений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Прополка, рыхление почвы в зоне  клумб под липами 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кустарников. 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 от сорняков участков посадки гостевой стоянки и клумб внутри скамеек, подкормка удобрением Стрижка растений  Посадка растений -  пион  белый – 2 </a:t>
            </a:r>
            <a:r>
              <a:rPr lang="ru-RU" sz="16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Изображение выглядит как внешний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805C8489-A4CA-4333-A72E-08A81494A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2592000"/>
            <a:ext cx="2159398" cy="288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9689D369-2CC1-443F-B66D-66587E0837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2592000"/>
            <a:ext cx="2159999" cy="2880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растение, зеленый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CFCC8C9-FD91-43BF-A6A9-DD5AC6695D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592000"/>
            <a:ext cx="2160000" cy="2880000"/>
          </a:xfrm>
          <a:prstGeom prst="rect">
            <a:avLst/>
          </a:prstGeom>
        </p:spPr>
      </p:pic>
      <p:pic>
        <p:nvPicPr>
          <p:cNvPr id="2" name="Рисунок 1" descr="Изображение выглядит как растение, земля, внешний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00BC1011-CAF5-9185-C5FD-0C55CFC470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2592000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174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Покос газона.  Подкормка газона  комплексным удобрением после скашивания</a:t>
            </a:r>
          </a:p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мусора и прочих загрязнений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деревьев и кустов с внесением комплексного удобрения, полив из шланга деревьев</a:t>
            </a:r>
            <a:endParaRPr lang="en-US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Прополка, рыхление почвы в зоне  центральной клумбы. Полив из лейки и шланга 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туй стимулятором роста. Полив туй. Прополка от сорняков вокруг туй</a:t>
            </a:r>
          </a:p>
          <a:p>
            <a:pPr lvl="0" algn="just">
              <a:lnSpc>
                <a:spcPct val="91000"/>
              </a:lnSpc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внешний, дерево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CA079E5F-1188-4AE5-9121-A52CA98C4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592000"/>
            <a:ext cx="2160000" cy="288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рава, внешний, дерево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C5CA083-31C3-4B13-8933-17E9B938186E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2592000"/>
            <a:ext cx="2160000" cy="2880000"/>
          </a:xfrm>
          <a:prstGeom prst="rect">
            <a:avLst/>
          </a:prstGeom>
        </p:spPr>
      </p:pic>
      <p:pic>
        <p:nvPicPr>
          <p:cNvPr id="2" name="Рисунок 1" descr="Изображение выглядит как дерево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D97BAEB-BEE8-1EC6-7880-1AB15419DDE4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2592000"/>
            <a:ext cx="2160000" cy="2880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емля, дерево, внешни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8D19EBE0-0155-B642-7515-5EDBF9B9E5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2592000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4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523681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Покраска ограждений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здание, веранда, настил&#10;&#10;Автоматически созданное описание">
            <a:extLst>
              <a:ext uri="{FF2B5EF4-FFF2-40B4-BE49-F238E27FC236}">
                <a16:creationId xmlns:a16="http://schemas.microsoft.com/office/drawing/2014/main" id="{793C9C33-3D3E-4ADD-9B96-435B27F6D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1089000"/>
            <a:ext cx="3510000" cy="468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ешний, дорожка&#10;&#10;Автоматически созданное описание">
            <a:extLst>
              <a:ext uri="{FF2B5EF4-FFF2-40B4-BE49-F238E27FC236}">
                <a16:creationId xmlns:a16="http://schemas.microsoft.com/office/drawing/2014/main" id="{A0D0F6BA-A829-49C2-89B5-8B306CFC7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89000"/>
            <a:ext cx="351213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12907" y="344507"/>
            <a:ext cx="6374505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42 неработающие лампы в местах общего пользования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727DD-1ECF-83A5-CD25-EFA9C38E202C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pic>
        <p:nvPicPr>
          <p:cNvPr id="6" name="Рисунок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1B85C0F-829D-472E-81DE-F682BD088B9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882800"/>
            <a:ext cx="2196000" cy="3096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, стена, окно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E00E9051-3EA1-4F40-9929-8EF92E9A14A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82800"/>
            <a:ext cx="2196000" cy="3096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еталлоизделия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43FEAB48-EAAA-4380-81A1-24E271F1061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81000"/>
            <a:ext cx="2196000" cy="30960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убчатая передач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37ABF70E-7F3A-4E87-A407-3CCF4965E56B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882800"/>
            <a:ext cx="2196000" cy="3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30C48-4B32-F967-79DA-C1D0FC9ED1B0}"/>
              </a:ext>
            </a:extLst>
          </p:cNvPr>
          <p:cNvSpPr txBox="1"/>
          <p:nvPr/>
        </p:nvSpPr>
        <p:spPr>
          <a:xfrm>
            <a:off x="86379" y="1518249"/>
            <a:ext cx="192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  <a:latin typeface="TT NORMS"/>
              </a:rPr>
              <a:t>Было: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366FF-CA93-AC17-3100-0E6C99B68E21}"/>
              </a:ext>
            </a:extLst>
          </p:cNvPr>
          <p:cNvSpPr txBox="1"/>
          <p:nvPr/>
        </p:nvSpPr>
        <p:spPr>
          <a:xfrm>
            <a:off x="4616626" y="1503043"/>
            <a:ext cx="192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  <a:latin typeface="TT NORMS"/>
              </a:rPr>
              <a:t>Стало:</a:t>
            </a:r>
          </a:p>
        </p:txBody>
      </p:sp>
    </p:spTree>
    <p:extLst>
      <p:ext uri="{BB962C8B-B14F-4D97-AF65-F5344CB8AC3E}">
        <p14:creationId xmlns:p14="http://schemas.microsoft.com/office/powerpoint/2010/main" val="253958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12907" y="344507"/>
            <a:ext cx="6374505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Заменили лампы в паркинге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727DD-1ECF-83A5-CD25-EFA9C38E202C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pic>
        <p:nvPicPr>
          <p:cNvPr id="5" name="Рисунок 4" descr="Изображение выглядит как внутренни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7A6BC186-1393-4A00-8D21-E56D0592E1A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1881000"/>
            <a:ext cx="2196000" cy="3096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стена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8826729A-2510-4ED8-A757-CC5F4BAED3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000"/>
            <a:ext cx="2196000" cy="3096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пол, открыть&#10;&#10;Автоматически созданное описание">
            <a:extLst>
              <a:ext uri="{FF2B5EF4-FFF2-40B4-BE49-F238E27FC236}">
                <a16:creationId xmlns:a16="http://schemas.microsoft.com/office/drawing/2014/main" id="{E53145D5-785A-4E01-AF1C-116AB2F5EA4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882800"/>
            <a:ext cx="2196000" cy="30960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тена, внутренний, ванна&#10;&#10;Автоматически созданное описание">
            <a:extLst>
              <a:ext uri="{FF2B5EF4-FFF2-40B4-BE49-F238E27FC236}">
                <a16:creationId xmlns:a16="http://schemas.microsoft.com/office/drawing/2014/main" id="{76490526-7586-4A77-B7AC-B752BEEB9443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2800"/>
            <a:ext cx="2196000" cy="3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8F067-8302-41E8-B23A-8223032F9376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6A06A-C5C8-2F7A-63B3-96A4299C9D2F}"/>
              </a:ext>
            </a:extLst>
          </p:cNvPr>
          <p:cNvSpPr txBox="1"/>
          <p:nvPr/>
        </p:nvSpPr>
        <p:spPr>
          <a:xfrm>
            <a:off x="86379" y="1518249"/>
            <a:ext cx="192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  <a:latin typeface="TT NORMS"/>
              </a:rPr>
              <a:t>Было: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0A7C3-E544-1684-67E8-CA8C42C43E5E}"/>
              </a:ext>
            </a:extLst>
          </p:cNvPr>
          <p:cNvSpPr txBox="1"/>
          <p:nvPr/>
        </p:nvSpPr>
        <p:spPr>
          <a:xfrm>
            <a:off x="4616626" y="1503043"/>
            <a:ext cx="192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  <a:latin typeface="TT NORMS"/>
              </a:rPr>
              <a:t>Стало:</a:t>
            </a:r>
          </a:p>
        </p:txBody>
      </p:sp>
    </p:spTree>
    <p:extLst>
      <p:ext uri="{BB962C8B-B14F-4D97-AF65-F5344CB8AC3E}">
        <p14:creationId xmlns:p14="http://schemas.microsoft.com/office/powerpoint/2010/main" val="106734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94203" y="344507"/>
            <a:ext cx="5630863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воздушных фильтров вентиляции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07995E-C2D0-4AD8-B535-54F7DD41F5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82800"/>
            <a:ext cx="2196000" cy="3096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пол, кроват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890B001A-3900-46D0-85A0-15BB68F1229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1882800"/>
            <a:ext cx="2196000" cy="3096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бувь&#10;&#10;Автоматически созданное описание">
            <a:extLst>
              <a:ext uri="{FF2B5EF4-FFF2-40B4-BE49-F238E27FC236}">
                <a16:creationId xmlns:a16="http://schemas.microsoft.com/office/drawing/2014/main" id="{76E13554-9D16-4394-861A-0D97F275366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82800"/>
            <a:ext cx="2196000" cy="30960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нутренни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32F9C9F-5E48-4E33-8215-231F7B2D60EF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882800"/>
            <a:ext cx="2196000" cy="309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4018B6-513E-BD75-762C-041B045B7699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1E9FD-80BA-905D-700E-125FDA7E07A8}"/>
              </a:ext>
            </a:extLst>
          </p:cNvPr>
          <p:cNvSpPr txBox="1"/>
          <p:nvPr/>
        </p:nvSpPr>
        <p:spPr>
          <a:xfrm>
            <a:off x="86379" y="1518249"/>
            <a:ext cx="192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  <a:latin typeface="TT NORMS"/>
              </a:rPr>
              <a:t>Было: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58749-4097-978D-8850-D8AE4664032E}"/>
              </a:ext>
            </a:extLst>
          </p:cNvPr>
          <p:cNvSpPr txBox="1"/>
          <p:nvPr/>
        </p:nvSpPr>
        <p:spPr>
          <a:xfrm>
            <a:off x="4616626" y="1503043"/>
            <a:ext cx="192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8843B"/>
                </a:solidFill>
                <a:latin typeface="TT NORMS"/>
              </a:rPr>
              <a:t>Стало:</a:t>
            </a:r>
          </a:p>
        </p:txBody>
      </p:sp>
    </p:spTree>
    <p:extLst>
      <p:ext uri="{BB962C8B-B14F-4D97-AF65-F5344CB8AC3E}">
        <p14:creationId xmlns:p14="http://schemas.microsoft.com/office/powerpoint/2010/main" val="332660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5795"/>
              </p:ext>
            </p:extLst>
          </p:nvPr>
        </p:nvGraphicFramePr>
        <p:xfrm>
          <a:off x="368180" y="2795521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август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541,3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74,4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798,9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90,4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761</Words>
  <Application>Microsoft Macintosh PowerPoint</Application>
  <PresentationFormat>Экран (4:3)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bratchikov vladimir</cp:lastModifiedBy>
  <cp:revision>287</cp:revision>
  <dcterms:created xsi:type="dcterms:W3CDTF">2022-01-28T09:16:54Z</dcterms:created>
  <dcterms:modified xsi:type="dcterms:W3CDTF">2022-10-10T11:25:12Z</dcterms:modified>
</cp:coreProperties>
</file>