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14" r:id="rId4"/>
    <p:sldId id="304" r:id="rId5"/>
    <p:sldId id="320" r:id="rId6"/>
    <p:sldId id="257" r:id="rId7"/>
    <p:sldId id="264" r:id="rId8"/>
    <p:sldId id="265" r:id="rId9"/>
    <p:sldId id="280" r:id="rId10"/>
    <p:sldId id="296" r:id="rId11"/>
    <p:sldId id="308" r:id="rId12"/>
    <p:sldId id="310" r:id="rId13"/>
    <p:sldId id="311" r:id="rId14"/>
    <p:sldId id="301" r:id="rId15"/>
    <p:sldId id="318" r:id="rId16"/>
    <p:sldId id="322" r:id="rId17"/>
    <p:sldId id="324" r:id="rId18"/>
    <p:sldId id="329" r:id="rId19"/>
    <p:sldId id="333" r:id="rId20"/>
    <p:sldId id="342" r:id="rId21"/>
    <p:sldId id="343" r:id="rId22"/>
    <p:sldId id="344" r:id="rId23"/>
    <p:sldId id="347" r:id="rId24"/>
    <p:sldId id="266" r:id="rId25"/>
    <p:sldId id="348" r:id="rId26"/>
    <p:sldId id="258" r:id="rId27"/>
    <p:sldId id="267" r:id="rId28"/>
    <p:sldId id="269" r:id="rId29"/>
    <p:sldId id="272" r:id="rId30"/>
    <p:sldId id="349" r:id="rId31"/>
    <p:sldId id="25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C1D"/>
    <a:srgbClr val="C3A9B8"/>
    <a:srgbClr val="E0AC8C"/>
    <a:srgbClr val="E3B395"/>
    <a:srgbClr val="E6B99E"/>
    <a:srgbClr val="D88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DA28F-7748-4CF5-A8BE-6B5648236F53}" v="616" dt="2022-02-09T12:29:35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43DA28F-7748-4CF5-A8BE-6B5648236F53}"/>
    <pc:docChg chg="undo redo custSel modSld">
      <pc:chgData name="Александра  Шишкова" userId="eef2855d-6d2a-495a-868b-d7a8ff178bc4" providerId="ADAL" clId="{943DA28F-7748-4CF5-A8BE-6B5648236F53}" dt="2022-02-09T13:01:07.940" v="1232" actId="14100"/>
      <pc:docMkLst>
        <pc:docMk/>
      </pc:docMkLst>
      <pc:sldChg chg="modSp mod">
        <pc:chgData name="Александра  Шишкова" userId="eef2855d-6d2a-495a-868b-d7a8ff178bc4" providerId="ADAL" clId="{943DA28F-7748-4CF5-A8BE-6B5648236F53}" dt="2022-02-09T12:15:10.790" v="808" actId="20577"/>
        <pc:sldMkLst>
          <pc:docMk/>
          <pc:sldMk cId="1903329932" sldId="258"/>
        </pc:sldMkLst>
        <pc:spChg chg="mod">
          <ac:chgData name="Александра  Шишкова" userId="eef2855d-6d2a-495a-868b-d7a8ff178bc4" providerId="ADAL" clId="{943DA28F-7748-4CF5-A8BE-6B5648236F53}" dt="2022-02-09T09:52:35.254" v="116" actId="1076"/>
          <ac:spMkLst>
            <pc:docMk/>
            <pc:sldMk cId="1903329932" sldId="258"/>
            <ac:spMk id="6" creationId="{1A6B2C54-152A-4CC1-8737-DB9E69A26431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15:10.790" v="808" actId="20577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14:37.043" v="792" actId="20577"/>
        <pc:sldMkLst>
          <pc:docMk/>
          <pc:sldMk cId="2189877253" sldId="266"/>
        </pc:sldMkLst>
        <pc:graphicFrameChg chg="mod">
          <ac:chgData name="Александра  Шишкова" userId="eef2855d-6d2a-495a-868b-d7a8ff178bc4" providerId="ADAL" clId="{943DA28F-7748-4CF5-A8BE-6B5648236F53}" dt="2022-02-09T12:14:37.043" v="792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8:01.403" v="214" actId="20577"/>
        <pc:sldMkLst>
          <pc:docMk/>
          <pc:sldMk cId="2819116864" sldId="267"/>
        </pc:sldMkLst>
        <pc:spChg chg="mod">
          <ac:chgData name="Александра  Шишкова" userId="eef2855d-6d2a-495a-868b-d7a8ff178bc4" providerId="ADAL" clId="{943DA28F-7748-4CF5-A8BE-6B5648236F53}" dt="2022-02-09T09:57:47.193" v="203" actId="20577"/>
          <ac:spMkLst>
            <pc:docMk/>
            <pc:sldMk cId="2819116864" sldId="267"/>
            <ac:spMk id="10" creationId="{5E607505-D166-436D-960C-41BEBE600F0B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09:58:01.403" v="214" actId="20577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1:19.724" v="112" actId="20577"/>
        <pc:sldMkLst>
          <pc:docMk/>
          <pc:sldMk cId="4130639335" sldId="268"/>
        </pc:sldMkLst>
        <pc:graphicFrameChg chg="mod modGraphic">
          <ac:chgData name="Александра  Шишкова" userId="eef2855d-6d2a-495a-868b-d7a8ff178bc4" providerId="ADAL" clId="{943DA28F-7748-4CF5-A8BE-6B5648236F53}" dt="2022-02-09T09:51:19.724" v="112" actId="20577"/>
          <ac:graphicFrameMkLst>
            <pc:docMk/>
            <pc:sldMk cId="4130639335" sldId="268"/>
            <ac:graphicFrameMk id="7" creationId="{144DEA1E-8C50-49B1-953A-6DF6D1F10DA7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44:42.369" v="19" actId="20577"/>
        <pc:sldMkLst>
          <pc:docMk/>
          <pc:sldMk cId="571093905" sldId="269"/>
        </pc:sldMkLst>
        <pc:graphicFrameChg chg="modGraphic">
          <ac:chgData name="Александра  Шишкова" userId="eef2855d-6d2a-495a-868b-d7a8ff178bc4" providerId="ADAL" clId="{943DA28F-7748-4CF5-A8BE-6B5648236F53}" dt="2022-02-09T09:44:42.369" v="19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02.912" v="865" actId="2711"/>
        <pc:sldMkLst>
          <pc:docMk/>
          <pc:sldMk cId="2547746419" sldId="270"/>
        </pc:sldMkLst>
        <pc:graphicFrameChg chg="mod modGraphic">
          <ac:chgData name="Александра  Шишкова" userId="eef2855d-6d2a-495a-868b-d7a8ff178bc4" providerId="ADAL" clId="{943DA28F-7748-4CF5-A8BE-6B5648236F53}" dt="2022-02-09T12:28:02.912" v="865" actId="2711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18.938" v="867" actId="1076"/>
        <pc:sldMkLst>
          <pc:docMk/>
          <pc:sldMk cId="4192431420" sldId="272"/>
        </pc:sldMkLst>
        <pc:spChg chg="mod">
          <ac:chgData name="Александра  Шишкова" userId="eef2855d-6d2a-495a-868b-d7a8ff178bc4" providerId="ADAL" clId="{943DA28F-7748-4CF5-A8BE-6B5648236F53}" dt="2022-02-09T12:28:18.938" v="867" actId="1076"/>
          <ac:spMkLst>
            <pc:docMk/>
            <pc:sldMk cId="4192431420" sldId="272"/>
            <ac:spMk id="12" creationId="{39F5B48F-7EBF-402A-9E35-8ECDFB0B6F4E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28:13.361" v="866" actId="14100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3:01:07.940" v="1232" actId="14100"/>
        <pc:sldMkLst>
          <pc:docMk/>
          <pc:sldMk cId="931460966" sldId="273"/>
        </pc:sldMkLst>
        <pc:graphicFrameChg chg="mod modGraphic">
          <ac:chgData name="Александра  Шишкова" userId="eef2855d-6d2a-495a-868b-d7a8ff178bc4" providerId="ADAL" clId="{943DA28F-7748-4CF5-A8BE-6B5648236F53}" dt="2022-02-09T13:01:07.940" v="1232" actId="14100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  <pc:docChgLst>
    <pc:chgData name="Александра Шишкова" userId="eef2855d-6d2a-495a-868b-d7a8ff178bc4" providerId="ADAL" clId="{7B157775-09E3-48EC-9A0D-EA802D431A4F}"/>
    <pc:docChg chg="undo custSel addSld delSld modSld sldOrd">
      <pc:chgData name="Александра Шишкова" userId="eef2855d-6d2a-495a-868b-d7a8ff178bc4" providerId="ADAL" clId="{7B157775-09E3-48EC-9A0D-EA802D431A4F}" dt="2022-02-08T09:45:12.670" v="1609" actId="20577"/>
      <pc:docMkLst>
        <pc:docMk/>
      </pc:docMkLst>
      <pc:sldChg chg="modSp mod">
        <pc:chgData name="Александра Шишкова" userId="eef2855d-6d2a-495a-868b-d7a8ff178bc4" providerId="ADAL" clId="{7B157775-09E3-48EC-9A0D-EA802D431A4F}" dt="2022-02-08T07:08:16.006" v="121" actId="1076"/>
        <pc:sldMkLst>
          <pc:docMk/>
          <pc:sldMk cId="1351651579" sldId="256"/>
        </pc:sldMkLst>
        <pc:spChg chg="mod">
          <ac:chgData name="Александра Шишкова" userId="eef2855d-6d2a-495a-868b-d7a8ff178bc4" providerId="ADAL" clId="{7B157775-09E3-48EC-9A0D-EA802D431A4F}" dt="2022-02-08T07:07:32.936" v="102" actId="1076"/>
          <ac:spMkLst>
            <pc:docMk/>
            <pc:sldMk cId="1351651579" sldId="256"/>
            <ac:spMk id="6" creationId="{A7BD990B-C49F-418A-8A51-AFA10CA628E2}"/>
          </ac:spMkLst>
        </pc:spChg>
        <pc:spChg chg="mod">
          <ac:chgData name="Александра Шишкова" userId="eef2855d-6d2a-495a-868b-d7a8ff178bc4" providerId="ADAL" clId="{7B157775-09E3-48EC-9A0D-EA802D431A4F}" dt="2022-02-08T07:08:16.006" v="121" actId="1076"/>
          <ac:spMkLst>
            <pc:docMk/>
            <pc:sldMk cId="1351651579" sldId="256"/>
            <ac:spMk id="8" creationId="{D34D88D7-CD38-4DA9-B1BD-44543BCD63FB}"/>
          </ac:spMkLst>
        </pc:spChg>
        <pc:picChg chg="mod">
          <ac:chgData name="Александра Шишкова" userId="eef2855d-6d2a-495a-868b-d7a8ff178bc4" providerId="ADAL" clId="{7B157775-09E3-48EC-9A0D-EA802D431A4F}" dt="2022-02-08T07:08:09.218" v="120" actId="1076"/>
          <ac:picMkLst>
            <pc:docMk/>
            <pc:sldMk cId="1351651579" sldId="256"/>
            <ac:picMk id="4" creationId="{BAF6CDDF-3478-4257-8525-D23E8860EC30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7:39:32.120" v="245" actId="14100"/>
        <pc:sldMkLst>
          <pc:docMk/>
          <pc:sldMk cId="2221862638" sldId="257"/>
        </pc:sldMkLst>
        <pc:spChg chg="mod">
          <ac:chgData name="Александра Шишкова" userId="eef2855d-6d2a-495a-868b-d7a8ff178bc4" providerId="ADAL" clId="{7B157775-09E3-48EC-9A0D-EA802D431A4F}" dt="2022-02-08T07:37:19.217" v="210" actId="20577"/>
          <ac:spMkLst>
            <pc:docMk/>
            <pc:sldMk cId="2221862638" sldId="257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7:39:32.120" v="245" actId="14100"/>
          <ac:picMkLst>
            <pc:docMk/>
            <pc:sldMk cId="2221862638" sldId="257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30.184" v="244" actId="14100"/>
          <ac:picMkLst>
            <pc:docMk/>
            <pc:sldMk cId="2221862638" sldId="257"/>
            <ac:picMk id="6" creationId="{C300FFBF-FF22-463F-8444-A06B7A0D8137}"/>
          </ac:picMkLst>
        </pc:picChg>
        <pc:picChg chg="del">
          <ac:chgData name="Александра Шишкова" userId="eef2855d-6d2a-495a-868b-d7a8ff178bc4" providerId="ADAL" clId="{7B157775-09E3-48EC-9A0D-EA802D431A4F}" dt="2022-02-08T07:37:24.171" v="211" actId="478"/>
          <ac:picMkLst>
            <pc:docMk/>
            <pc:sldMk cId="2221862638" sldId="257"/>
            <ac:picMk id="9" creationId="{DBFE3A28-E520-4678-B342-CABA2490214E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26.400" v="243" actId="14100"/>
          <ac:picMkLst>
            <pc:docMk/>
            <pc:sldMk cId="2221862638" sldId="257"/>
            <ac:picMk id="10" creationId="{1309EEAF-22D9-49B3-8BE0-A3DEDB2E7189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8:55:36.820" v="1215"/>
        <pc:sldMkLst>
          <pc:docMk/>
          <pc:sldMk cId="1903329932" sldId="258"/>
        </pc:sldMkLst>
        <pc:spChg chg="add mod">
          <ac:chgData name="Александра Шишкова" userId="eef2855d-6d2a-495a-868b-d7a8ff178bc4" providerId="ADAL" clId="{7B157775-09E3-48EC-9A0D-EA802D431A4F}" dt="2022-02-08T08:39:03.865" v="916" actId="12"/>
          <ac:spMkLst>
            <pc:docMk/>
            <pc:sldMk cId="1903329932" sldId="258"/>
            <ac:spMk id="6" creationId="{1A6B2C54-152A-4CC1-8737-DB9E69A26431}"/>
          </ac:spMkLst>
        </pc:spChg>
        <pc:spChg chg="mod">
          <ac:chgData name="Александра Шишкова" userId="eef2855d-6d2a-495a-868b-d7a8ff178bc4" providerId="ADAL" clId="{7B157775-09E3-48EC-9A0D-EA802D431A4F}" dt="2022-02-08T08:38:13.646" v="907" actId="20577"/>
          <ac:spMkLst>
            <pc:docMk/>
            <pc:sldMk cId="1903329932" sldId="258"/>
            <ac:spMk id="7" creationId="{3942828B-4375-46DF-9BAE-C9E65A60A1E1}"/>
          </ac:spMkLst>
        </pc:spChg>
        <pc:graphicFrameChg chg="add del mod">
          <ac:chgData name="Александра Шишкова" userId="eef2855d-6d2a-495a-868b-d7a8ff178bc4" providerId="ADAL" clId="{7B157775-09E3-48EC-9A0D-EA802D431A4F}" dt="2022-02-08T08:52:41.002" v="1110" actId="478"/>
          <ac:graphicFrameMkLst>
            <pc:docMk/>
            <pc:sldMk cId="1903329932" sldId="258"/>
            <ac:graphicFrameMk id="8" creationId="{90FAB38C-6C8A-44F1-A48A-6AAA781B9B8A}"/>
          </ac:graphicFrameMkLst>
        </pc:graphicFrameChg>
        <pc:graphicFrameChg chg="mod modGraphic">
          <ac:chgData name="Александра Шишкова" userId="eef2855d-6d2a-495a-868b-d7a8ff178bc4" providerId="ADAL" clId="{7B157775-09E3-48EC-9A0D-EA802D431A4F}" dt="2022-02-08T08:55:36.820" v="1215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Шишкова" userId="eef2855d-6d2a-495a-868b-d7a8ff178bc4" providerId="ADAL" clId="{7B157775-09E3-48EC-9A0D-EA802D431A4F}" dt="2022-02-08T09:45:12.670" v="1609" actId="20577"/>
        <pc:sldMkLst>
          <pc:docMk/>
          <pc:sldMk cId="3698817589" sldId="259"/>
        </pc:sldMkLst>
        <pc:spChg chg="mod">
          <ac:chgData name="Александра Шишкова" userId="eef2855d-6d2a-495a-868b-d7a8ff178bc4" providerId="ADAL" clId="{7B157775-09E3-48EC-9A0D-EA802D431A4F}" dt="2022-02-08T09:45:12.670" v="1609" actId="20577"/>
          <ac:spMkLst>
            <pc:docMk/>
            <pc:sldMk cId="3698817589" sldId="259"/>
            <ac:spMk id="10" creationId="{A844060E-8268-422E-9A22-0A750B014368}"/>
          </ac:spMkLst>
        </pc:spChg>
      </pc:sldChg>
      <pc:sldChg chg="addSp delSp modSp add mod">
        <pc:chgData name="Александра Шишкова" userId="eef2855d-6d2a-495a-868b-d7a8ff178bc4" providerId="ADAL" clId="{7B157775-09E3-48EC-9A0D-EA802D431A4F}" dt="2022-02-08T07:18:09.423" v="166" actId="123"/>
        <pc:sldMkLst>
          <pc:docMk/>
          <pc:sldMk cId="3432102786" sldId="260"/>
        </pc:sldMkLst>
        <pc:spChg chg="del">
          <ac:chgData name="Александра Шишкова" userId="eef2855d-6d2a-495a-868b-d7a8ff178bc4" providerId="ADAL" clId="{7B157775-09E3-48EC-9A0D-EA802D431A4F}" dt="2022-02-08T07:18:00.112" v="163" actId="478"/>
          <ac:spMkLst>
            <pc:docMk/>
            <pc:sldMk cId="3432102786" sldId="260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7:18:09.423" v="166" actId="123"/>
          <ac:graphicFrameMkLst>
            <pc:docMk/>
            <pc:sldMk cId="3432102786" sldId="260"/>
            <ac:graphicFrameMk id="6" creationId="{3DF2942A-2498-4CAB-9469-06E1D141177D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7:08:44.605" v="123" actId="478"/>
          <ac:picMkLst>
            <pc:docMk/>
            <pc:sldMk cId="3432102786" sldId="260"/>
            <ac:picMk id="9" creationId="{DBFE3A28-E520-4678-B342-CABA2490214E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7:56:30.642" v="370" actId="1076"/>
        <pc:sldMkLst>
          <pc:docMk/>
          <pc:sldMk cId="3911551407" sldId="261"/>
        </pc:sldMkLst>
        <pc:spChg chg="mod">
          <ac:chgData name="Александра Шишкова" userId="eef2855d-6d2a-495a-868b-d7a8ff178bc4" providerId="ADAL" clId="{7B157775-09E3-48EC-9A0D-EA802D431A4F}" dt="2022-02-08T07:56:30.642" v="370" actId="1076"/>
          <ac:spMkLst>
            <pc:docMk/>
            <pc:sldMk cId="3911551407" sldId="261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7:55:39.303" v="360" actId="20577"/>
          <ac:spMkLst>
            <pc:docMk/>
            <pc:sldMk cId="3911551407" sldId="261"/>
            <ac:spMk id="16" creationId="{129C2F43-DEA8-42BE-855A-C0FBBB176EC9}"/>
          </ac:spMkLst>
        </pc:spChg>
        <pc:spChg chg="add mod">
          <ac:chgData name="Александра Шишкова" userId="eef2855d-6d2a-495a-868b-d7a8ff178bc4" providerId="ADAL" clId="{7B157775-09E3-48EC-9A0D-EA802D431A4F}" dt="2022-02-08T07:55:54.585" v="368" actId="1076"/>
          <ac:spMkLst>
            <pc:docMk/>
            <pc:sldMk cId="3911551407" sldId="261"/>
            <ac:spMk id="17" creationId="{64F9B317-CB0D-4678-BD1F-F797664BFBE8}"/>
          </ac:spMkLst>
        </pc:spChg>
        <pc:picChg chg="del">
          <ac:chgData name="Александра Шишкова" userId="eef2855d-6d2a-495a-868b-d7a8ff178bc4" providerId="ADAL" clId="{7B157775-09E3-48EC-9A0D-EA802D431A4F}" dt="2022-02-08T07:40:06.190" v="247" actId="478"/>
          <ac:picMkLst>
            <pc:docMk/>
            <pc:sldMk cId="3911551407" sldId="261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1.848" v="345" actId="1076"/>
          <ac:picMkLst>
            <pc:docMk/>
            <pc:sldMk cId="3911551407" sldId="261"/>
            <ac:picMk id="5" creationId="{3B792F07-7165-42AF-870E-DF8B1DC2528E}"/>
          </ac:picMkLst>
        </pc:picChg>
        <pc:picChg chg="del">
          <ac:chgData name="Александра Шишкова" userId="eef2855d-6d2a-495a-868b-d7a8ff178bc4" providerId="ADAL" clId="{7B157775-09E3-48EC-9A0D-EA802D431A4F}" dt="2022-02-08T07:40:06.708" v="248" actId="478"/>
          <ac:picMkLst>
            <pc:docMk/>
            <pc:sldMk cId="3911551407" sldId="261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46.566" v="343" actId="14100"/>
          <ac:picMkLst>
            <pc:docMk/>
            <pc:sldMk cId="3911551407" sldId="261"/>
            <ac:picMk id="9" creationId="{98289219-E6E7-4823-9D85-85FFCBB6151E}"/>
          </ac:picMkLst>
        </pc:picChg>
        <pc:picChg chg="del">
          <ac:chgData name="Александра Шишкова" userId="eef2855d-6d2a-495a-868b-d7a8ff178bc4" providerId="ADAL" clId="{7B157775-09E3-48EC-9A0D-EA802D431A4F}" dt="2022-02-08T07:40:07.211" v="249" actId="478"/>
          <ac:picMkLst>
            <pc:docMk/>
            <pc:sldMk cId="3911551407" sldId="261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3.452" v="346" actId="1076"/>
          <ac:picMkLst>
            <pc:docMk/>
            <pc:sldMk cId="3911551407" sldId="261"/>
            <ac:picMk id="13" creationId="{DAA1195C-F919-4A1C-B3D6-0220807E322D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09.843" v="331" actId="1076"/>
          <ac:picMkLst>
            <pc:docMk/>
            <pc:sldMk cId="3911551407" sldId="261"/>
            <ac:picMk id="15" creationId="{621297D3-B844-44CC-A364-62A9E324C60D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0:51.102" v="514" actId="1076"/>
        <pc:sldMkLst>
          <pc:docMk/>
          <pc:sldMk cId="499231565" sldId="262"/>
        </pc:sldMkLst>
        <pc:spChg chg="mod">
          <ac:chgData name="Александра Шишкова" userId="eef2855d-6d2a-495a-868b-d7a8ff178bc4" providerId="ADAL" clId="{7B157775-09E3-48EC-9A0D-EA802D431A4F}" dt="2022-02-08T07:57:59.302" v="440" actId="20577"/>
          <ac:spMkLst>
            <pc:docMk/>
            <pc:sldMk cId="499231565" sldId="262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7:56:40.758" v="372" actId="478"/>
          <ac:picMkLst>
            <pc:docMk/>
            <pc:sldMk cId="499231565" sldId="262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4.344" v="503" actId="1076"/>
          <ac:picMkLst>
            <pc:docMk/>
            <pc:sldMk cId="499231565" sldId="262"/>
            <ac:picMk id="5" creationId="{F996D0A0-D75A-4659-9E7D-D862E44C7622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259" v="373" actId="478"/>
          <ac:picMkLst>
            <pc:docMk/>
            <pc:sldMk cId="499231565" sldId="262"/>
            <ac:picMk id="6" creationId="{C300FFBF-FF22-463F-8444-A06B7A0D8137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11.711" v="444" actId="478"/>
          <ac:picMkLst>
            <pc:docMk/>
            <pc:sldMk cId="499231565" sldId="262"/>
            <ac:picMk id="9" creationId="{18894462-FCCF-43A6-BF31-AA096A245776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654" v="374" actId="478"/>
          <ac:picMkLst>
            <pc:docMk/>
            <pc:sldMk cId="499231565" sldId="262"/>
            <ac:picMk id="10" creationId="{1309EEAF-22D9-49B3-8BE0-A3DEDB2E7189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20.915" v="448" actId="478"/>
          <ac:picMkLst>
            <pc:docMk/>
            <pc:sldMk cId="499231565" sldId="262"/>
            <ac:picMk id="13" creationId="{5A6C3E82-6258-44BB-9852-456570F04733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7.073" v="506" actId="1076"/>
          <ac:picMkLst>
            <pc:docMk/>
            <pc:sldMk cId="499231565" sldId="262"/>
            <ac:picMk id="15" creationId="{6848069B-95B4-4CE5-BB00-E6265BAEB398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51.102" v="514" actId="1076"/>
          <ac:picMkLst>
            <pc:docMk/>
            <pc:sldMk cId="499231565" sldId="262"/>
            <ac:picMk id="17" creationId="{68A4661A-B80B-4444-A215-EC55B476075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45.395" v="486" actId="478"/>
          <ac:picMkLst>
            <pc:docMk/>
            <pc:sldMk cId="499231565" sldId="262"/>
            <ac:picMk id="19" creationId="{83204748-E174-4CA3-B623-5B3F27716E7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51.853" v="488" actId="478"/>
          <ac:picMkLst>
            <pc:docMk/>
            <pc:sldMk cId="499231565" sldId="262"/>
            <ac:picMk id="21" creationId="{0F571365-C5F7-44EB-B5A3-2A84C516FFA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49.034" v="513" actId="1076"/>
          <ac:picMkLst>
            <pc:docMk/>
            <pc:sldMk cId="499231565" sldId="262"/>
            <ac:picMk id="23" creationId="{FB550802-D1AE-474B-921A-43C7B68C8DB3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5:20.524" v="606" actId="20577"/>
        <pc:sldMkLst>
          <pc:docMk/>
          <pc:sldMk cId="2269082374" sldId="263"/>
        </pc:sldMkLst>
        <pc:spChg chg="mod">
          <ac:chgData name="Александра Шишкова" userId="eef2855d-6d2a-495a-868b-d7a8ff178bc4" providerId="ADAL" clId="{7B157775-09E3-48EC-9A0D-EA802D431A4F}" dt="2022-02-08T08:05:20.524" v="606" actId="20577"/>
          <ac:spMkLst>
            <pc:docMk/>
            <pc:sldMk cId="2269082374" sldId="263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12.559" v="600" actId="1076"/>
          <ac:picMkLst>
            <pc:docMk/>
            <pc:sldMk cId="2269082374" sldId="263"/>
            <ac:picMk id="5" creationId="{6382ABB2-422C-4D06-BE2D-716BA0D21476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5.403" v="598" actId="1076"/>
          <ac:picMkLst>
            <pc:docMk/>
            <pc:sldMk cId="2269082374" sldId="263"/>
            <ac:picMk id="9" creationId="{2587CFE5-175E-4DB8-A0A4-8583AE8B1EA7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7.527" v="599" actId="1076"/>
          <ac:picMkLst>
            <pc:docMk/>
            <pc:sldMk cId="2269082374" sldId="263"/>
            <ac:picMk id="13" creationId="{6CB73D60-DCF5-4D29-9FE8-D23296BF25F2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12:12.370" v="747" actId="1076"/>
        <pc:sldMkLst>
          <pc:docMk/>
          <pc:sldMk cId="1765217750" sldId="264"/>
        </pc:sldMkLst>
        <pc:spChg chg="mod">
          <ac:chgData name="Александра Шишкова" userId="eef2855d-6d2a-495a-868b-d7a8ff178bc4" providerId="ADAL" clId="{7B157775-09E3-48EC-9A0D-EA802D431A4F}" dt="2022-02-08T08:12:12.370" v="747" actId="1076"/>
          <ac:spMkLst>
            <pc:docMk/>
            <pc:sldMk cId="1765217750" sldId="264"/>
            <ac:spMk id="8" creationId="{01A0FD06-33DD-4C9D-817C-F2066D0882AD}"/>
          </ac:spMkLst>
        </pc:spChg>
        <pc:picChg chg="add del mod">
          <ac:chgData name="Александра Шишкова" userId="eef2855d-6d2a-495a-868b-d7a8ff178bc4" providerId="ADAL" clId="{7B157775-09E3-48EC-9A0D-EA802D431A4F}" dt="2022-02-08T08:09:15.822" v="696" actId="478"/>
          <ac:picMkLst>
            <pc:docMk/>
            <pc:sldMk cId="1765217750" sldId="264"/>
            <ac:picMk id="3" creationId="{4B34326A-7FE5-4E44-85DC-FA6A74BAE060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064" v="608" actId="478"/>
          <ac:picMkLst>
            <pc:docMk/>
            <pc:sldMk cId="1765217750" sldId="264"/>
            <ac:picMk id="5" creationId="{6382ABB2-422C-4D06-BE2D-716BA0D21476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21.986" v="729" actId="14100"/>
          <ac:picMkLst>
            <pc:docMk/>
            <pc:sldMk cId="1765217750" sldId="264"/>
            <ac:picMk id="7" creationId="{F5B5334C-24C4-4F4C-A485-30DB932D87CE}"/>
          </ac:picMkLst>
        </pc:picChg>
        <pc:picChg chg="del">
          <ac:chgData name="Александра Шишкова" userId="eef2855d-6d2a-495a-868b-d7a8ff178bc4" providerId="ADAL" clId="{7B157775-09E3-48EC-9A0D-EA802D431A4F}" dt="2022-02-08T08:07:08.164" v="610" actId="478"/>
          <ac:picMkLst>
            <pc:docMk/>
            <pc:sldMk cId="1765217750" sldId="264"/>
            <ac:picMk id="9" creationId="{2587CFE5-175E-4DB8-A0A4-8583AE8B1EA7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59.250" v="744" actId="1076"/>
          <ac:picMkLst>
            <pc:docMk/>
            <pc:sldMk cId="1765217750" sldId="264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708" v="609" actId="478"/>
          <ac:picMkLst>
            <pc:docMk/>
            <pc:sldMk cId="1765217750" sldId="264"/>
            <ac:picMk id="13" creationId="{6CB73D60-DCF5-4D29-9FE8-D23296BF25F2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5.954" v="746" actId="14100"/>
          <ac:picMkLst>
            <pc:docMk/>
            <pc:sldMk cId="1765217750" sldId="264"/>
            <ac:picMk id="15" creationId="{CA3FCFED-BE94-4BC0-B8C7-75ED9D74F40E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8:10:41.967" v="717" actId="478"/>
          <ac:picMkLst>
            <pc:docMk/>
            <pc:sldMk cId="1765217750" sldId="264"/>
            <ac:picMk id="17" creationId="{DF3DF64E-3DE2-4EAE-88A1-5463DE61E3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3.536" v="745" actId="14100"/>
          <ac:picMkLst>
            <pc:docMk/>
            <pc:sldMk cId="1765217750" sldId="264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21:09.810" v="895" actId="20577"/>
        <pc:sldMkLst>
          <pc:docMk/>
          <pc:sldMk cId="711194825" sldId="265"/>
        </pc:sldMkLst>
        <pc:spChg chg="mod">
          <ac:chgData name="Александра Шишкова" userId="eef2855d-6d2a-495a-868b-d7a8ff178bc4" providerId="ADAL" clId="{7B157775-09E3-48EC-9A0D-EA802D431A4F}" dt="2022-02-08T08:21:09.810" v="895" actId="20577"/>
          <ac:spMkLst>
            <pc:docMk/>
            <pc:sldMk cId="711194825" sldId="265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8:15:54.744" v="891" actId="14100"/>
          <ac:picMkLst>
            <pc:docMk/>
            <pc:sldMk cId="711194825" sldId="265"/>
            <ac:picMk id="3" creationId="{A14087E7-13E0-4EAA-94A6-9267DF3B57EC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7.326" v="892" actId="14100"/>
          <ac:picMkLst>
            <pc:docMk/>
            <pc:sldMk cId="711194825" sldId="265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7" creationId="{F5B5334C-24C4-4F4C-A485-30DB932D87CE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9.541" v="893" actId="14100"/>
          <ac:picMkLst>
            <pc:docMk/>
            <pc:sldMk cId="711194825" sldId="265"/>
            <ac:picMk id="10" creationId="{90200507-B329-4C60-B6E6-E814425163F4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5" creationId="{CA3FCFED-BE94-4BC0-B8C7-75ED9D74F40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47:32.994" v="1059" actId="20577"/>
        <pc:sldMkLst>
          <pc:docMk/>
          <pc:sldMk cId="2189877253" sldId="266"/>
        </pc:sldMkLst>
        <pc:spChg chg="mod">
          <ac:chgData name="Александра Шишкова" userId="eef2855d-6d2a-495a-868b-d7a8ff178bc4" providerId="ADAL" clId="{7B157775-09E3-48EC-9A0D-EA802D431A4F}" dt="2022-02-08T08:45:42.861" v="1037" actId="20577"/>
          <ac:spMkLst>
            <pc:docMk/>
            <pc:sldMk cId="2189877253" sldId="266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8:47:32.994" v="1059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8:46:24.737" v="1040" actId="478"/>
          <ac:picMkLst>
            <pc:docMk/>
            <pc:sldMk cId="2189877253" sldId="266"/>
            <ac:picMk id="3" creationId="{A14087E7-13E0-4EAA-94A6-9267DF3B57EC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253" v="1041" actId="478"/>
          <ac:picMkLst>
            <pc:docMk/>
            <pc:sldMk cId="2189877253" sldId="266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674" v="1042" actId="478"/>
          <ac:picMkLst>
            <pc:docMk/>
            <pc:sldMk cId="2189877253" sldId="266"/>
            <ac:picMk id="10" creationId="{90200507-B329-4C60-B6E6-E814425163F4}"/>
          </ac:picMkLst>
        </pc:picChg>
      </pc:sldChg>
      <pc:sldChg chg="add del">
        <pc:chgData name="Александра Шишкова" userId="eef2855d-6d2a-495a-868b-d7a8ff178bc4" providerId="ADAL" clId="{7B157775-09E3-48EC-9A0D-EA802D431A4F}" dt="2022-02-08T08:46:33.494" v="1044"/>
        <pc:sldMkLst>
          <pc:docMk/>
          <pc:sldMk cId="1587974244" sldId="267"/>
        </pc:sldMkLst>
      </pc:sldChg>
      <pc:sldChg chg="addSp delSp modSp add del mod">
        <pc:chgData name="Александра Шишкова" userId="eef2855d-6d2a-495a-868b-d7a8ff178bc4" providerId="ADAL" clId="{7B157775-09E3-48EC-9A0D-EA802D431A4F}" dt="2022-02-08T08:57:23.281" v="1298" actId="2696"/>
        <pc:sldMkLst>
          <pc:docMk/>
          <pc:sldMk cId="2819116864" sldId="267"/>
        </pc:sldMkLst>
        <pc:spChg chg="add del mod">
          <ac:chgData name="Александра Шишкова" userId="eef2855d-6d2a-495a-868b-d7a8ff178bc4" providerId="ADAL" clId="{7B157775-09E3-48EC-9A0D-EA802D431A4F}" dt="2022-02-08T08:55:52.466" v="1218" actId="478"/>
          <ac:spMkLst>
            <pc:docMk/>
            <pc:sldMk cId="2819116864" sldId="267"/>
            <ac:spMk id="3" creationId="{45BE1BE0-DCC0-4D97-A287-B3F33907E494}"/>
          </ac:spMkLst>
        </pc:spChg>
        <pc:spChg chg="mod">
          <ac:chgData name="Александра Шишкова" userId="eef2855d-6d2a-495a-868b-d7a8ff178bc4" providerId="ADAL" clId="{7B157775-09E3-48EC-9A0D-EA802D431A4F}" dt="2022-02-08T08:49:07.030" v="1107" actId="1076"/>
          <ac:spMkLst>
            <pc:docMk/>
            <pc:sldMk cId="2819116864" sldId="267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8:48:51.051" v="1087" actId="20577"/>
          <ac:spMkLst>
            <pc:docMk/>
            <pc:sldMk cId="2819116864" sldId="267"/>
            <ac:spMk id="10" creationId="{5E607505-D166-436D-960C-41BEBE600F0B}"/>
          </ac:spMkLst>
        </pc:spChg>
        <pc:graphicFrameChg chg="del">
          <ac:chgData name="Александра Шишкова" userId="eef2855d-6d2a-495a-868b-d7a8ff178bc4" providerId="ADAL" clId="{7B157775-09E3-48EC-9A0D-EA802D431A4F}" dt="2022-02-08T08:47:43.644" v="1061" actId="478"/>
          <ac:graphicFrameMkLst>
            <pc:docMk/>
            <pc:sldMk cId="2819116864" sldId="267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8:57:09.918" v="1296" actId="14100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8:58:41.435" v="1328" actId="1076"/>
        <pc:sldMkLst>
          <pc:docMk/>
          <pc:sldMk cId="4130639335" sldId="268"/>
        </pc:sldMkLst>
        <pc:spChg chg="mod">
          <ac:chgData name="Александра Шишкова" userId="eef2855d-6d2a-495a-868b-d7a8ff178bc4" providerId="ADAL" clId="{7B157775-09E3-48EC-9A0D-EA802D431A4F}" dt="2022-02-08T08:57:34.401" v="1315" actId="20577"/>
          <ac:spMkLst>
            <pc:docMk/>
            <pc:sldMk cId="4130639335" sldId="268"/>
            <ac:spMk id="8" creationId="{01A0FD06-33DD-4C9D-817C-F2066D0882AD}"/>
          </ac:spMkLst>
        </pc:spChg>
        <pc:spChg chg="del">
          <ac:chgData name="Александра Шишкова" userId="eef2855d-6d2a-495a-868b-d7a8ff178bc4" providerId="ADAL" clId="{7B157775-09E3-48EC-9A0D-EA802D431A4F}" dt="2022-02-08T08:57:36.595" v="1316" actId="478"/>
          <ac:spMkLst>
            <pc:docMk/>
            <pc:sldMk cId="4130639335" sldId="268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8:58:41.435" v="1328" actId="1076"/>
          <ac:graphicFrameMkLst>
            <pc:docMk/>
            <pc:sldMk cId="4130639335" sldId="268"/>
            <ac:graphicFrameMk id="7" creationId="{144DEA1E-8C50-49B1-953A-6DF6D1F10DA7}"/>
          </ac:graphicFrameMkLst>
        </pc:graphicFrameChg>
        <pc:graphicFrameChg chg="del">
          <ac:chgData name="Александра Шишкова" userId="eef2855d-6d2a-495a-868b-d7a8ff178bc4" providerId="ADAL" clId="{7B157775-09E3-48EC-9A0D-EA802D431A4F}" dt="2022-02-08T08:57:52.423" v="1318" actId="478"/>
          <ac:graphicFrameMkLst>
            <pc:docMk/>
            <pc:sldMk cId="4130639335" sldId="268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00:52.651" v="1411" actId="20577"/>
        <pc:sldMkLst>
          <pc:docMk/>
          <pc:sldMk cId="571093905" sldId="269"/>
        </pc:sldMkLst>
        <pc:spChg chg="mod">
          <ac:chgData name="Александра Шишкова" userId="eef2855d-6d2a-495a-868b-d7a8ff178bc4" providerId="ADAL" clId="{7B157775-09E3-48EC-9A0D-EA802D431A4F}" dt="2022-02-08T08:59:13.083" v="1346" actId="20577"/>
          <ac:spMkLst>
            <pc:docMk/>
            <pc:sldMk cId="571093905" sldId="269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8:59:43.871" v="1356" actId="1076"/>
          <ac:spMkLst>
            <pc:docMk/>
            <pc:sldMk cId="571093905" sldId="269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9:00:52.651" v="1411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  <pc:graphicFrameChg chg="del mod">
          <ac:chgData name="Александра Шишкова" userId="eef2855d-6d2a-495a-868b-d7a8ff178bc4" providerId="ADAL" clId="{7B157775-09E3-48EC-9A0D-EA802D431A4F}" dt="2022-02-08T08:59:53.863" v="1357" actId="478"/>
          <ac:graphicFrameMkLst>
            <pc:docMk/>
            <pc:sldMk cId="571093905" sldId="269"/>
            <ac:graphicFrameMk id="12" creationId="{058C2E12-A1F2-4205-9AE3-B35A942305A2}"/>
          </ac:graphicFrameMkLst>
        </pc:graphicFrameChg>
        <pc:picChg chg="add del">
          <ac:chgData name="Александра Шишкова" userId="eef2855d-6d2a-495a-868b-d7a8ff178bc4" providerId="ADAL" clId="{7B157775-09E3-48EC-9A0D-EA802D431A4F}" dt="2022-02-08T09:00:01.779" v="1361" actId="22"/>
          <ac:picMkLst>
            <pc:docMk/>
            <pc:sldMk cId="571093905" sldId="269"/>
            <ac:picMk id="3" creationId="{EB79D6E6-ABD3-45DF-8A38-8546D806F5A5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9:20:16.499" v="1473" actId="22"/>
        <pc:sldMkLst>
          <pc:docMk/>
          <pc:sldMk cId="2547746419" sldId="270"/>
        </pc:sldMkLst>
        <pc:spChg chg="mod">
          <ac:chgData name="Александра Шишкова" userId="eef2855d-6d2a-495a-868b-d7a8ff178bc4" providerId="ADAL" clId="{7B157775-09E3-48EC-9A0D-EA802D431A4F}" dt="2022-02-08T09:01:18.434" v="1439" actId="1076"/>
          <ac:spMkLst>
            <pc:docMk/>
            <pc:sldMk cId="2547746419" sldId="270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9:19:08.809" v="1461" actId="12"/>
          <ac:spMkLst>
            <pc:docMk/>
            <pc:sldMk cId="2547746419" sldId="270"/>
            <ac:spMk id="10" creationId="{5E607505-D166-436D-960C-41BEBE600F0B}"/>
          </ac:spMkLst>
        </pc:spChg>
        <pc:spChg chg="add del">
          <ac:chgData name="Александра Шишкова" userId="eef2855d-6d2a-495a-868b-d7a8ff178bc4" providerId="ADAL" clId="{7B157775-09E3-48EC-9A0D-EA802D431A4F}" dt="2022-02-08T09:20:16.499" v="1473" actId="22"/>
          <ac:spMkLst>
            <pc:docMk/>
            <pc:sldMk cId="2547746419" sldId="270"/>
            <ac:spMk id="12" creationId="{DD6718DB-A545-4609-8E70-E4AAF693731A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19:12.302" v="1462" actId="478"/>
          <ac:graphicFrameMkLst>
            <pc:docMk/>
            <pc:sldMk cId="2547746419" sldId="270"/>
            <ac:graphicFrameMk id="7" creationId="{A3DD1F1C-72B8-4CCB-8513-3C559DA2B440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0:00.907" v="1471" actId="6549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21:37.702" v="1492" actId="2711"/>
        <pc:sldMkLst>
          <pc:docMk/>
          <pc:sldMk cId="2483461588" sldId="271"/>
        </pc:sldMkLst>
        <pc:spChg chg="add del mod">
          <ac:chgData name="Александра Шишкова" userId="eef2855d-6d2a-495a-868b-d7a8ff178bc4" providerId="ADAL" clId="{7B157775-09E3-48EC-9A0D-EA802D431A4F}" dt="2022-02-08T09:20:53.686" v="1484" actId="478"/>
          <ac:spMkLst>
            <pc:docMk/>
            <pc:sldMk cId="2483461588" sldId="271"/>
            <ac:spMk id="3" creationId="{FF5F8091-6BA0-4148-9A74-5402555B146D}"/>
          </ac:spMkLst>
        </pc:spChg>
        <pc:spChg chg="mod">
          <ac:chgData name="Александра Шишкова" userId="eef2855d-6d2a-495a-868b-d7a8ff178bc4" providerId="ADAL" clId="{7B157775-09E3-48EC-9A0D-EA802D431A4F}" dt="2022-02-08T09:20:43.749" v="1481"/>
          <ac:spMkLst>
            <pc:docMk/>
            <pc:sldMk cId="2483461588" sldId="271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0:46.128" v="1482" actId="478"/>
          <ac:graphicFrameMkLst>
            <pc:docMk/>
            <pc:sldMk cId="2483461588" sldId="271"/>
            <ac:graphicFrameMk id="9" creationId="{F57D1A93-EE46-41C8-93B8-C8C35F91BBAB}"/>
          </ac:graphicFrameMkLst>
        </pc:graphicFrameChg>
        <pc:graphicFrameChg chg="add mod">
          <ac:chgData name="Александра Шишкова" userId="eef2855d-6d2a-495a-868b-d7a8ff178bc4" providerId="ADAL" clId="{7B157775-09E3-48EC-9A0D-EA802D431A4F}" dt="2022-02-08T09:21:37.702" v="1492" actId="2711"/>
          <ac:graphicFrameMkLst>
            <pc:docMk/>
            <pc:sldMk cId="2483461588" sldId="271"/>
            <ac:graphicFrameMk id="10" creationId="{95EE9C20-B120-4514-AD80-DF755F029BC8}"/>
          </ac:graphicFrameMkLst>
        </pc:graphicFrameChg>
      </pc:sldChg>
      <pc:sldChg chg="addSp delSp modSp add mod ord">
        <pc:chgData name="Александра Шишкова" userId="eef2855d-6d2a-495a-868b-d7a8ff178bc4" providerId="ADAL" clId="{7B157775-09E3-48EC-9A0D-EA802D431A4F}" dt="2022-02-08T09:24:40.234" v="1560" actId="1076"/>
        <pc:sldMkLst>
          <pc:docMk/>
          <pc:sldMk cId="4192431420" sldId="272"/>
        </pc:sldMkLst>
        <pc:spChg chg="add del mod">
          <ac:chgData name="Александра Шишкова" userId="eef2855d-6d2a-495a-868b-d7a8ff178bc4" providerId="ADAL" clId="{7B157775-09E3-48EC-9A0D-EA802D431A4F}" dt="2022-02-08T09:22:42.355" v="1525" actId="478"/>
          <ac:spMkLst>
            <pc:docMk/>
            <pc:sldMk cId="4192431420" sldId="272"/>
            <ac:spMk id="3" creationId="{BB37A567-C367-4AC3-9452-C55C33ECB8BE}"/>
          </ac:spMkLst>
        </pc:spChg>
        <pc:spChg chg="mod">
          <ac:chgData name="Александра Шишкова" userId="eef2855d-6d2a-495a-868b-d7a8ff178bc4" providerId="ADAL" clId="{7B157775-09E3-48EC-9A0D-EA802D431A4F}" dt="2022-02-08T09:22:12.730" v="1518" actId="20577"/>
          <ac:spMkLst>
            <pc:docMk/>
            <pc:sldMk cId="4192431420" sldId="272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9:24:40.234" v="1560" actId="1076"/>
          <ac:spMkLst>
            <pc:docMk/>
            <pc:sldMk cId="4192431420" sldId="272"/>
            <ac:spMk id="12" creationId="{39F5B48F-7EBF-402A-9E35-8ECDFB0B6F4E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2:14.467" v="1519" actId="478"/>
          <ac:graphicFrameMkLst>
            <pc:docMk/>
            <pc:sldMk cId="4192431420" sldId="272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4:33.265" v="1559" actId="1076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add del">
        <pc:chgData name="Александра Шишкова" userId="eef2855d-6d2a-495a-868b-d7a8ff178bc4" providerId="ADAL" clId="{7B157775-09E3-48EC-9A0D-EA802D431A4F}" dt="2022-02-08T09:22:25.873" v="1521"/>
        <pc:sldMkLst>
          <pc:docMk/>
          <pc:sldMk cId="586490474" sldId="273"/>
        </pc:sldMkLst>
      </pc:sldChg>
      <pc:sldChg chg="addSp delSp modSp add mod">
        <pc:chgData name="Александра Шишкова" userId="eef2855d-6d2a-495a-868b-d7a8ff178bc4" providerId="ADAL" clId="{7B157775-09E3-48EC-9A0D-EA802D431A4F}" dt="2022-02-08T09:45:01.160" v="1584" actId="6549"/>
        <pc:sldMkLst>
          <pc:docMk/>
          <pc:sldMk cId="931460966" sldId="273"/>
        </pc:sldMkLst>
        <pc:spChg chg="add del mod">
          <ac:chgData name="Александра Шишкова" userId="eef2855d-6d2a-495a-868b-d7a8ff178bc4" providerId="ADAL" clId="{7B157775-09E3-48EC-9A0D-EA802D431A4F}" dt="2022-02-08T09:25:30.109" v="1577" actId="478"/>
          <ac:spMkLst>
            <pc:docMk/>
            <pc:sldMk cId="931460966" sldId="273"/>
            <ac:spMk id="3" creationId="{2F09C13C-ECAC-4D93-85B6-074C88EAA40D}"/>
          </ac:spMkLst>
        </pc:spChg>
        <pc:spChg chg="mod">
          <ac:chgData name="Александра Шишкова" userId="eef2855d-6d2a-495a-868b-d7a8ff178bc4" providerId="ADAL" clId="{7B157775-09E3-48EC-9A0D-EA802D431A4F}" dt="2022-02-08T09:25:20.764" v="1575" actId="20577"/>
          <ac:spMkLst>
            <pc:docMk/>
            <pc:sldMk cId="931460966" sldId="273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5:22.265" v="1576" actId="478"/>
          <ac:graphicFrameMkLst>
            <pc:docMk/>
            <pc:sldMk cId="931460966" sldId="273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45:01.160" v="1584" actId="6549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pPr algn="just"/>
          <a:endParaRPr lang="ru-RU" sz="1800" b="0" dirty="0">
            <a:latin typeface="TT NORMS"/>
          </a:endParaRPr>
        </a:p>
        <a:p>
          <a:pPr algn="just"/>
          <a:r>
            <a:rPr lang="ru-RU" sz="1800" b="0" dirty="0">
              <a:latin typeface="TT NORMS"/>
            </a:rPr>
            <a:t>Уважаемые жильцы и собственники помещений!</a:t>
          </a:r>
          <a:endParaRPr lang="en-US" sz="1800" b="0" dirty="0">
            <a:latin typeface="TT NORMS"/>
          </a:endParaRPr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2EBDF275-325F-4762-82DA-3440F3BE79F5}">
      <dgm:prSet custT="1"/>
      <dgm:spPr/>
      <dgm:t>
        <a:bodyPr/>
        <a:lstStyle/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январь 2022 года.</a:t>
          </a:r>
          <a:endParaRPr lang="en-US" sz="1800" dirty="0">
            <a:latin typeface="TT NORMS"/>
          </a:endParaRPr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9020B62F-AD26-41C6-90BF-222CA4E5D741}">
      <dgm:prSet custT="1"/>
      <dgm:spPr/>
      <dgm:t>
        <a:bodyPr/>
        <a:lstStyle/>
        <a:p>
          <a:pPr algn="just"/>
          <a:r>
            <a:rPr lang="ru-RU" sz="18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на почту </a:t>
          </a:r>
          <a:r>
            <a:rPr lang="en-US" sz="18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dirty="0" err="1">
              <a:latin typeface="TT NORMS"/>
            </a:rPr>
            <a:t>Домиленд</a:t>
          </a:r>
          <a:r>
            <a:rPr lang="ru-RU" sz="1800" dirty="0">
              <a:latin typeface="TT NORMS"/>
            </a:rPr>
            <a:t>».</a:t>
          </a:r>
        </a:p>
        <a:p>
          <a:pPr algn="just"/>
          <a:endParaRPr lang="ru-RU" sz="1800" dirty="0">
            <a:latin typeface="TT NORMS"/>
          </a:endParaRPr>
        </a:p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С заботой о вас,</a:t>
          </a:r>
        </a:p>
        <a:p>
          <a:pPr algn="just"/>
          <a:r>
            <a:rPr lang="ru-RU" sz="1800" dirty="0">
              <a:latin typeface="TT NORMS"/>
            </a:rPr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243FA5-5B6B-4B45-9987-E5E5F4F673FF}">
      <dgm:prSet custT="1"/>
      <dgm:spPr/>
      <dgm:t>
        <a:bodyPr/>
        <a:lstStyle/>
        <a:p>
          <a:r>
            <a:rPr lang="ru-RU" sz="1800" dirty="0">
              <a:latin typeface="TT NORMS"/>
            </a:rPr>
            <a:t>Выполнили удаление пыли вводных распределительных устройств</a:t>
          </a:r>
        </a:p>
      </dgm:t>
    </dgm:pt>
    <dgm:pt modelId="{2B4FC32D-C635-4F50-BA51-98DDEDDD38F8}" type="parTrans" cxnId="{49ADA2F4-6AB6-4B50-ACDC-B3C73AAA70FE}">
      <dgm:prSet/>
      <dgm:spPr/>
      <dgm:t>
        <a:bodyPr/>
        <a:lstStyle/>
        <a:p>
          <a:endParaRPr lang="ru-RU"/>
        </a:p>
      </dgm:t>
    </dgm:pt>
    <dgm:pt modelId="{4B76CAB9-F975-44E1-9B7F-C11A2237774C}" type="sibTrans" cxnId="{49ADA2F4-6AB6-4B50-ACDC-B3C73AAA70FE}">
      <dgm:prSet/>
      <dgm:spPr/>
      <dgm:t>
        <a:bodyPr/>
        <a:lstStyle/>
        <a:p>
          <a:endParaRPr lang="ru-RU"/>
        </a:p>
      </dgm:t>
    </dgm:pt>
    <dgm:pt modelId="{91878E74-BCA9-4044-8F20-7DDE7E11CB8C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Провели очистку аккумуляторных батарей аварийного освещения</a:t>
          </a:r>
        </a:p>
      </dgm:t>
    </dgm:pt>
    <dgm:pt modelId="{7AE9BBFA-0320-43AA-A082-8582FE4D2D66}" type="parTrans" cxnId="{B94983CD-2D1C-445E-AC9E-C3C418292CE8}">
      <dgm:prSet/>
      <dgm:spPr/>
      <dgm:t>
        <a:bodyPr/>
        <a:lstStyle/>
        <a:p>
          <a:endParaRPr lang="ru-RU"/>
        </a:p>
      </dgm:t>
    </dgm:pt>
    <dgm:pt modelId="{1A0755BD-559D-42CF-8302-5812BBAD8018}" type="sibTrans" cxnId="{B94983CD-2D1C-445E-AC9E-C3C418292CE8}">
      <dgm:prSet/>
      <dgm:spPr/>
      <dgm:t>
        <a:bodyPr/>
        <a:lstStyle/>
        <a:p>
          <a:endParaRPr lang="ru-RU"/>
        </a:p>
      </dgm:t>
    </dgm:pt>
    <dgm:pt modelId="{21B88E36-8A98-471E-ABF0-34555BCFAD40}">
      <dgm:prSet custT="1"/>
      <dgm:spPr/>
      <dgm:t>
        <a:bodyPr/>
        <a:lstStyle/>
        <a:p>
          <a:r>
            <a:rPr lang="ru-RU" sz="1800" dirty="0">
              <a:latin typeface="TT NORMS"/>
            </a:rPr>
            <a:t>Заменили циркулярный насос на вентиляционной системе</a:t>
          </a:r>
        </a:p>
      </dgm:t>
    </dgm:pt>
    <dgm:pt modelId="{0C426ABF-979E-48B0-8160-985EB0312325}" type="parTrans" cxnId="{5D589FF9-CCCD-430F-BE26-C763BB290CA1}">
      <dgm:prSet/>
      <dgm:spPr/>
      <dgm:t>
        <a:bodyPr/>
        <a:lstStyle/>
        <a:p>
          <a:endParaRPr lang="ru-RU"/>
        </a:p>
      </dgm:t>
    </dgm:pt>
    <dgm:pt modelId="{B97E7045-39D3-40C3-A4BE-A925AF03321C}" type="sibTrans" cxnId="{5D589FF9-CCCD-430F-BE26-C763BB290CA1}">
      <dgm:prSet/>
      <dgm:spPr/>
      <dgm:t>
        <a:bodyPr/>
        <a:lstStyle/>
        <a:p>
          <a:endParaRPr lang="ru-RU"/>
        </a:p>
      </dgm:t>
    </dgm:pt>
    <dgm:pt modelId="{B7FD1747-A05B-4784-9636-D81E29A90AA3}">
      <dgm:prSet custT="1"/>
      <dgm:spPr/>
      <dgm:t>
        <a:bodyPr/>
        <a:lstStyle/>
        <a:p>
          <a:r>
            <a:rPr lang="ru-RU" sz="1800" dirty="0">
              <a:latin typeface="TT NORMS"/>
            </a:rPr>
            <a:t>Посчитали датчики загазованности (паркинг, этажи №№ -1 и -2)</a:t>
          </a:r>
        </a:p>
      </dgm:t>
    </dgm:pt>
    <dgm:pt modelId="{46E4C7DD-1DE6-490B-B431-9BC019B8BFA1}" type="parTrans" cxnId="{5C24B812-9428-4380-89A7-F0E00FC72F34}">
      <dgm:prSet/>
      <dgm:spPr/>
      <dgm:t>
        <a:bodyPr/>
        <a:lstStyle/>
        <a:p>
          <a:endParaRPr lang="ru-RU"/>
        </a:p>
      </dgm:t>
    </dgm:pt>
    <dgm:pt modelId="{26C3CF75-5311-43E0-8121-A199D77848A6}" type="sibTrans" cxnId="{5C24B812-9428-4380-89A7-F0E00FC72F34}">
      <dgm:prSet/>
      <dgm:spPr/>
      <dgm:t>
        <a:bodyPr/>
        <a:lstStyle/>
        <a:p>
          <a:endParaRPr lang="ru-RU"/>
        </a:p>
      </dgm:t>
    </dgm:pt>
    <dgm:pt modelId="{D1F4876C-440E-4CB1-8E83-4FC8F5AE8E54}">
      <dgm:prSet custT="1"/>
      <dgm:spPr/>
      <dgm:t>
        <a:bodyPr/>
        <a:lstStyle/>
        <a:p>
          <a:r>
            <a:rPr lang="ru-RU" sz="1800" dirty="0">
              <a:latin typeface="TT NORMS"/>
            </a:rPr>
            <a:t>Выполнили замену аккумуляторов источников вторичного электропитания</a:t>
          </a:r>
        </a:p>
      </dgm:t>
    </dgm:pt>
    <dgm:pt modelId="{C99B1A53-F145-4757-8AFD-68DC5FE6A1A3}" type="parTrans" cxnId="{16AA6867-0736-4200-94A6-38F7C3A57817}">
      <dgm:prSet/>
      <dgm:spPr/>
      <dgm:t>
        <a:bodyPr/>
        <a:lstStyle/>
        <a:p>
          <a:endParaRPr lang="ru-RU"/>
        </a:p>
      </dgm:t>
    </dgm:pt>
    <dgm:pt modelId="{DF51C72B-1F42-44E4-9282-231C19D9AB1E}" type="sibTrans" cxnId="{16AA6867-0736-4200-94A6-38F7C3A57817}">
      <dgm:prSet/>
      <dgm:spPr/>
      <dgm:t>
        <a:bodyPr/>
        <a:lstStyle/>
        <a:p>
          <a:endParaRPr lang="ru-RU"/>
        </a:p>
      </dgm:t>
    </dgm:pt>
    <dgm:pt modelId="{5C35F28F-F688-478A-884E-3BFF89C62560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Проведена замена приводов противопожарных клапанов – 32 </a:t>
          </a:r>
          <a:r>
            <a:rPr lang="ru-RU" sz="1800" dirty="0" err="1">
              <a:latin typeface="TT NORMS"/>
            </a:rPr>
            <a:t>шт</a:t>
          </a:r>
          <a:r>
            <a:rPr lang="ru-RU" sz="1800" dirty="0">
              <a:latin typeface="TT NORMS"/>
            </a:rPr>
            <a:t> .</a:t>
          </a:r>
        </a:p>
      </dgm:t>
    </dgm:pt>
    <dgm:pt modelId="{A6F1885D-091A-4582-9ADC-27B4185F1B1F}" type="parTrans" cxnId="{DE38B0E4-8002-4F02-B33F-5963B6DBC7DC}">
      <dgm:prSet/>
      <dgm:spPr/>
      <dgm:t>
        <a:bodyPr/>
        <a:lstStyle/>
        <a:p>
          <a:endParaRPr lang="ru-RU"/>
        </a:p>
      </dgm:t>
    </dgm:pt>
    <dgm:pt modelId="{CE4D3A7F-EF71-412E-B29B-9926B318E58C}" type="sibTrans" cxnId="{DE38B0E4-8002-4F02-B33F-5963B6DBC7DC}">
      <dgm:prSet/>
      <dgm:spPr/>
      <dgm:t>
        <a:bodyPr/>
        <a:lstStyle/>
        <a:p>
          <a:endParaRPr lang="ru-RU"/>
        </a:p>
      </dgm:t>
    </dgm:pt>
    <dgm:pt modelId="{3EB8A540-C5B4-4BE4-8A2D-CDFA4A3D8E8E}">
      <dgm:prSet custT="1"/>
      <dgm:spPr/>
      <dgm:t>
        <a:bodyPr/>
        <a:lstStyle/>
        <a:p>
          <a:r>
            <a:rPr lang="ru-RU" sz="1800" dirty="0">
              <a:latin typeface="TT NORMS"/>
            </a:rPr>
            <a:t>Восстановлен электромагнитный замок (выведен из строя в результате </a:t>
          </a:r>
          <a:r>
            <a:rPr lang="ru-RU" sz="1800" dirty="0" err="1">
              <a:latin typeface="TT NORMS"/>
            </a:rPr>
            <a:t>вандальных</a:t>
          </a:r>
          <a:r>
            <a:rPr lang="ru-RU" sz="1800" dirty="0">
              <a:latin typeface="TT NORMS"/>
            </a:rPr>
            <a:t> действий)  в зоне разгрузки</a:t>
          </a:r>
        </a:p>
      </dgm:t>
    </dgm:pt>
    <dgm:pt modelId="{C384F575-F146-49E1-8FFE-9DFD34A0A6DC}" type="parTrans" cxnId="{80284A33-5911-4A00-8801-A0B9C8264BA9}">
      <dgm:prSet/>
      <dgm:spPr/>
      <dgm:t>
        <a:bodyPr/>
        <a:lstStyle/>
        <a:p>
          <a:endParaRPr lang="ru-RU"/>
        </a:p>
      </dgm:t>
    </dgm:pt>
    <dgm:pt modelId="{DD0653FB-4C62-4B60-AE6C-9B8526E0362B}" type="sibTrans" cxnId="{80284A33-5911-4A00-8801-A0B9C8264BA9}">
      <dgm:prSet/>
      <dgm:spPr/>
      <dgm:t>
        <a:bodyPr/>
        <a:lstStyle/>
        <a:p>
          <a:endParaRPr lang="ru-RU"/>
        </a:p>
      </dgm:t>
    </dgm:pt>
    <dgm:pt modelId="{91B08793-C537-4D71-BA02-D58A72DC5477}">
      <dgm:prSet custT="1"/>
      <dgm:spPr/>
      <dgm:t>
        <a:bodyPr/>
        <a:lstStyle/>
        <a:p>
          <a:r>
            <a:rPr lang="ru-RU" sz="1800" dirty="0"/>
            <a:t>Восстановили шлейф речевого оповещения пожара. Провели плановые работа по противопожарным </a:t>
          </a:r>
          <a:r>
            <a:rPr lang="ru-RU" sz="1800"/>
            <a:t>системам безопасности</a:t>
          </a:r>
          <a:endParaRPr lang="ru-RU" sz="1800" dirty="0">
            <a:latin typeface="TT NORMS"/>
          </a:endParaRPr>
        </a:p>
      </dgm:t>
    </dgm:pt>
    <dgm:pt modelId="{A42BE515-51D1-4A8D-ABCF-0F2FCC1AD597}" type="parTrans" cxnId="{B8A3CE64-2569-4E16-8900-F25043C6AAA4}">
      <dgm:prSet/>
      <dgm:spPr/>
      <dgm:t>
        <a:bodyPr/>
        <a:lstStyle/>
        <a:p>
          <a:endParaRPr lang="ru-RU"/>
        </a:p>
      </dgm:t>
    </dgm:pt>
    <dgm:pt modelId="{6D7DA945-BE53-40E7-8D9C-C2853AAB34BC}" type="sibTrans" cxnId="{B8A3CE64-2569-4E16-8900-F25043C6AAA4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E574EC24-8912-45A4-A1F4-997E271BD985}" type="pres">
      <dgm:prSet presAssocID="{ED243FA5-5B6B-4B45-9987-E5E5F4F673FF}" presName="thickLine" presStyleLbl="alignNode1" presStyleIdx="0" presStyleCnt="8"/>
      <dgm:spPr/>
    </dgm:pt>
    <dgm:pt modelId="{71FBA9D9-A703-430E-98CD-E2B5323BF21D}" type="pres">
      <dgm:prSet presAssocID="{ED243FA5-5B6B-4B45-9987-E5E5F4F673FF}" presName="horz1" presStyleCnt="0"/>
      <dgm:spPr/>
    </dgm:pt>
    <dgm:pt modelId="{1BAFE824-B184-484D-86B3-48B05E5AEDFB}" type="pres">
      <dgm:prSet presAssocID="{ED243FA5-5B6B-4B45-9987-E5E5F4F673FF}" presName="tx1" presStyleLbl="revTx" presStyleIdx="0" presStyleCnt="8" custScaleY="23507"/>
      <dgm:spPr/>
    </dgm:pt>
    <dgm:pt modelId="{C739610B-DF40-4916-8256-48E76C4B0C4E}" type="pres">
      <dgm:prSet presAssocID="{ED243FA5-5B6B-4B45-9987-E5E5F4F673FF}" presName="vert1" presStyleCnt="0"/>
      <dgm:spPr/>
    </dgm:pt>
    <dgm:pt modelId="{30447083-3A9A-400C-96E6-6049E4176F28}" type="pres">
      <dgm:prSet presAssocID="{91878E74-BCA9-4044-8F20-7DDE7E11CB8C}" presName="thickLine" presStyleLbl="alignNode1" presStyleIdx="1" presStyleCnt="8"/>
      <dgm:spPr/>
    </dgm:pt>
    <dgm:pt modelId="{AEF1C5B1-2F27-49C0-9825-2D9D37636065}" type="pres">
      <dgm:prSet presAssocID="{91878E74-BCA9-4044-8F20-7DDE7E11CB8C}" presName="horz1" presStyleCnt="0"/>
      <dgm:spPr/>
    </dgm:pt>
    <dgm:pt modelId="{BECE1DA0-D59C-42C6-AF96-991144A22A15}" type="pres">
      <dgm:prSet presAssocID="{91878E74-BCA9-4044-8F20-7DDE7E11CB8C}" presName="tx1" presStyleLbl="revTx" presStyleIdx="1" presStyleCnt="8" custScaleY="23507"/>
      <dgm:spPr/>
    </dgm:pt>
    <dgm:pt modelId="{B30C0D43-7979-4DDF-A101-57B38ECCD410}" type="pres">
      <dgm:prSet presAssocID="{91878E74-BCA9-4044-8F20-7DDE7E11CB8C}" presName="vert1" presStyleCnt="0"/>
      <dgm:spPr/>
    </dgm:pt>
    <dgm:pt modelId="{8D78DD90-6BE6-482B-A43A-85D2039AE8FC}" type="pres">
      <dgm:prSet presAssocID="{21B88E36-8A98-471E-ABF0-34555BCFAD40}" presName="thickLine" presStyleLbl="alignNode1" presStyleIdx="2" presStyleCnt="8"/>
      <dgm:spPr/>
    </dgm:pt>
    <dgm:pt modelId="{55FD7517-78FC-43E0-930E-E0080E880639}" type="pres">
      <dgm:prSet presAssocID="{21B88E36-8A98-471E-ABF0-34555BCFAD40}" presName="horz1" presStyleCnt="0"/>
      <dgm:spPr/>
    </dgm:pt>
    <dgm:pt modelId="{2A0DBB0D-801F-4AE6-859F-7B5805186D4B}" type="pres">
      <dgm:prSet presAssocID="{21B88E36-8A98-471E-ABF0-34555BCFAD40}" presName="tx1" presStyleLbl="revTx" presStyleIdx="2" presStyleCnt="8" custScaleY="23507"/>
      <dgm:spPr/>
    </dgm:pt>
    <dgm:pt modelId="{4C7F670C-5DF7-4A5C-8202-C98716B88570}" type="pres">
      <dgm:prSet presAssocID="{21B88E36-8A98-471E-ABF0-34555BCFAD40}" presName="vert1" presStyleCnt="0"/>
      <dgm:spPr/>
    </dgm:pt>
    <dgm:pt modelId="{D4ABD855-8752-413F-984E-0A3A825A73A4}" type="pres">
      <dgm:prSet presAssocID="{B7FD1747-A05B-4784-9636-D81E29A90AA3}" presName="thickLine" presStyleLbl="alignNode1" presStyleIdx="3" presStyleCnt="8"/>
      <dgm:spPr/>
    </dgm:pt>
    <dgm:pt modelId="{7CEC572A-4ABE-496D-A45E-91FF7454D562}" type="pres">
      <dgm:prSet presAssocID="{B7FD1747-A05B-4784-9636-D81E29A90AA3}" presName="horz1" presStyleCnt="0"/>
      <dgm:spPr/>
    </dgm:pt>
    <dgm:pt modelId="{2269C306-0543-49F1-9FB2-6345325239E6}" type="pres">
      <dgm:prSet presAssocID="{B7FD1747-A05B-4784-9636-D81E29A90AA3}" presName="tx1" presStyleLbl="revTx" presStyleIdx="3" presStyleCnt="8" custScaleY="23507"/>
      <dgm:spPr/>
    </dgm:pt>
    <dgm:pt modelId="{FFAF24E5-417B-411F-928A-6B22F9BB4DC7}" type="pres">
      <dgm:prSet presAssocID="{B7FD1747-A05B-4784-9636-D81E29A90AA3}" presName="vert1" presStyleCnt="0"/>
      <dgm:spPr/>
    </dgm:pt>
    <dgm:pt modelId="{603004A0-0843-4130-B2F9-E623B84C2836}" type="pres">
      <dgm:prSet presAssocID="{D1F4876C-440E-4CB1-8E83-4FC8F5AE8E54}" presName="thickLine" presStyleLbl="alignNode1" presStyleIdx="4" presStyleCnt="8"/>
      <dgm:spPr/>
    </dgm:pt>
    <dgm:pt modelId="{C02371C6-0F07-418C-AF0C-E61015B468A9}" type="pres">
      <dgm:prSet presAssocID="{D1F4876C-440E-4CB1-8E83-4FC8F5AE8E54}" presName="horz1" presStyleCnt="0"/>
      <dgm:spPr/>
    </dgm:pt>
    <dgm:pt modelId="{D4DE89E7-A349-4ABD-ABE2-D95E4D5F4CB4}" type="pres">
      <dgm:prSet presAssocID="{D1F4876C-440E-4CB1-8E83-4FC8F5AE8E54}" presName="tx1" presStyleLbl="revTx" presStyleIdx="4" presStyleCnt="8" custScaleY="23507"/>
      <dgm:spPr/>
    </dgm:pt>
    <dgm:pt modelId="{B371B8A9-A81B-47EB-8D3E-B1388D23AB19}" type="pres">
      <dgm:prSet presAssocID="{D1F4876C-440E-4CB1-8E83-4FC8F5AE8E54}" presName="vert1" presStyleCnt="0"/>
      <dgm:spPr/>
    </dgm:pt>
    <dgm:pt modelId="{673F1864-9F41-41E5-B05D-7D9E4AC0ACA4}" type="pres">
      <dgm:prSet presAssocID="{5C35F28F-F688-478A-884E-3BFF89C62560}" presName="thickLine" presStyleLbl="alignNode1" presStyleIdx="5" presStyleCnt="8"/>
      <dgm:spPr/>
    </dgm:pt>
    <dgm:pt modelId="{10A7DFD0-174D-41B8-911D-2FF3125CAF2A}" type="pres">
      <dgm:prSet presAssocID="{5C35F28F-F688-478A-884E-3BFF89C62560}" presName="horz1" presStyleCnt="0"/>
      <dgm:spPr/>
    </dgm:pt>
    <dgm:pt modelId="{8FB5A2DE-9FA8-4334-82DA-4067C50DB97D}" type="pres">
      <dgm:prSet presAssocID="{5C35F28F-F688-478A-884E-3BFF89C62560}" presName="tx1" presStyleLbl="revTx" presStyleIdx="5" presStyleCnt="8" custScaleY="23507"/>
      <dgm:spPr/>
    </dgm:pt>
    <dgm:pt modelId="{91D5B248-4F67-4D26-AB0F-54BAC56C39A4}" type="pres">
      <dgm:prSet presAssocID="{5C35F28F-F688-478A-884E-3BFF89C62560}" presName="vert1" presStyleCnt="0"/>
      <dgm:spPr/>
    </dgm:pt>
    <dgm:pt modelId="{84AC4C39-B222-4646-88DE-566F13509D44}" type="pres">
      <dgm:prSet presAssocID="{3EB8A540-C5B4-4BE4-8A2D-CDFA4A3D8E8E}" presName="thickLine" presStyleLbl="alignNode1" presStyleIdx="6" presStyleCnt="8"/>
      <dgm:spPr/>
    </dgm:pt>
    <dgm:pt modelId="{4B36CFAC-CA20-4536-AAFD-A73949A5536D}" type="pres">
      <dgm:prSet presAssocID="{3EB8A540-C5B4-4BE4-8A2D-CDFA4A3D8E8E}" presName="horz1" presStyleCnt="0"/>
      <dgm:spPr/>
    </dgm:pt>
    <dgm:pt modelId="{E13DCEFE-65A1-4183-BB2E-E54875CDFE79}" type="pres">
      <dgm:prSet presAssocID="{3EB8A540-C5B4-4BE4-8A2D-CDFA4A3D8E8E}" presName="tx1" presStyleLbl="revTx" presStyleIdx="6" presStyleCnt="8" custScaleY="23507"/>
      <dgm:spPr/>
    </dgm:pt>
    <dgm:pt modelId="{4621E1AF-A735-4046-9EFA-C73B3FECA3BB}" type="pres">
      <dgm:prSet presAssocID="{3EB8A540-C5B4-4BE4-8A2D-CDFA4A3D8E8E}" presName="vert1" presStyleCnt="0"/>
      <dgm:spPr/>
    </dgm:pt>
    <dgm:pt modelId="{115FC813-DF21-4048-8508-BEAFD8CA8297}" type="pres">
      <dgm:prSet presAssocID="{91B08793-C537-4D71-BA02-D58A72DC5477}" presName="thickLine" presStyleLbl="alignNode1" presStyleIdx="7" presStyleCnt="8"/>
      <dgm:spPr/>
    </dgm:pt>
    <dgm:pt modelId="{0F443F21-4B14-482E-A234-445737FBF37F}" type="pres">
      <dgm:prSet presAssocID="{91B08793-C537-4D71-BA02-D58A72DC5477}" presName="horz1" presStyleCnt="0"/>
      <dgm:spPr/>
    </dgm:pt>
    <dgm:pt modelId="{91DCB556-2299-4A20-A3FA-7084F5706C66}" type="pres">
      <dgm:prSet presAssocID="{91B08793-C537-4D71-BA02-D58A72DC5477}" presName="tx1" presStyleLbl="revTx" presStyleIdx="7" presStyleCnt="8" custScaleY="23507"/>
      <dgm:spPr/>
    </dgm:pt>
    <dgm:pt modelId="{2EEB2B18-E6DB-442E-B00F-020A557C8D6D}" type="pres">
      <dgm:prSet presAssocID="{91B08793-C537-4D71-BA02-D58A72DC5477}" presName="vert1" presStyleCnt="0"/>
      <dgm:spPr/>
    </dgm:pt>
  </dgm:ptLst>
  <dgm:cxnLst>
    <dgm:cxn modelId="{5C24B812-9428-4380-89A7-F0E00FC72F34}" srcId="{7CF33A2E-ABA6-4CC0-B113-D45AFE9B77D2}" destId="{B7FD1747-A05B-4784-9636-D81E29A90AA3}" srcOrd="3" destOrd="0" parTransId="{46E4C7DD-1DE6-490B-B431-9BC019B8BFA1}" sibTransId="{26C3CF75-5311-43E0-8121-A199D77848A6}"/>
    <dgm:cxn modelId="{C54D1318-736E-4717-8D11-244680160F99}" type="presOf" srcId="{B7FD1747-A05B-4784-9636-D81E29A90AA3}" destId="{2269C306-0543-49F1-9FB2-6345325239E6}" srcOrd="0" destOrd="0" presId="urn:microsoft.com/office/officeart/2008/layout/LinedList"/>
    <dgm:cxn modelId="{80284A33-5911-4A00-8801-A0B9C8264BA9}" srcId="{7CF33A2E-ABA6-4CC0-B113-D45AFE9B77D2}" destId="{3EB8A540-C5B4-4BE4-8A2D-CDFA4A3D8E8E}" srcOrd="6" destOrd="0" parTransId="{C384F575-F146-49E1-8FFE-9DFD34A0A6DC}" sibTransId="{DD0653FB-4C62-4B60-AE6C-9B8526E0362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43938747-4FF9-4ED9-8777-497FA4C8D8F2}" type="presOf" srcId="{ED243FA5-5B6B-4B45-9987-E5E5F4F673FF}" destId="{1BAFE824-B184-484D-86B3-48B05E5AEDFB}" srcOrd="0" destOrd="0" presId="urn:microsoft.com/office/officeart/2008/layout/LinedList"/>
    <dgm:cxn modelId="{CD5B1F54-C6F4-4C50-BCDD-77ADA050B201}" type="presOf" srcId="{91878E74-BCA9-4044-8F20-7DDE7E11CB8C}" destId="{BECE1DA0-D59C-42C6-AF96-991144A22A15}" srcOrd="0" destOrd="0" presId="urn:microsoft.com/office/officeart/2008/layout/LinedList"/>
    <dgm:cxn modelId="{35147E5F-D086-4AF8-AB16-BB6A639FA99A}" type="presOf" srcId="{D1F4876C-440E-4CB1-8E83-4FC8F5AE8E54}" destId="{D4DE89E7-A349-4ABD-ABE2-D95E4D5F4CB4}" srcOrd="0" destOrd="0" presId="urn:microsoft.com/office/officeart/2008/layout/LinedList"/>
    <dgm:cxn modelId="{B8A3CE64-2569-4E16-8900-F25043C6AAA4}" srcId="{7CF33A2E-ABA6-4CC0-B113-D45AFE9B77D2}" destId="{91B08793-C537-4D71-BA02-D58A72DC5477}" srcOrd="7" destOrd="0" parTransId="{A42BE515-51D1-4A8D-ABCF-0F2FCC1AD597}" sibTransId="{6D7DA945-BE53-40E7-8D9C-C2853AAB34BC}"/>
    <dgm:cxn modelId="{16AA6867-0736-4200-94A6-38F7C3A57817}" srcId="{7CF33A2E-ABA6-4CC0-B113-D45AFE9B77D2}" destId="{D1F4876C-440E-4CB1-8E83-4FC8F5AE8E54}" srcOrd="4" destOrd="0" parTransId="{C99B1A53-F145-4757-8AFD-68DC5FE6A1A3}" sibTransId="{DF51C72B-1F42-44E4-9282-231C19D9AB1E}"/>
    <dgm:cxn modelId="{6B2A166B-EAC8-429A-AA2D-D3B4A6B15FE9}" type="presOf" srcId="{5C35F28F-F688-478A-884E-3BFF89C62560}" destId="{8FB5A2DE-9FA8-4334-82DA-4067C50DB97D}" srcOrd="0" destOrd="0" presId="urn:microsoft.com/office/officeart/2008/layout/LinedList"/>
    <dgm:cxn modelId="{C4046C8D-04BC-4080-9E45-D41FA710701D}" type="presOf" srcId="{3EB8A540-C5B4-4BE4-8A2D-CDFA4A3D8E8E}" destId="{E13DCEFE-65A1-4183-BB2E-E54875CDFE79}" srcOrd="0" destOrd="0" presId="urn:microsoft.com/office/officeart/2008/layout/LinedList"/>
    <dgm:cxn modelId="{CAC007CA-D2E7-4F2E-8926-605C7618DF56}" type="presOf" srcId="{21B88E36-8A98-471E-ABF0-34555BCFAD40}" destId="{2A0DBB0D-801F-4AE6-859F-7B5805186D4B}" srcOrd="0" destOrd="0" presId="urn:microsoft.com/office/officeart/2008/layout/LinedList"/>
    <dgm:cxn modelId="{B94983CD-2D1C-445E-AC9E-C3C418292CE8}" srcId="{7CF33A2E-ABA6-4CC0-B113-D45AFE9B77D2}" destId="{91878E74-BCA9-4044-8F20-7DDE7E11CB8C}" srcOrd="1" destOrd="0" parTransId="{7AE9BBFA-0320-43AA-A082-8582FE4D2D66}" sibTransId="{1A0755BD-559D-42CF-8302-5812BBAD8018}"/>
    <dgm:cxn modelId="{DE38B0E4-8002-4F02-B33F-5963B6DBC7DC}" srcId="{7CF33A2E-ABA6-4CC0-B113-D45AFE9B77D2}" destId="{5C35F28F-F688-478A-884E-3BFF89C62560}" srcOrd="5" destOrd="0" parTransId="{A6F1885D-091A-4582-9ADC-27B4185F1B1F}" sibTransId="{CE4D3A7F-EF71-412E-B29B-9926B318E58C}"/>
    <dgm:cxn modelId="{3184ABE8-0E33-4CF3-A01C-5C256A4A1BAB}" type="presOf" srcId="{91B08793-C537-4D71-BA02-D58A72DC5477}" destId="{91DCB556-2299-4A20-A3FA-7084F5706C66}" srcOrd="0" destOrd="0" presId="urn:microsoft.com/office/officeart/2008/layout/LinedList"/>
    <dgm:cxn modelId="{49ADA2F4-6AB6-4B50-ACDC-B3C73AAA70FE}" srcId="{7CF33A2E-ABA6-4CC0-B113-D45AFE9B77D2}" destId="{ED243FA5-5B6B-4B45-9987-E5E5F4F673FF}" srcOrd="0" destOrd="0" parTransId="{2B4FC32D-C635-4F50-BA51-98DDEDDD38F8}" sibTransId="{4B76CAB9-F975-44E1-9B7F-C11A2237774C}"/>
    <dgm:cxn modelId="{5D589FF9-CCCD-430F-BE26-C763BB290CA1}" srcId="{7CF33A2E-ABA6-4CC0-B113-D45AFE9B77D2}" destId="{21B88E36-8A98-471E-ABF0-34555BCFAD40}" srcOrd="2" destOrd="0" parTransId="{0C426ABF-979E-48B0-8160-985EB0312325}" sibTransId="{B97E7045-39D3-40C3-A4BE-A925AF03321C}"/>
    <dgm:cxn modelId="{86D6CBC8-0335-4FEB-8746-585FB82E074F}" type="presParOf" srcId="{C144393C-C46A-407D-B9BB-663670DC4BDB}" destId="{E574EC24-8912-45A4-A1F4-997E271BD985}" srcOrd="0" destOrd="0" presId="urn:microsoft.com/office/officeart/2008/layout/LinedList"/>
    <dgm:cxn modelId="{533E1C23-22D5-4296-AF47-8D1D7A411986}" type="presParOf" srcId="{C144393C-C46A-407D-B9BB-663670DC4BDB}" destId="{71FBA9D9-A703-430E-98CD-E2B5323BF21D}" srcOrd="1" destOrd="0" presId="urn:microsoft.com/office/officeart/2008/layout/LinedList"/>
    <dgm:cxn modelId="{960CB881-18C8-4C8A-A4E7-1C926D2C8E8E}" type="presParOf" srcId="{71FBA9D9-A703-430E-98CD-E2B5323BF21D}" destId="{1BAFE824-B184-484D-86B3-48B05E5AEDFB}" srcOrd="0" destOrd="0" presId="urn:microsoft.com/office/officeart/2008/layout/LinedList"/>
    <dgm:cxn modelId="{7BF423A6-FAFE-4D00-9FD9-4B07441F0B5A}" type="presParOf" srcId="{71FBA9D9-A703-430E-98CD-E2B5323BF21D}" destId="{C739610B-DF40-4916-8256-48E76C4B0C4E}" srcOrd="1" destOrd="0" presId="urn:microsoft.com/office/officeart/2008/layout/LinedList"/>
    <dgm:cxn modelId="{769972C9-16FE-4FB6-993E-CEEE83959F58}" type="presParOf" srcId="{C144393C-C46A-407D-B9BB-663670DC4BDB}" destId="{30447083-3A9A-400C-96E6-6049E4176F28}" srcOrd="2" destOrd="0" presId="urn:microsoft.com/office/officeart/2008/layout/LinedList"/>
    <dgm:cxn modelId="{7C062432-F04A-4422-BBF4-B6C2F724FB06}" type="presParOf" srcId="{C144393C-C46A-407D-B9BB-663670DC4BDB}" destId="{AEF1C5B1-2F27-49C0-9825-2D9D37636065}" srcOrd="3" destOrd="0" presId="urn:microsoft.com/office/officeart/2008/layout/LinedList"/>
    <dgm:cxn modelId="{F31A9EBA-213D-471D-90B5-4B496F20821F}" type="presParOf" srcId="{AEF1C5B1-2F27-49C0-9825-2D9D37636065}" destId="{BECE1DA0-D59C-42C6-AF96-991144A22A15}" srcOrd="0" destOrd="0" presId="urn:microsoft.com/office/officeart/2008/layout/LinedList"/>
    <dgm:cxn modelId="{A4AF3B2E-3325-4EB3-8DEB-0531647177DE}" type="presParOf" srcId="{AEF1C5B1-2F27-49C0-9825-2D9D37636065}" destId="{B30C0D43-7979-4DDF-A101-57B38ECCD410}" srcOrd="1" destOrd="0" presId="urn:microsoft.com/office/officeart/2008/layout/LinedList"/>
    <dgm:cxn modelId="{DF78EEEC-4C6D-41C5-9FEE-2BE7ABF175C7}" type="presParOf" srcId="{C144393C-C46A-407D-B9BB-663670DC4BDB}" destId="{8D78DD90-6BE6-482B-A43A-85D2039AE8FC}" srcOrd="4" destOrd="0" presId="urn:microsoft.com/office/officeart/2008/layout/LinedList"/>
    <dgm:cxn modelId="{B1B98A8F-53B7-470D-AA9A-2752D9AB00D4}" type="presParOf" srcId="{C144393C-C46A-407D-B9BB-663670DC4BDB}" destId="{55FD7517-78FC-43E0-930E-E0080E880639}" srcOrd="5" destOrd="0" presId="urn:microsoft.com/office/officeart/2008/layout/LinedList"/>
    <dgm:cxn modelId="{D7BFA372-14D7-4B48-B4C5-46E344600CA2}" type="presParOf" srcId="{55FD7517-78FC-43E0-930E-E0080E880639}" destId="{2A0DBB0D-801F-4AE6-859F-7B5805186D4B}" srcOrd="0" destOrd="0" presId="urn:microsoft.com/office/officeart/2008/layout/LinedList"/>
    <dgm:cxn modelId="{68AB6546-A2D8-49BA-817A-9FA3DB0B3CBA}" type="presParOf" srcId="{55FD7517-78FC-43E0-930E-E0080E880639}" destId="{4C7F670C-5DF7-4A5C-8202-C98716B88570}" srcOrd="1" destOrd="0" presId="urn:microsoft.com/office/officeart/2008/layout/LinedList"/>
    <dgm:cxn modelId="{B4444026-A3CA-4DFE-ADBF-BD8A66F7E34B}" type="presParOf" srcId="{C144393C-C46A-407D-B9BB-663670DC4BDB}" destId="{D4ABD855-8752-413F-984E-0A3A825A73A4}" srcOrd="6" destOrd="0" presId="urn:microsoft.com/office/officeart/2008/layout/LinedList"/>
    <dgm:cxn modelId="{84BABD83-FE58-40F3-97C0-91295F25EAA7}" type="presParOf" srcId="{C144393C-C46A-407D-B9BB-663670DC4BDB}" destId="{7CEC572A-4ABE-496D-A45E-91FF7454D562}" srcOrd="7" destOrd="0" presId="urn:microsoft.com/office/officeart/2008/layout/LinedList"/>
    <dgm:cxn modelId="{8E448864-1370-4085-B3F2-1DA84F76F223}" type="presParOf" srcId="{7CEC572A-4ABE-496D-A45E-91FF7454D562}" destId="{2269C306-0543-49F1-9FB2-6345325239E6}" srcOrd="0" destOrd="0" presId="urn:microsoft.com/office/officeart/2008/layout/LinedList"/>
    <dgm:cxn modelId="{DDA182C8-0065-43FF-9F75-654865F38AAE}" type="presParOf" srcId="{7CEC572A-4ABE-496D-A45E-91FF7454D562}" destId="{FFAF24E5-417B-411F-928A-6B22F9BB4DC7}" srcOrd="1" destOrd="0" presId="urn:microsoft.com/office/officeart/2008/layout/LinedList"/>
    <dgm:cxn modelId="{000BE251-B4CF-42E9-9518-F363AC4D57F0}" type="presParOf" srcId="{C144393C-C46A-407D-B9BB-663670DC4BDB}" destId="{603004A0-0843-4130-B2F9-E623B84C2836}" srcOrd="8" destOrd="0" presId="urn:microsoft.com/office/officeart/2008/layout/LinedList"/>
    <dgm:cxn modelId="{266BC62C-C76C-4888-89B5-37BC0955C511}" type="presParOf" srcId="{C144393C-C46A-407D-B9BB-663670DC4BDB}" destId="{C02371C6-0F07-418C-AF0C-E61015B468A9}" srcOrd="9" destOrd="0" presId="urn:microsoft.com/office/officeart/2008/layout/LinedList"/>
    <dgm:cxn modelId="{8451F329-7C55-48A9-8D96-6F02E95BC1B6}" type="presParOf" srcId="{C02371C6-0F07-418C-AF0C-E61015B468A9}" destId="{D4DE89E7-A349-4ABD-ABE2-D95E4D5F4CB4}" srcOrd="0" destOrd="0" presId="urn:microsoft.com/office/officeart/2008/layout/LinedList"/>
    <dgm:cxn modelId="{929EC440-E49E-40BF-9ECA-7A0E3A3E8276}" type="presParOf" srcId="{C02371C6-0F07-418C-AF0C-E61015B468A9}" destId="{B371B8A9-A81B-47EB-8D3E-B1388D23AB19}" srcOrd="1" destOrd="0" presId="urn:microsoft.com/office/officeart/2008/layout/LinedList"/>
    <dgm:cxn modelId="{D7307D9E-3DC2-4401-8654-F37E3A11A195}" type="presParOf" srcId="{C144393C-C46A-407D-B9BB-663670DC4BDB}" destId="{673F1864-9F41-41E5-B05D-7D9E4AC0ACA4}" srcOrd="10" destOrd="0" presId="urn:microsoft.com/office/officeart/2008/layout/LinedList"/>
    <dgm:cxn modelId="{A94EC84B-5207-46B3-A0A8-E5E2DA1BF4B1}" type="presParOf" srcId="{C144393C-C46A-407D-B9BB-663670DC4BDB}" destId="{10A7DFD0-174D-41B8-911D-2FF3125CAF2A}" srcOrd="11" destOrd="0" presId="urn:microsoft.com/office/officeart/2008/layout/LinedList"/>
    <dgm:cxn modelId="{CF516CE6-9B31-44EF-ABB4-BD862C39DB51}" type="presParOf" srcId="{10A7DFD0-174D-41B8-911D-2FF3125CAF2A}" destId="{8FB5A2DE-9FA8-4334-82DA-4067C50DB97D}" srcOrd="0" destOrd="0" presId="urn:microsoft.com/office/officeart/2008/layout/LinedList"/>
    <dgm:cxn modelId="{2422B1C8-933E-413A-9A11-8DC1105ABA51}" type="presParOf" srcId="{10A7DFD0-174D-41B8-911D-2FF3125CAF2A}" destId="{91D5B248-4F67-4D26-AB0F-54BAC56C39A4}" srcOrd="1" destOrd="0" presId="urn:microsoft.com/office/officeart/2008/layout/LinedList"/>
    <dgm:cxn modelId="{F20823DB-BF9A-4DC4-BE61-1F095B4348C2}" type="presParOf" srcId="{C144393C-C46A-407D-B9BB-663670DC4BDB}" destId="{84AC4C39-B222-4646-88DE-566F13509D44}" srcOrd="12" destOrd="0" presId="urn:microsoft.com/office/officeart/2008/layout/LinedList"/>
    <dgm:cxn modelId="{9A527559-02A5-4AC2-A447-B8A499B13E93}" type="presParOf" srcId="{C144393C-C46A-407D-B9BB-663670DC4BDB}" destId="{4B36CFAC-CA20-4536-AAFD-A73949A5536D}" srcOrd="13" destOrd="0" presId="urn:microsoft.com/office/officeart/2008/layout/LinedList"/>
    <dgm:cxn modelId="{F7F983FC-1413-4902-85E5-2F6942504466}" type="presParOf" srcId="{4B36CFAC-CA20-4536-AAFD-A73949A5536D}" destId="{E13DCEFE-65A1-4183-BB2E-E54875CDFE79}" srcOrd="0" destOrd="0" presId="urn:microsoft.com/office/officeart/2008/layout/LinedList"/>
    <dgm:cxn modelId="{F3B5B23C-3336-4084-9957-4A80C8A16C3A}" type="presParOf" srcId="{4B36CFAC-CA20-4536-AAFD-A73949A5536D}" destId="{4621E1AF-A735-4046-9EFA-C73B3FECA3BB}" srcOrd="1" destOrd="0" presId="urn:microsoft.com/office/officeart/2008/layout/LinedList"/>
    <dgm:cxn modelId="{DCCDCFF2-FE92-4410-BE49-273BECC7AFB6}" type="presParOf" srcId="{C144393C-C46A-407D-B9BB-663670DC4BDB}" destId="{115FC813-DF21-4048-8508-BEAFD8CA8297}" srcOrd="14" destOrd="0" presId="urn:microsoft.com/office/officeart/2008/layout/LinedList"/>
    <dgm:cxn modelId="{D9580DD8-4417-4C27-979B-21004E3D6D14}" type="presParOf" srcId="{C144393C-C46A-407D-B9BB-663670DC4BDB}" destId="{0F443F21-4B14-482E-A234-445737FBF37F}" srcOrd="15" destOrd="0" presId="urn:microsoft.com/office/officeart/2008/layout/LinedList"/>
    <dgm:cxn modelId="{CD854196-1FDC-4C12-AEA3-82A21211625D}" type="presParOf" srcId="{0F443F21-4B14-482E-A234-445737FBF37F}" destId="{91DCB556-2299-4A20-A3FA-7084F5706C66}" srcOrd="0" destOrd="0" presId="urn:microsoft.com/office/officeart/2008/layout/LinedList"/>
    <dgm:cxn modelId="{9AD95EC5-FCEE-4DB1-AE30-B1C104AF7413}" type="presParOf" srcId="{0F443F21-4B14-482E-A234-445737FBF37F}" destId="{2EEB2B18-E6DB-442E-B00F-020A557C8D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9E4F1B-C9F8-4E9B-B877-E8FD106CCCFB}">
      <dgm:prSet custT="1"/>
      <dgm:spPr/>
      <dgm:t>
        <a:bodyPr/>
        <a:lstStyle/>
        <a:p>
          <a:r>
            <a:rPr lang="ru-RU" sz="1800" dirty="0"/>
            <a:t>Провели опрессовку системы отопления</a:t>
          </a:r>
          <a:endParaRPr lang="ru-RU" sz="1800" dirty="0">
            <a:latin typeface="TT NORMS"/>
          </a:endParaRPr>
        </a:p>
      </dgm:t>
    </dgm:pt>
    <dgm:pt modelId="{9CD76DA2-DAC8-438F-B179-07E57EDB7634}" type="parTrans" cxnId="{8ADFD6D6-2D54-4F0E-996B-559727B115C4}">
      <dgm:prSet/>
      <dgm:spPr/>
      <dgm:t>
        <a:bodyPr/>
        <a:lstStyle/>
        <a:p>
          <a:endParaRPr lang="ru-RU"/>
        </a:p>
      </dgm:t>
    </dgm:pt>
    <dgm:pt modelId="{E508D6AF-654A-4F8D-8A97-3864285DF2AA}" type="sibTrans" cxnId="{8ADFD6D6-2D54-4F0E-996B-559727B115C4}">
      <dgm:prSet/>
      <dgm:spPr/>
      <dgm:t>
        <a:bodyPr/>
        <a:lstStyle/>
        <a:p>
          <a:endParaRPr lang="ru-RU"/>
        </a:p>
      </dgm:t>
    </dgm:pt>
    <dgm:pt modelId="{FF4D44A2-7B25-4DA0-A9AF-AF0958D7B41D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Проведена замена серверов записи с камер видеонаблюдения </a:t>
          </a:r>
        </a:p>
      </dgm:t>
    </dgm:pt>
    <dgm:pt modelId="{794B5254-353C-4AD6-A1B6-F0ACC3A7E119}" type="parTrans" cxnId="{2D357A5E-FED1-435D-BE79-8A6C6ABC925B}">
      <dgm:prSet/>
      <dgm:spPr/>
      <dgm:t>
        <a:bodyPr/>
        <a:lstStyle/>
        <a:p>
          <a:endParaRPr lang="ru-RU"/>
        </a:p>
      </dgm:t>
    </dgm:pt>
    <dgm:pt modelId="{14C6A51E-5807-47F8-A510-5555D844E987}" type="sibTrans" cxnId="{2D357A5E-FED1-435D-BE79-8A6C6ABC925B}">
      <dgm:prSet/>
      <dgm:spPr/>
      <dgm:t>
        <a:bodyPr/>
        <a:lstStyle/>
        <a:p>
          <a:endParaRPr lang="ru-RU"/>
        </a:p>
      </dgm:t>
    </dgm:pt>
    <dgm:pt modelId="{95152B03-AC3A-4C5E-B039-DAB9575DFBB4}">
      <dgm:prSet custT="1"/>
      <dgm:spPr/>
      <dgm:t>
        <a:bodyPr/>
        <a:lstStyle/>
        <a:p>
          <a:r>
            <a:rPr lang="ru-RU" sz="1800" dirty="0">
              <a:latin typeface="TT NORMS"/>
            </a:rPr>
            <a:t>Замен </a:t>
          </a:r>
          <a:r>
            <a:rPr lang="ru-RU" sz="1800" dirty="0" err="1">
              <a:latin typeface="TT NORMS"/>
            </a:rPr>
            <a:t>терморасширяющиейся</a:t>
          </a:r>
          <a:r>
            <a:rPr lang="ru-RU" sz="1800" dirty="0">
              <a:latin typeface="TT NORMS"/>
            </a:rPr>
            <a:t> ленты на дверях в лифтовых холлов </a:t>
          </a:r>
        </a:p>
      </dgm:t>
    </dgm:pt>
    <dgm:pt modelId="{354564B6-1CBD-4628-B845-F392FF33D5BF}" type="parTrans" cxnId="{3393EE8F-D911-47BE-A7D2-E9C74BA0D0C0}">
      <dgm:prSet/>
      <dgm:spPr/>
      <dgm:t>
        <a:bodyPr/>
        <a:lstStyle/>
        <a:p>
          <a:endParaRPr lang="ru-RU"/>
        </a:p>
      </dgm:t>
    </dgm:pt>
    <dgm:pt modelId="{CC91B37D-76E4-4ED5-83B3-B4559DBCCA5F}" type="sibTrans" cxnId="{3393EE8F-D911-47BE-A7D2-E9C74BA0D0C0}">
      <dgm:prSet/>
      <dgm:spPr/>
      <dgm:t>
        <a:bodyPr/>
        <a:lstStyle/>
        <a:p>
          <a:endParaRPr lang="ru-RU"/>
        </a:p>
      </dgm:t>
    </dgm:pt>
    <dgm:pt modelId="{E487B6C7-CD8D-476A-8853-35AB9BEFA183}">
      <dgm:prSet custT="1"/>
      <dgm:spPr/>
      <dgm:t>
        <a:bodyPr/>
        <a:lstStyle/>
        <a:p>
          <a:r>
            <a:rPr lang="ru-RU" sz="1800" dirty="0">
              <a:latin typeface="TT NORMS"/>
            </a:rPr>
            <a:t>Уборка кровли и ремонт отломанных элементов ограждения </a:t>
          </a:r>
        </a:p>
      </dgm:t>
    </dgm:pt>
    <dgm:pt modelId="{8BD20827-CDF1-44AF-BEFC-1448F7ECE42A}" type="parTrans" cxnId="{64E3657B-5F11-4423-BA59-69D1E65A3D24}">
      <dgm:prSet/>
      <dgm:spPr/>
      <dgm:t>
        <a:bodyPr/>
        <a:lstStyle/>
        <a:p>
          <a:endParaRPr lang="ru-RU"/>
        </a:p>
      </dgm:t>
    </dgm:pt>
    <dgm:pt modelId="{9B90EABD-CA5B-4536-BD9E-C78BFCDB3986}" type="sibTrans" cxnId="{64E3657B-5F11-4423-BA59-69D1E65A3D24}">
      <dgm:prSet/>
      <dgm:spPr/>
      <dgm:t>
        <a:bodyPr/>
        <a:lstStyle/>
        <a:p>
          <a:endParaRPr lang="ru-RU"/>
        </a:p>
      </dgm:t>
    </dgm:pt>
    <dgm:pt modelId="{9DE7122B-59CC-4EA5-915C-24D4D60A9BB3}">
      <dgm:prSet custT="1"/>
      <dgm:spPr/>
      <dgm:t>
        <a:bodyPr/>
        <a:lstStyle/>
        <a:p>
          <a:r>
            <a:rPr lang="ru-RU" sz="1800" dirty="0">
              <a:latin typeface="TT NORMS"/>
            </a:rPr>
            <a:t>Устранение подмесов воды</a:t>
          </a:r>
        </a:p>
      </dgm:t>
    </dgm:pt>
    <dgm:pt modelId="{B5D7D9C5-9F65-42D3-8685-08D89358BAE4}" type="parTrans" cxnId="{9B451A9C-0906-436B-A10F-26B705EF0860}">
      <dgm:prSet/>
      <dgm:spPr/>
      <dgm:t>
        <a:bodyPr/>
        <a:lstStyle/>
        <a:p>
          <a:endParaRPr lang="ru-RU"/>
        </a:p>
      </dgm:t>
    </dgm:pt>
    <dgm:pt modelId="{CB759C81-3203-4F5B-9756-9E337FE949B3}" type="sibTrans" cxnId="{9B451A9C-0906-436B-A10F-26B705EF0860}">
      <dgm:prSet/>
      <dgm:spPr/>
      <dgm:t>
        <a:bodyPr/>
        <a:lstStyle/>
        <a:p>
          <a:endParaRPr lang="ru-RU"/>
        </a:p>
      </dgm:t>
    </dgm:pt>
    <dgm:pt modelId="{5101DFC1-C626-4441-9621-E08447F358CA}">
      <dgm:prSet custT="1"/>
      <dgm:spPr/>
      <dgm:t>
        <a:bodyPr/>
        <a:lstStyle/>
        <a:p>
          <a:r>
            <a:rPr lang="ru-RU" sz="1800" dirty="0">
              <a:latin typeface="TT NORMS"/>
            </a:rPr>
            <a:t>Гидравлические испытания системы водоснабжения </a:t>
          </a:r>
        </a:p>
      </dgm:t>
    </dgm:pt>
    <dgm:pt modelId="{8A128C55-79D3-4213-85B6-CE74CAEF2671}" type="parTrans" cxnId="{D1E78A47-174F-441A-802C-AD756609CE90}">
      <dgm:prSet/>
      <dgm:spPr/>
      <dgm:t>
        <a:bodyPr/>
        <a:lstStyle/>
        <a:p>
          <a:endParaRPr lang="ru-RU"/>
        </a:p>
      </dgm:t>
    </dgm:pt>
    <dgm:pt modelId="{86A431E1-0DED-4DAB-AEEA-58A8D9881D00}" type="sibTrans" cxnId="{D1E78A47-174F-441A-802C-AD756609CE90}">
      <dgm:prSet/>
      <dgm:spPr/>
      <dgm:t>
        <a:bodyPr/>
        <a:lstStyle/>
        <a:p>
          <a:endParaRPr lang="ru-RU"/>
        </a:p>
      </dgm:t>
    </dgm:pt>
    <dgm:pt modelId="{4E54B7C7-EEBC-4401-9FA9-786987C9CCA5}">
      <dgm:prSet custT="1"/>
      <dgm:spPr/>
      <dgm:t>
        <a:bodyPr/>
        <a:lstStyle/>
        <a:p>
          <a:r>
            <a:rPr lang="ru-RU" sz="1800" dirty="0">
              <a:latin typeface="TT NORMS"/>
            </a:rPr>
            <a:t>Гидравлические испытания системы теплоснабжения</a:t>
          </a:r>
        </a:p>
      </dgm:t>
    </dgm:pt>
    <dgm:pt modelId="{945A594C-5D62-444E-BA79-29060596F355}" type="parTrans" cxnId="{C005D5B1-8208-46C7-80AF-E4C69ACE6C5B}">
      <dgm:prSet/>
      <dgm:spPr/>
      <dgm:t>
        <a:bodyPr/>
        <a:lstStyle/>
        <a:p>
          <a:endParaRPr lang="ru-RU"/>
        </a:p>
      </dgm:t>
    </dgm:pt>
    <dgm:pt modelId="{B1216F85-55C8-4689-B35B-3DFD0ADDC546}" type="sibTrans" cxnId="{C005D5B1-8208-46C7-80AF-E4C69ACE6C5B}">
      <dgm:prSet/>
      <dgm:spPr/>
      <dgm:t>
        <a:bodyPr/>
        <a:lstStyle/>
        <a:p>
          <a:endParaRPr lang="ru-RU"/>
        </a:p>
      </dgm:t>
    </dgm:pt>
    <dgm:pt modelId="{67D2F334-5BB9-4E88-8811-916893FF083E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latin typeface="TT NORMS"/>
              <a:cs typeface="Times New Roman" panose="02020603050405020304" pitchFamily="18" charset="0"/>
            </a:rPr>
            <a:t>Ремонт гидроизоляции на кровле</a:t>
          </a:r>
          <a:endParaRPr lang="ru-RU" sz="1800" dirty="0">
            <a:latin typeface="TT NORMS"/>
          </a:endParaRPr>
        </a:p>
      </dgm:t>
    </dgm:pt>
    <dgm:pt modelId="{3CCC7F09-FCD7-4A0C-A959-34363BE724C6}" type="parTrans" cxnId="{1D6BEF14-2619-40E8-A9DB-04E96B4F3B64}">
      <dgm:prSet/>
      <dgm:spPr/>
      <dgm:t>
        <a:bodyPr/>
        <a:lstStyle/>
        <a:p>
          <a:endParaRPr lang="ru-RU"/>
        </a:p>
      </dgm:t>
    </dgm:pt>
    <dgm:pt modelId="{3A6AEEB3-1253-403F-82C6-1315218BD832}" type="sibTrans" cxnId="{1D6BEF14-2619-40E8-A9DB-04E96B4F3B64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C0C0457F-295E-4CA7-8A8D-B8A99D3EF399}" type="pres">
      <dgm:prSet presAssocID="{D89E4F1B-C9F8-4E9B-B877-E8FD106CCCFB}" presName="thickLine" presStyleLbl="alignNode1" presStyleIdx="0" presStyleCnt="8"/>
      <dgm:spPr/>
    </dgm:pt>
    <dgm:pt modelId="{BB2A406E-6606-4560-A569-77E4AFA2BA6E}" type="pres">
      <dgm:prSet presAssocID="{D89E4F1B-C9F8-4E9B-B877-E8FD106CCCFB}" presName="horz1" presStyleCnt="0"/>
      <dgm:spPr/>
    </dgm:pt>
    <dgm:pt modelId="{D142A7BC-EB64-497B-BF1D-903C0BDFFE96}" type="pres">
      <dgm:prSet presAssocID="{D89E4F1B-C9F8-4E9B-B877-E8FD106CCCFB}" presName="tx1" presStyleLbl="revTx" presStyleIdx="0" presStyleCnt="8" custScaleY="23507"/>
      <dgm:spPr/>
    </dgm:pt>
    <dgm:pt modelId="{A490EE01-B4A9-442F-B79E-96390D9A7A67}" type="pres">
      <dgm:prSet presAssocID="{D89E4F1B-C9F8-4E9B-B877-E8FD106CCCFB}" presName="vert1" presStyleCnt="0"/>
      <dgm:spPr/>
    </dgm:pt>
    <dgm:pt modelId="{F786C783-688A-4014-A6AD-CEA546CCC76C}" type="pres">
      <dgm:prSet presAssocID="{FF4D44A2-7B25-4DA0-A9AF-AF0958D7B41D}" presName="thickLine" presStyleLbl="alignNode1" presStyleIdx="1" presStyleCnt="8"/>
      <dgm:spPr/>
    </dgm:pt>
    <dgm:pt modelId="{F2E144A2-BB03-4BC2-B87D-C6D8CE61C285}" type="pres">
      <dgm:prSet presAssocID="{FF4D44A2-7B25-4DA0-A9AF-AF0958D7B41D}" presName="horz1" presStyleCnt="0"/>
      <dgm:spPr/>
    </dgm:pt>
    <dgm:pt modelId="{354FC3E5-E9FD-4366-8EB4-7682D86F047D}" type="pres">
      <dgm:prSet presAssocID="{FF4D44A2-7B25-4DA0-A9AF-AF0958D7B41D}" presName="tx1" presStyleLbl="revTx" presStyleIdx="1" presStyleCnt="8" custScaleY="23507"/>
      <dgm:spPr/>
    </dgm:pt>
    <dgm:pt modelId="{098CE94F-5625-4BD0-A2ED-E785B8ADE34B}" type="pres">
      <dgm:prSet presAssocID="{FF4D44A2-7B25-4DA0-A9AF-AF0958D7B41D}" presName="vert1" presStyleCnt="0"/>
      <dgm:spPr/>
    </dgm:pt>
    <dgm:pt modelId="{1C509913-6A11-4CA1-B6B1-5BD5E183472C}" type="pres">
      <dgm:prSet presAssocID="{95152B03-AC3A-4C5E-B039-DAB9575DFBB4}" presName="thickLine" presStyleLbl="alignNode1" presStyleIdx="2" presStyleCnt="8"/>
      <dgm:spPr/>
    </dgm:pt>
    <dgm:pt modelId="{BB932BF6-B0F7-4C88-BFD1-94270B8B9D8B}" type="pres">
      <dgm:prSet presAssocID="{95152B03-AC3A-4C5E-B039-DAB9575DFBB4}" presName="horz1" presStyleCnt="0"/>
      <dgm:spPr/>
    </dgm:pt>
    <dgm:pt modelId="{5529D899-F8A0-463A-94B4-704E08EC6BAB}" type="pres">
      <dgm:prSet presAssocID="{95152B03-AC3A-4C5E-B039-DAB9575DFBB4}" presName="tx1" presStyleLbl="revTx" presStyleIdx="2" presStyleCnt="8" custScaleY="23507"/>
      <dgm:spPr/>
    </dgm:pt>
    <dgm:pt modelId="{BF15310D-7942-4E37-9B21-FC25476E9D4F}" type="pres">
      <dgm:prSet presAssocID="{95152B03-AC3A-4C5E-B039-DAB9575DFBB4}" presName="vert1" presStyleCnt="0"/>
      <dgm:spPr/>
    </dgm:pt>
    <dgm:pt modelId="{589F7795-8A91-4FDC-B893-2D356C38F1D4}" type="pres">
      <dgm:prSet presAssocID="{E487B6C7-CD8D-476A-8853-35AB9BEFA183}" presName="thickLine" presStyleLbl="alignNode1" presStyleIdx="3" presStyleCnt="8"/>
      <dgm:spPr/>
    </dgm:pt>
    <dgm:pt modelId="{4D74778D-81A8-47F4-9559-A7B17EC3150D}" type="pres">
      <dgm:prSet presAssocID="{E487B6C7-CD8D-476A-8853-35AB9BEFA183}" presName="horz1" presStyleCnt="0"/>
      <dgm:spPr/>
    </dgm:pt>
    <dgm:pt modelId="{954A89A2-0C97-43BF-B082-908B43F1F20A}" type="pres">
      <dgm:prSet presAssocID="{E487B6C7-CD8D-476A-8853-35AB9BEFA183}" presName="tx1" presStyleLbl="revTx" presStyleIdx="3" presStyleCnt="8" custScaleY="23507"/>
      <dgm:spPr/>
    </dgm:pt>
    <dgm:pt modelId="{C31D1C63-8726-4E23-AF35-AA3DA50F8D52}" type="pres">
      <dgm:prSet presAssocID="{E487B6C7-CD8D-476A-8853-35AB9BEFA183}" presName="vert1" presStyleCnt="0"/>
      <dgm:spPr/>
    </dgm:pt>
    <dgm:pt modelId="{B570FBDA-18D3-494D-991A-80B7B1072E3F}" type="pres">
      <dgm:prSet presAssocID="{9DE7122B-59CC-4EA5-915C-24D4D60A9BB3}" presName="thickLine" presStyleLbl="alignNode1" presStyleIdx="4" presStyleCnt="8"/>
      <dgm:spPr/>
    </dgm:pt>
    <dgm:pt modelId="{A54805E5-A687-476B-BA50-E9CE0D38C3E6}" type="pres">
      <dgm:prSet presAssocID="{9DE7122B-59CC-4EA5-915C-24D4D60A9BB3}" presName="horz1" presStyleCnt="0"/>
      <dgm:spPr/>
    </dgm:pt>
    <dgm:pt modelId="{2F6F5EE6-481A-4B92-B692-B466FCCEFA05}" type="pres">
      <dgm:prSet presAssocID="{9DE7122B-59CC-4EA5-915C-24D4D60A9BB3}" presName="tx1" presStyleLbl="revTx" presStyleIdx="4" presStyleCnt="8" custScaleY="23507"/>
      <dgm:spPr/>
    </dgm:pt>
    <dgm:pt modelId="{7BFC1FFC-DED4-49BB-B904-67DE36898C29}" type="pres">
      <dgm:prSet presAssocID="{9DE7122B-59CC-4EA5-915C-24D4D60A9BB3}" presName="vert1" presStyleCnt="0"/>
      <dgm:spPr/>
    </dgm:pt>
    <dgm:pt modelId="{E0336A04-84F6-458E-B5FC-1E48C4A38D06}" type="pres">
      <dgm:prSet presAssocID="{5101DFC1-C626-4441-9621-E08447F358CA}" presName="thickLine" presStyleLbl="alignNode1" presStyleIdx="5" presStyleCnt="8"/>
      <dgm:spPr/>
    </dgm:pt>
    <dgm:pt modelId="{9B56BACF-1F74-458F-A0A1-9D110A5BBFFA}" type="pres">
      <dgm:prSet presAssocID="{5101DFC1-C626-4441-9621-E08447F358CA}" presName="horz1" presStyleCnt="0"/>
      <dgm:spPr/>
    </dgm:pt>
    <dgm:pt modelId="{6BFDF9F6-5EB2-4A12-8C9C-EBB6FD72E3F3}" type="pres">
      <dgm:prSet presAssocID="{5101DFC1-C626-4441-9621-E08447F358CA}" presName="tx1" presStyleLbl="revTx" presStyleIdx="5" presStyleCnt="8" custScaleY="23507"/>
      <dgm:spPr/>
    </dgm:pt>
    <dgm:pt modelId="{612561D0-91D2-484F-B399-3A74704EEDF6}" type="pres">
      <dgm:prSet presAssocID="{5101DFC1-C626-4441-9621-E08447F358CA}" presName="vert1" presStyleCnt="0"/>
      <dgm:spPr/>
    </dgm:pt>
    <dgm:pt modelId="{0FC93571-C60F-49E3-A639-DCEA1742C6A8}" type="pres">
      <dgm:prSet presAssocID="{4E54B7C7-EEBC-4401-9FA9-786987C9CCA5}" presName="thickLine" presStyleLbl="alignNode1" presStyleIdx="6" presStyleCnt="8"/>
      <dgm:spPr/>
    </dgm:pt>
    <dgm:pt modelId="{9BB77031-3CAF-452C-A5BE-6988AB1BD8F7}" type="pres">
      <dgm:prSet presAssocID="{4E54B7C7-EEBC-4401-9FA9-786987C9CCA5}" presName="horz1" presStyleCnt="0"/>
      <dgm:spPr/>
    </dgm:pt>
    <dgm:pt modelId="{960FFF2E-1DA5-48EC-A8CE-F1802A1611DA}" type="pres">
      <dgm:prSet presAssocID="{4E54B7C7-EEBC-4401-9FA9-786987C9CCA5}" presName="tx1" presStyleLbl="revTx" presStyleIdx="6" presStyleCnt="8" custScaleY="23507"/>
      <dgm:spPr/>
    </dgm:pt>
    <dgm:pt modelId="{FB0D808B-7DB4-4C11-A5BF-DD19BC11B03B}" type="pres">
      <dgm:prSet presAssocID="{4E54B7C7-EEBC-4401-9FA9-786987C9CCA5}" presName="vert1" presStyleCnt="0"/>
      <dgm:spPr/>
    </dgm:pt>
    <dgm:pt modelId="{6349940C-A87E-4082-858C-A75F7CF54744}" type="pres">
      <dgm:prSet presAssocID="{67D2F334-5BB9-4E88-8811-916893FF083E}" presName="thickLine" presStyleLbl="alignNode1" presStyleIdx="7" presStyleCnt="8"/>
      <dgm:spPr/>
    </dgm:pt>
    <dgm:pt modelId="{7404E6FC-E998-4226-80ED-6B6B8287D98E}" type="pres">
      <dgm:prSet presAssocID="{67D2F334-5BB9-4E88-8811-916893FF083E}" presName="horz1" presStyleCnt="0"/>
      <dgm:spPr/>
    </dgm:pt>
    <dgm:pt modelId="{EAA18418-8B38-4071-8B76-E01AB76FD3B5}" type="pres">
      <dgm:prSet presAssocID="{67D2F334-5BB9-4E88-8811-916893FF083E}" presName="tx1" presStyleLbl="revTx" presStyleIdx="7" presStyleCnt="8" custScaleY="23507"/>
      <dgm:spPr/>
    </dgm:pt>
    <dgm:pt modelId="{BCF37104-CCDC-451B-8B6B-6BD47C02B30C}" type="pres">
      <dgm:prSet presAssocID="{67D2F334-5BB9-4E88-8811-916893FF083E}" presName="vert1" presStyleCnt="0"/>
      <dgm:spPr/>
    </dgm:pt>
  </dgm:ptLst>
  <dgm:cxnLst>
    <dgm:cxn modelId="{1D6BEF14-2619-40E8-A9DB-04E96B4F3B64}" srcId="{7CF33A2E-ABA6-4CC0-B113-D45AFE9B77D2}" destId="{67D2F334-5BB9-4E88-8811-916893FF083E}" srcOrd="7" destOrd="0" parTransId="{3CCC7F09-FCD7-4A0C-A959-34363BE724C6}" sibTransId="{3A6AEEB3-1253-403F-82C6-1315218BD832}"/>
    <dgm:cxn modelId="{9D8B5531-5175-444E-A96A-69485FE5FC70}" type="presOf" srcId="{67D2F334-5BB9-4E88-8811-916893FF083E}" destId="{EAA18418-8B38-4071-8B76-E01AB76FD3B5}" srcOrd="0" destOrd="0" presId="urn:microsoft.com/office/officeart/2008/layout/LinedList"/>
    <dgm:cxn modelId="{4F07C035-2555-4AA8-A681-BBD945F45123}" type="presOf" srcId="{9DE7122B-59CC-4EA5-915C-24D4D60A9BB3}" destId="{2F6F5EE6-481A-4B92-B692-B466FCCEFA05}" srcOrd="0" destOrd="0" presId="urn:microsoft.com/office/officeart/2008/layout/LinedList"/>
    <dgm:cxn modelId="{A29B5839-64D6-4A75-99E9-A02A9D8B3CFA}" type="presOf" srcId="{FF4D44A2-7B25-4DA0-A9AF-AF0958D7B41D}" destId="{354FC3E5-E9FD-4366-8EB4-7682D86F047D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D1E78A47-174F-441A-802C-AD756609CE90}" srcId="{7CF33A2E-ABA6-4CC0-B113-D45AFE9B77D2}" destId="{5101DFC1-C626-4441-9621-E08447F358CA}" srcOrd="5" destOrd="0" parTransId="{8A128C55-79D3-4213-85B6-CE74CAEF2671}" sibTransId="{86A431E1-0DED-4DAB-AEEA-58A8D9881D00}"/>
    <dgm:cxn modelId="{2D357A5E-FED1-435D-BE79-8A6C6ABC925B}" srcId="{7CF33A2E-ABA6-4CC0-B113-D45AFE9B77D2}" destId="{FF4D44A2-7B25-4DA0-A9AF-AF0958D7B41D}" srcOrd="1" destOrd="0" parTransId="{794B5254-353C-4AD6-A1B6-F0ACC3A7E119}" sibTransId="{14C6A51E-5807-47F8-A510-5555D844E987}"/>
    <dgm:cxn modelId="{194CE376-C52A-4A8E-AC5C-02E61EC649CD}" type="presOf" srcId="{E487B6C7-CD8D-476A-8853-35AB9BEFA183}" destId="{954A89A2-0C97-43BF-B082-908B43F1F20A}" srcOrd="0" destOrd="0" presId="urn:microsoft.com/office/officeart/2008/layout/LinedList"/>
    <dgm:cxn modelId="{64E3657B-5F11-4423-BA59-69D1E65A3D24}" srcId="{7CF33A2E-ABA6-4CC0-B113-D45AFE9B77D2}" destId="{E487B6C7-CD8D-476A-8853-35AB9BEFA183}" srcOrd="3" destOrd="0" parTransId="{8BD20827-CDF1-44AF-BEFC-1448F7ECE42A}" sibTransId="{9B90EABD-CA5B-4536-BD9E-C78BFCDB3986}"/>
    <dgm:cxn modelId="{467AAB85-CD13-4E3A-A8CA-C2BDB4C631B8}" type="presOf" srcId="{4E54B7C7-EEBC-4401-9FA9-786987C9CCA5}" destId="{960FFF2E-1DA5-48EC-A8CE-F1802A1611DA}" srcOrd="0" destOrd="0" presId="urn:microsoft.com/office/officeart/2008/layout/LinedList"/>
    <dgm:cxn modelId="{99BD1288-4546-4A46-A251-521C0B262850}" type="presOf" srcId="{D89E4F1B-C9F8-4E9B-B877-E8FD106CCCFB}" destId="{D142A7BC-EB64-497B-BF1D-903C0BDFFE96}" srcOrd="0" destOrd="0" presId="urn:microsoft.com/office/officeart/2008/layout/LinedList"/>
    <dgm:cxn modelId="{3393EE8F-D911-47BE-A7D2-E9C74BA0D0C0}" srcId="{7CF33A2E-ABA6-4CC0-B113-D45AFE9B77D2}" destId="{95152B03-AC3A-4C5E-B039-DAB9575DFBB4}" srcOrd="2" destOrd="0" parTransId="{354564B6-1CBD-4628-B845-F392FF33D5BF}" sibTransId="{CC91B37D-76E4-4ED5-83B3-B4559DBCCA5F}"/>
    <dgm:cxn modelId="{9B451A9C-0906-436B-A10F-26B705EF0860}" srcId="{7CF33A2E-ABA6-4CC0-B113-D45AFE9B77D2}" destId="{9DE7122B-59CC-4EA5-915C-24D4D60A9BB3}" srcOrd="4" destOrd="0" parTransId="{B5D7D9C5-9F65-42D3-8685-08D89358BAE4}" sibTransId="{CB759C81-3203-4F5B-9756-9E337FE949B3}"/>
    <dgm:cxn modelId="{C005D5B1-8208-46C7-80AF-E4C69ACE6C5B}" srcId="{7CF33A2E-ABA6-4CC0-B113-D45AFE9B77D2}" destId="{4E54B7C7-EEBC-4401-9FA9-786987C9CCA5}" srcOrd="6" destOrd="0" parTransId="{945A594C-5D62-444E-BA79-29060596F355}" sibTransId="{B1216F85-55C8-4689-B35B-3DFD0ADDC546}"/>
    <dgm:cxn modelId="{8ADFD6D6-2D54-4F0E-996B-559727B115C4}" srcId="{7CF33A2E-ABA6-4CC0-B113-D45AFE9B77D2}" destId="{D89E4F1B-C9F8-4E9B-B877-E8FD106CCCFB}" srcOrd="0" destOrd="0" parTransId="{9CD76DA2-DAC8-438F-B179-07E57EDB7634}" sibTransId="{E508D6AF-654A-4F8D-8A97-3864285DF2AA}"/>
    <dgm:cxn modelId="{0A6769EF-8186-4808-A8B9-E16E673C72A3}" type="presOf" srcId="{5101DFC1-C626-4441-9621-E08447F358CA}" destId="{6BFDF9F6-5EB2-4A12-8C9C-EBB6FD72E3F3}" srcOrd="0" destOrd="0" presId="urn:microsoft.com/office/officeart/2008/layout/LinedList"/>
    <dgm:cxn modelId="{13D91CF3-DF5D-4558-B260-236DD1CA8EF0}" type="presOf" srcId="{95152B03-AC3A-4C5E-B039-DAB9575DFBB4}" destId="{5529D899-F8A0-463A-94B4-704E08EC6BAB}" srcOrd="0" destOrd="0" presId="urn:microsoft.com/office/officeart/2008/layout/LinedList"/>
    <dgm:cxn modelId="{ED21B84B-E77A-4E64-B073-4B37944B3AFB}" type="presParOf" srcId="{C144393C-C46A-407D-B9BB-663670DC4BDB}" destId="{C0C0457F-295E-4CA7-8A8D-B8A99D3EF399}" srcOrd="0" destOrd="0" presId="urn:microsoft.com/office/officeart/2008/layout/LinedList"/>
    <dgm:cxn modelId="{0D13E61F-6694-43DD-9676-2358C9CDF513}" type="presParOf" srcId="{C144393C-C46A-407D-B9BB-663670DC4BDB}" destId="{BB2A406E-6606-4560-A569-77E4AFA2BA6E}" srcOrd="1" destOrd="0" presId="urn:microsoft.com/office/officeart/2008/layout/LinedList"/>
    <dgm:cxn modelId="{6F2FDF5C-D437-4978-AADB-A1C3C0DBCBFC}" type="presParOf" srcId="{BB2A406E-6606-4560-A569-77E4AFA2BA6E}" destId="{D142A7BC-EB64-497B-BF1D-903C0BDFFE96}" srcOrd="0" destOrd="0" presId="urn:microsoft.com/office/officeart/2008/layout/LinedList"/>
    <dgm:cxn modelId="{0108209D-C506-4EBF-B08E-6ABA2B9728BE}" type="presParOf" srcId="{BB2A406E-6606-4560-A569-77E4AFA2BA6E}" destId="{A490EE01-B4A9-442F-B79E-96390D9A7A67}" srcOrd="1" destOrd="0" presId="urn:microsoft.com/office/officeart/2008/layout/LinedList"/>
    <dgm:cxn modelId="{BFE7F577-02F5-481B-9B77-F2109F4519BC}" type="presParOf" srcId="{C144393C-C46A-407D-B9BB-663670DC4BDB}" destId="{F786C783-688A-4014-A6AD-CEA546CCC76C}" srcOrd="2" destOrd="0" presId="urn:microsoft.com/office/officeart/2008/layout/LinedList"/>
    <dgm:cxn modelId="{0BE75AC1-0959-4B09-9D67-1BF8C7444B09}" type="presParOf" srcId="{C144393C-C46A-407D-B9BB-663670DC4BDB}" destId="{F2E144A2-BB03-4BC2-B87D-C6D8CE61C285}" srcOrd="3" destOrd="0" presId="urn:microsoft.com/office/officeart/2008/layout/LinedList"/>
    <dgm:cxn modelId="{53585A67-4273-4EAB-9924-5613C6124508}" type="presParOf" srcId="{F2E144A2-BB03-4BC2-B87D-C6D8CE61C285}" destId="{354FC3E5-E9FD-4366-8EB4-7682D86F047D}" srcOrd="0" destOrd="0" presId="urn:microsoft.com/office/officeart/2008/layout/LinedList"/>
    <dgm:cxn modelId="{01B3F4C7-496D-44DC-B70E-DA38E76C648F}" type="presParOf" srcId="{F2E144A2-BB03-4BC2-B87D-C6D8CE61C285}" destId="{098CE94F-5625-4BD0-A2ED-E785B8ADE34B}" srcOrd="1" destOrd="0" presId="urn:microsoft.com/office/officeart/2008/layout/LinedList"/>
    <dgm:cxn modelId="{E3D2E2B4-7C82-4388-A512-C81DED4C3762}" type="presParOf" srcId="{C144393C-C46A-407D-B9BB-663670DC4BDB}" destId="{1C509913-6A11-4CA1-B6B1-5BD5E183472C}" srcOrd="4" destOrd="0" presId="urn:microsoft.com/office/officeart/2008/layout/LinedList"/>
    <dgm:cxn modelId="{BAA3D628-6758-45BB-A46B-CB82AB1CCB49}" type="presParOf" srcId="{C144393C-C46A-407D-B9BB-663670DC4BDB}" destId="{BB932BF6-B0F7-4C88-BFD1-94270B8B9D8B}" srcOrd="5" destOrd="0" presId="urn:microsoft.com/office/officeart/2008/layout/LinedList"/>
    <dgm:cxn modelId="{A1F0057A-CA20-47B8-B5E1-D29D1DDF30FA}" type="presParOf" srcId="{BB932BF6-B0F7-4C88-BFD1-94270B8B9D8B}" destId="{5529D899-F8A0-463A-94B4-704E08EC6BAB}" srcOrd="0" destOrd="0" presId="urn:microsoft.com/office/officeart/2008/layout/LinedList"/>
    <dgm:cxn modelId="{19C20828-F7CA-40A0-A45F-512159DCC2D2}" type="presParOf" srcId="{BB932BF6-B0F7-4C88-BFD1-94270B8B9D8B}" destId="{BF15310D-7942-4E37-9B21-FC25476E9D4F}" srcOrd="1" destOrd="0" presId="urn:microsoft.com/office/officeart/2008/layout/LinedList"/>
    <dgm:cxn modelId="{122794D6-F4E9-4E55-ACEF-03D0DD38A6E2}" type="presParOf" srcId="{C144393C-C46A-407D-B9BB-663670DC4BDB}" destId="{589F7795-8A91-4FDC-B893-2D356C38F1D4}" srcOrd="6" destOrd="0" presId="urn:microsoft.com/office/officeart/2008/layout/LinedList"/>
    <dgm:cxn modelId="{F9DA5A22-C3F9-429F-AD15-CE7B3EAA918E}" type="presParOf" srcId="{C144393C-C46A-407D-B9BB-663670DC4BDB}" destId="{4D74778D-81A8-47F4-9559-A7B17EC3150D}" srcOrd="7" destOrd="0" presId="urn:microsoft.com/office/officeart/2008/layout/LinedList"/>
    <dgm:cxn modelId="{9EF70944-D5A9-426B-81AD-2C7DFFF454B2}" type="presParOf" srcId="{4D74778D-81A8-47F4-9559-A7B17EC3150D}" destId="{954A89A2-0C97-43BF-B082-908B43F1F20A}" srcOrd="0" destOrd="0" presId="urn:microsoft.com/office/officeart/2008/layout/LinedList"/>
    <dgm:cxn modelId="{0517D10E-0111-4231-B946-D1EE20521418}" type="presParOf" srcId="{4D74778D-81A8-47F4-9559-A7B17EC3150D}" destId="{C31D1C63-8726-4E23-AF35-AA3DA50F8D52}" srcOrd="1" destOrd="0" presId="urn:microsoft.com/office/officeart/2008/layout/LinedList"/>
    <dgm:cxn modelId="{23F5E10A-C60B-4BBF-AE92-B05E38DF0257}" type="presParOf" srcId="{C144393C-C46A-407D-B9BB-663670DC4BDB}" destId="{B570FBDA-18D3-494D-991A-80B7B1072E3F}" srcOrd="8" destOrd="0" presId="urn:microsoft.com/office/officeart/2008/layout/LinedList"/>
    <dgm:cxn modelId="{62FA02EB-CB03-4EA6-AC8F-542EE7BC870B}" type="presParOf" srcId="{C144393C-C46A-407D-B9BB-663670DC4BDB}" destId="{A54805E5-A687-476B-BA50-E9CE0D38C3E6}" srcOrd="9" destOrd="0" presId="urn:microsoft.com/office/officeart/2008/layout/LinedList"/>
    <dgm:cxn modelId="{E8BAE5EF-D130-4273-87D0-12C5B69CBF98}" type="presParOf" srcId="{A54805E5-A687-476B-BA50-E9CE0D38C3E6}" destId="{2F6F5EE6-481A-4B92-B692-B466FCCEFA05}" srcOrd="0" destOrd="0" presId="urn:microsoft.com/office/officeart/2008/layout/LinedList"/>
    <dgm:cxn modelId="{77AAD829-C7D4-4E82-825E-C309FFA1A6C3}" type="presParOf" srcId="{A54805E5-A687-476B-BA50-E9CE0D38C3E6}" destId="{7BFC1FFC-DED4-49BB-B904-67DE36898C29}" srcOrd="1" destOrd="0" presId="urn:microsoft.com/office/officeart/2008/layout/LinedList"/>
    <dgm:cxn modelId="{7185017F-7220-4013-88EE-85CBC80917A0}" type="presParOf" srcId="{C144393C-C46A-407D-B9BB-663670DC4BDB}" destId="{E0336A04-84F6-458E-B5FC-1E48C4A38D06}" srcOrd="10" destOrd="0" presId="urn:microsoft.com/office/officeart/2008/layout/LinedList"/>
    <dgm:cxn modelId="{E2C78CE2-D92D-4D33-94F3-FF318B439349}" type="presParOf" srcId="{C144393C-C46A-407D-B9BB-663670DC4BDB}" destId="{9B56BACF-1F74-458F-A0A1-9D110A5BBFFA}" srcOrd="11" destOrd="0" presId="urn:microsoft.com/office/officeart/2008/layout/LinedList"/>
    <dgm:cxn modelId="{CB5823EC-C1DE-4D0F-85F1-CE5BC228D8E7}" type="presParOf" srcId="{9B56BACF-1F74-458F-A0A1-9D110A5BBFFA}" destId="{6BFDF9F6-5EB2-4A12-8C9C-EBB6FD72E3F3}" srcOrd="0" destOrd="0" presId="urn:microsoft.com/office/officeart/2008/layout/LinedList"/>
    <dgm:cxn modelId="{24540CCC-2DF9-42D6-9C1F-F504F9C1DB38}" type="presParOf" srcId="{9B56BACF-1F74-458F-A0A1-9D110A5BBFFA}" destId="{612561D0-91D2-484F-B399-3A74704EEDF6}" srcOrd="1" destOrd="0" presId="urn:microsoft.com/office/officeart/2008/layout/LinedList"/>
    <dgm:cxn modelId="{27BAFACB-7776-44C3-A37B-23F0C84EED6E}" type="presParOf" srcId="{C144393C-C46A-407D-B9BB-663670DC4BDB}" destId="{0FC93571-C60F-49E3-A639-DCEA1742C6A8}" srcOrd="12" destOrd="0" presId="urn:microsoft.com/office/officeart/2008/layout/LinedList"/>
    <dgm:cxn modelId="{2358DD8F-0F3C-48B3-BF9E-2B9538269A9E}" type="presParOf" srcId="{C144393C-C46A-407D-B9BB-663670DC4BDB}" destId="{9BB77031-3CAF-452C-A5BE-6988AB1BD8F7}" srcOrd="13" destOrd="0" presId="urn:microsoft.com/office/officeart/2008/layout/LinedList"/>
    <dgm:cxn modelId="{436D36D3-29E2-4AB1-BBD6-CA98F50DA38A}" type="presParOf" srcId="{9BB77031-3CAF-452C-A5BE-6988AB1BD8F7}" destId="{960FFF2E-1DA5-48EC-A8CE-F1802A1611DA}" srcOrd="0" destOrd="0" presId="urn:microsoft.com/office/officeart/2008/layout/LinedList"/>
    <dgm:cxn modelId="{4256AFFE-5361-4834-84B1-2DEC378E9FB0}" type="presParOf" srcId="{9BB77031-3CAF-452C-A5BE-6988AB1BD8F7}" destId="{FB0D808B-7DB4-4C11-A5BF-DD19BC11B03B}" srcOrd="1" destOrd="0" presId="urn:microsoft.com/office/officeart/2008/layout/LinedList"/>
    <dgm:cxn modelId="{8A31FD20-F0D0-4AE3-9263-7079CADECA92}" type="presParOf" srcId="{C144393C-C46A-407D-B9BB-663670DC4BDB}" destId="{6349940C-A87E-4082-858C-A75F7CF54744}" srcOrd="14" destOrd="0" presId="urn:microsoft.com/office/officeart/2008/layout/LinedList"/>
    <dgm:cxn modelId="{3690E864-EFDE-4261-B3BC-D2F0455E732F}" type="presParOf" srcId="{C144393C-C46A-407D-B9BB-663670DC4BDB}" destId="{7404E6FC-E998-4226-80ED-6B6B8287D98E}" srcOrd="15" destOrd="0" presId="urn:microsoft.com/office/officeart/2008/layout/LinedList"/>
    <dgm:cxn modelId="{565AED6D-08F4-4641-A64C-CBF18D296089}" type="presParOf" srcId="{7404E6FC-E998-4226-80ED-6B6B8287D98E}" destId="{EAA18418-8B38-4071-8B76-E01AB76FD3B5}" srcOrd="0" destOrd="0" presId="urn:microsoft.com/office/officeart/2008/layout/LinedList"/>
    <dgm:cxn modelId="{1C4CC2BD-54B9-4EEC-9CCA-9425E2DFECBF}" type="presParOf" srcId="{7404E6FC-E998-4226-80ED-6B6B8287D98E}" destId="{BCF37104-CCDC-451B-8B6B-6BD47C02B3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1841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1841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T NORMS"/>
            </a:rPr>
            <a:t>Уважаемые жильцы и собственники помещений!</a:t>
          </a:r>
          <a:endParaRPr lang="en-US" sz="1800" b="0" kern="1200" dirty="0">
            <a:latin typeface="TT NORMS"/>
          </a:endParaRPr>
        </a:p>
      </dsp:txBody>
      <dsp:txXfrm>
        <a:off x="0" y="1841"/>
        <a:ext cx="8368700" cy="1256040"/>
      </dsp:txXfrm>
    </dsp:sp>
    <dsp:sp modelId="{04F1AB7A-51AC-4BB2-A833-018B916208B8}">
      <dsp:nvSpPr>
        <dsp:cNvPr id="0" name=""/>
        <dsp:cNvSpPr/>
      </dsp:nvSpPr>
      <dsp:spPr>
        <a:xfrm>
          <a:off x="0" y="125788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25788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январь 2022 года.</a:t>
          </a:r>
          <a:endParaRPr lang="en-US" sz="1800" kern="1200" dirty="0">
            <a:latin typeface="TT NORMS"/>
          </a:endParaRPr>
        </a:p>
      </dsp:txBody>
      <dsp:txXfrm>
        <a:off x="0" y="1257882"/>
        <a:ext cx="8368700" cy="1256040"/>
      </dsp:txXfrm>
    </dsp:sp>
    <dsp:sp modelId="{45175098-19C2-451B-8C33-49123F36D70C}">
      <dsp:nvSpPr>
        <dsp:cNvPr id="0" name=""/>
        <dsp:cNvSpPr/>
      </dsp:nvSpPr>
      <dsp:spPr>
        <a:xfrm>
          <a:off x="0" y="251392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51392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на почту </a:t>
          </a:r>
          <a:r>
            <a:rPr lang="en-US" sz="1800" kern="12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kern="12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kern="1200" dirty="0" err="1">
              <a:latin typeface="TT NORMS"/>
            </a:rPr>
            <a:t>Домиленд</a:t>
          </a:r>
          <a:r>
            <a:rPr lang="ru-RU" sz="1800" kern="1200" dirty="0">
              <a:latin typeface="TT NORMS"/>
            </a:rPr>
            <a:t>».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С заботой о вас,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УК Воробьев дом</a:t>
          </a:r>
        </a:p>
      </dsp:txBody>
      <dsp:txXfrm>
        <a:off x="0" y="2513922"/>
        <a:ext cx="8368700" cy="1256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4EC24-8912-45A4-A1F4-997E271BD985}">
      <dsp:nvSpPr>
        <dsp:cNvPr id="0" name=""/>
        <dsp:cNvSpPr/>
      </dsp:nvSpPr>
      <dsp:spPr>
        <a:xfrm>
          <a:off x="0" y="2413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AFE824-B184-484D-86B3-48B05E5AEDFB}">
      <dsp:nvSpPr>
        <dsp:cNvPr id="0" name=""/>
        <dsp:cNvSpPr/>
      </dsp:nvSpPr>
      <dsp:spPr>
        <a:xfrm>
          <a:off x="0" y="241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Выполнили удаление пыли вводных распределительных устройств</a:t>
          </a:r>
        </a:p>
      </dsp:txBody>
      <dsp:txXfrm>
        <a:off x="0" y="2413"/>
        <a:ext cx="8369778" cy="632895"/>
      </dsp:txXfrm>
    </dsp:sp>
    <dsp:sp modelId="{30447083-3A9A-400C-96E6-6049E4176F28}">
      <dsp:nvSpPr>
        <dsp:cNvPr id="0" name=""/>
        <dsp:cNvSpPr/>
      </dsp:nvSpPr>
      <dsp:spPr>
        <a:xfrm>
          <a:off x="0" y="63530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CE1DA0-D59C-42C6-AF96-991144A22A15}">
      <dsp:nvSpPr>
        <dsp:cNvPr id="0" name=""/>
        <dsp:cNvSpPr/>
      </dsp:nvSpPr>
      <dsp:spPr>
        <a:xfrm>
          <a:off x="0" y="635309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Провели очистку аккумуляторных батарей аварийного освещения</a:t>
          </a:r>
        </a:p>
      </dsp:txBody>
      <dsp:txXfrm>
        <a:off x="0" y="635309"/>
        <a:ext cx="8369778" cy="632895"/>
      </dsp:txXfrm>
    </dsp:sp>
    <dsp:sp modelId="{8D78DD90-6BE6-482B-A43A-85D2039AE8FC}">
      <dsp:nvSpPr>
        <dsp:cNvPr id="0" name=""/>
        <dsp:cNvSpPr/>
      </dsp:nvSpPr>
      <dsp:spPr>
        <a:xfrm>
          <a:off x="0" y="1268205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0DBB0D-801F-4AE6-859F-7B5805186D4B}">
      <dsp:nvSpPr>
        <dsp:cNvPr id="0" name=""/>
        <dsp:cNvSpPr/>
      </dsp:nvSpPr>
      <dsp:spPr>
        <a:xfrm>
          <a:off x="0" y="1268205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Заменили циркулярный насос на вентиляционной системе</a:t>
          </a:r>
        </a:p>
      </dsp:txBody>
      <dsp:txXfrm>
        <a:off x="0" y="1268205"/>
        <a:ext cx="8369778" cy="632895"/>
      </dsp:txXfrm>
    </dsp:sp>
    <dsp:sp modelId="{D4ABD855-8752-413F-984E-0A3A825A73A4}">
      <dsp:nvSpPr>
        <dsp:cNvPr id="0" name=""/>
        <dsp:cNvSpPr/>
      </dsp:nvSpPr>
      <dsp:spPr>
        <a:xfrm>
          <a:off x="0" y="1901100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69C306-0543-49F1-9FB2-6345325239E6}">
      <dsp:nvSpPr>
        <dsp:cNvPr id="0" name=""/>
        <dsp:cNvSpPr/>
      </dsp:nvSpPr>
      <dsp:spPr>
        <a:xfrm>
          <a:off x="0" y="1901100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Посчитали датчики загазованности (паркинг, этажи №№ -1 и -2)</a:t>
          </a:r>
        </a:p>
      </dsp:txBody>
      <dsp:txXfrm>
        <a:off x="0" y="1901100"/>
        <a:ext cx="8369778" cy="632895"/>
      </dsp:txXfrm>
    </dsp:sp>
    <dsp:sp modelId="{603004A0-0843-4130-B2F9-E623B84C2836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DE89E7-A349-4ABD-ABE2-D95E4D5F4CB4}">
      <dsp:nvSpPr>
        <dsp:cNvPr id="0" name=""/>
        <dsp:cNvSpPr/>
      </dsp:nvSpPr>
      <dsp:spPr>
        <a:xfrm>
          <a:off x="0" y="2533996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Выполнили замену аккумуляторов источников вторичного электропитания</a:t>
          </a:r>
        </a:p>
      </dsp:txBody>
      <dsp:txXfrm>
        <a:off x="0" y="2533996"/>
        <a:ext cx="8369778" cy="632895"/>
      </dsp:txXfrm>
    </dsp:sp>
    <dsp:sp modelId="{673F1864-9F41-41E5-B05D-7D9E4AC0ACA4}">
      <dsp:nvSpPr>
        <dsp:cNvPr id="0" name=""/>
        <dsp:cNvSpPr/>
      </dsp:nvSpPr>
      <dsp:spPr>
        <a:xfrm>
          <a:off x="0" y="3166892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B5A2DE-9FA8-4334-82DA-4067C50DB97D}">
      <dsp:nvSpPr>
        <dsp:cNvPr id="0" name=""/>
        <dsp:cNvSpPr/>
      </dsp:nvSpPr>
      <dsp:spPr>
        <a:xfrm>
          <a:off x="0" y="3166892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Проведена замена приводов противопожарных клапанов – 32 </a:t>
          </a:r>
          <a:r>
            <a:rPr lang="ru-RU" sz="1800" kern="1200" dirty="0" err="1">
              <a:latin typeface="TT NORMS"/>
            </a:rPr>
            <a:t>шт</a:t>
          </a:r>
          <a:r>
            <a:rPr lang="ru-RU" sz="1800" kern="1200" dirty="0">
              <a:latin typeface="TT NORMS"/>
            </a:rPr>
            <a:t> .</a:t>
          </a:r>
        </a:p>
      </dsp:txBody>
      <dsp:txXfrm>
        <a:off x="0" y="3166892"/>
        <a:ext cx="8369778" cy="632895"/>
      </dsp:txXfrm>
    </dsp:sp>
    <dsp:sp modelId="{84AC4C39-B222-4646-88DE-566F13509D44}">
      <dsp:nvSpPr>
        <dsp:cNvPr id="0" name=""/>
        <dsp:cNvSpPr/>
      </dsp:nvSpPr>
      <dsp:spPr>
        <a:xfrm>
          <a:off x="0" y="3799787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3DCEFE-65A1-4183-BB2E-E54875CDFE79}">
      <dsp:nvSpPr>
        <dsp:cNvPr id="0" name=""/>
        <dsp:cNvSpPr/>
      </dsp:nvSpPr>
      <dsp:spPr>
        <a:xfrm>
          <a:off x="0" y="3799787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Восстановлен электромагнитный замок (выведен из строя в результате </a:t>
          </a:r>
          <a:r>
            <a:rPr lang="ru-RU" sz="1800" kern="1200" dirty="0" err="1">
              <a:latin typeface="TT NORMS"/>
            </a:rPr>
            <a:t>вандальных</a:t>
          </a:r>
          <a:r>
            <a:rPr lang="ru-RU" sz="1800" kern="1200" dirty="0">
              <a:latin typeface="TT NORMS"/>
            </a:rPr>
            <a:t> действий)  в зоне разгрузки</a:t>
          </a:r>
        </a:p>
      </dsp:txBody>
      <dsp:txXfrm>
        <a:off x="0" y="3799787"/>
        <a:ext cx="8369778" cy="632895"/>
      </dsp:txXfrm>
    </dsp:sp>
    <dsp:sp modelId="{115FC813-DF21-4048-8508-BEAFD8CA8297}">
      <dsp:nvSpPr>
        <dsp:cNvPr id="0" name=""/>
        <dsp:cNvSpPr/>
      </dsp:nvSpPr>
      <dsp:spPr>
        <a:xfrm>
          <a:off x="0" y="4432683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DCB556-2299-4A20-A3FA-7084F5706C66}">
      <dsp:nvSpPr>
        <dsp:cNvPr id="0" name=""/>
        <dsp:cNvSpPr/>
      </dsp:nvSpPr>
      <dsp:spPr>
        <a:xfrm>
          <a:off x="0" y="443268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Восстановили шлейф речевого оповещения пожара. Провели плановые работа по противопожарным </a:t>
          </a:r>
          <a:r>
            <a:rPr lang="ru-RU" sz="1800" kern="1200"/>
            <a:t>системам безопасности</a:t>
          </a:r>
          <a:endParaRPr lang="ru-RU" sz="1800" kern="1200" dirty="0">
            <a:latin typeface="TT NORMS"/>
          </a:endParaRPr>
        </a:p>
      </dsp:txBody>
      <dsp:txXfrm>
        <a:off x="0" y="4432683"/>
        <a:ext cx="8369778" cy="632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0457F-295E-4CA7-8A8D-B8A99D3EF399}">
      <dsp:nvSpPr>
        <dsp:cNvPr id="0" name=""/>
        <dsp:cNvSpPr/>
      </dsp:nvSpPr>
      <dsp:spPr>
        <a:xfrm>
          <a:off x="0" y="2413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42A7BC-EB64-497B-BF1D-903C0BDFFE96}">
      <dsp:nvSpPr>
        <dsp:cNvPr id="0" name=""/>
        <dsp:cNvSpPr/>
      </dsp:nvSpPr>
      <dsp:spPr>
        <a:xfrm>
          <a:off x="0" y="241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Провели опрессовку системы отопления</a:t>
          </a:r>
          <a:endParaRPr lang="ru-RU" sz="1800" kern="1200" dirty="0">
            <a:latin typeface="TT NORMS"/>
          </a:endParaRPr>
        </a:p>
      </dsp:txBody>
      <dsp:txXfrm>
        <a:off x="0" y="2413"/>
        <a:ext cx="8369778" cy="632895"/>
      </dsp:txXfrm>
    </dsp:sp>
    <dsp:sp modelId="{F786C783-688A-4014-A6AD-CEA546CCC76C}">
      <dsp:nvSpPr>
        <dsp:cNvPr id="0" name=""/>
        <dsp:cNvSpPr/>
      </dsp:nvSpPr>
      <dsp:spPr>
        <a:xfrm>
          <a:off x="0" y="63530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4FC3E5-E9FD-4366-8EB4-7682D86F047D}">
      <dsp:nvSpPr>
        <dsp:cNvPr id="0" name=""/>
        <dsp:cNvSpPr/>
      </dsp:nvSpPr>
      <dsp:spPr>
        <a:xfrm>
          <a:off x="0" y="635309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Проведена замена серверов записи с камер видеонаблюдения </a:t>
          </a:r>
        </a:p>
      </dsp:txBody>
      <dsp:txXfrm>
        <a:off x="0" y="635309"/>
        <a:ext cx="8369778" cy="632895"/>
      </dsp:txXfrm>
    </dsp:sp>
    <dsp:sp modelId="{1C509913-6A11-4CA1-B6B1-5BD5E183472C}">
      <dsp:nvSpPr>
        <dsp:cNvPr id="0" name=""/>
        <dsp:cNvSpPr/>
      </dsp:nvSpPr>
      <dsp:spPr>
        <a:xfrm>
          <a:off x="0" y="1268205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29D899-F8A0-463A-94B4-704E08EC6BAB}">
      <dsp:nvSpPr>
        <dsp:cNvPr id="0" name=""/>
        <dsp:cNvSpPr/>
      </dsp:nvSpPr>
      <dsp:spPr>
        <a:xfrm>
          <a:off x="0" y="1268205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Замен </a:t>
          </a:r>
          <a:r>
            <a:rPr lang="ru-RU" sz="1800" kern="1200" dirty="0" err="1">
              <a:latin typeface="TT NORMS"/>
            </a:rPr>
            <a:t>терморасширяющиейся</a:t>
          </a:r>
          <a:r>
            <a:rPr lang="ru-RU" sz="1800" kern="1200" dirty="0">
              <a:latin typeface="TT NORMS"/>
            </a:rPr>
            <a:t> ленты на дверях в лифтовых холлов </a:t>
          </a:r>
        </a:p>
      </dsp:txBody>
      <dsp:txXfrm>
        <a:off x="0" y="1268205"/>
        <a:ext cx="8369778" cy="632895"/>
      </dsp:txXfrm>
    </dsp:sp>
    <dsp:sp modelId="{589F7795-8A91-4FDC-B893-2D356C38F1D4}">
      <dsp:nvSpPr>
        <dsp:cNvPr id="0" name=""/>
        <dsp:cNvSpPr/>
      </dsp:nvSpPr>
      <dsp:spPr>
        <a:xfrm>
          <a:off x="0" y="1901100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4A89A2-0C97-43BF-B082-908B43F1F20A}">
      <dsp:nvSpPr>
        <dsp:cNvPr id="0" name=""/>
        <dsp:cNvSpPr/>
      </dsp:nvSpPr>
      <dsp:spPr>
        <a:xfrm>
          <a:off x="0" y="1901100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Уборка кровли и ремонт отломанных элементов ограждения </a:t>
          </a:r>
        </a:p>
      </dsp:txBody>
      <dsp:txXfrm>
        <a:off x="0" y="1901100"/>
        <a:ext cx="8369778" cy="632895"/>
      </dsp:txXfrm>
    </dsp:sp>
    <dsp:sp modelId="{B570FBDA-18D3-494D-991A-80B7B1072E3F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6F5EE6-481A-4B92-B692-B466FCCEFA05}">
      <dsp:nvSpPr>
        <dsp:cNvPr id="0" name=""/>
        <dsp:cNvSpPr/>
      </dsp:nvSpPr>
      <dsp:spPr>
        <a:xfrm>
          <a:off x="0" y="2533996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Устранение подмесов воды</a:t>
          </a:r>
        </a:p>
      </dsp:txBody>
      <dsp:txXfrm>
        <a:off x="0" y="2533996"/>
        <a:ext cx="8369778" cy="632895"/>
      </dsp:txXfrm>
    </dsp:sp>
    <dsp:sp modelId="{E0336A04-84F6-458E-B5FC-1E48C4A38D06}">
      <dsp:nvSpPr>
        <dsp:cNvPr id="0" name=""/>
        <dsp:cNvSpPr/>
      </dsp:nvSpPr>
      <dsp:spPr>
        <a:xfrm>
          <a:off x="0" y="3166892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FDF9F6-5EB2-4A12-8C9C-EBB6FD72E3F3}">
      <dsp:nvSpPr>
        <dsp:cNvPr id="0" name=""/>
        <dsp:cNvSpPr/>
      </dsp:nvSpPr>
      <dsp:spPr>
        <a:xfrm>
          <a:off x="0" y="3166892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Гидравлические испытания системы водоснабжения </a:t>
          </a:r>
        </a:p>
      </dsp:txBody>
      <dsp:txXfrm>
        <a:off x="0" y="3166892"/>
        <a:ext cx="8369778" cy="632895"/>
      </dsp:txXfrm>
    </dsp:sp>
    <dsp:sp modelId="{0FC93571-C60F-49E3-A639-DCEA1742C6A8}">
      <dsp:nvSpPr>
        <dsp:cNvPr id="0" name=""/>
        <dsp:cNvSpPr/>
      </dsp:nvSpPr>
      <dsp:spPr>
        <a:xfrm>
          <a:off x="0" y="3799787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0FFF2E-1DA5-48EC-A8CE-F1802A1611DA}">
      <dsp:nvSpPr>
        <dsp:cNvPr id="0" name=""/>
        <dsp:cNvSpPr/>
      </dsp:nvSpPr>
      <dsp:spPr>
        <a:xfrm>
          <a:off x="0" y="3799787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Гидравлические испытания системы теплоснабжения</a:t>
          </a:r>
        </a:p>
      </dsp:txBody>
      <dsp:txXfrm>
        <a:off x="0" y="3799787"/>
        <a:ext cx="8369778" cy="632895"/>
      </dsp:txXfrm>
    </dsp:sp>
    <dsp:sp modelId="{6349940C-A87E-4082-858C-A75F7CF54744}">
      <dsp:nvSpPr>
        <dsp:cNvPr id="0" name=""/>
        <dsp:cNvSpPr/>
      </dsp:nvSpPr>
      <dsp:spPr>
        <a:xfrm>
          <a:off x="0" y="4432683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A18418-8B38-4071-8B76-E01AB76FD3B5}">
      <dsp:nvSpPr>
        <dsp:cNvPr id="0" name=""/>
        <dsp:cNvSpPr/>
      </dsp:nvSpPr>
      <dsp:spPr>
        <a:xfrm>
          <a:off x="0" y="443268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latin typeface="TT NORMS"/>
              <a:cs typeface="Times New Roman" panose="02020603050405020304" pitchFamily="18" charset="0"/>
            </a:rPr>
            <a:t>Ремонт гидроизоляции на кровле</a:t>
          </a:r>
          <a:endParaRPr lang="ru-RU" sz="1800" kern="1200" dirty="0">
            <a:latin typeface="TT NORMS"/>
          </a:endParaRPr>
        </a:p>
      </dsp:txBody>
      <dsp:txXfrm>
        <a:off x="0" y="4432683"/>
        <a:ext cx="8369778" cy="632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3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F6CDDF-3478-4257-8525-D23E8860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" t="-220" r="-3025" b="94"/>
          <a:stretch/>
        </p:blipFill>
        <p:spPr>
          <a:xfrm>
            <a:off x="0" y="0"/>
            <a:ext cx="9442049" cy="686135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BD990B-C49F-418A-8A51-AFA10CA628E2}"/>
              </a:ext>
            </a:extLst>
          </p:cNvPr>
          <p:cNvSpPr txBox="1">
            <a:spLocks/>
          </p:cNvSpPr>
          <p:nvPr/>
        </p:nvSpPr>
        <p:spPr>
          <a:xfrm>
            <a:off x="353682" y="2691951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900" b="1" dirty="0">
                <a:solidFill>
                  <a:srgbClr val="703C1D"/>
                </a:solidFill>
                <a:latin typeface="TT NORMS"/>
                <a:cs typeface="Calibri Light"/>
              </a:rPr>
              <a:t>Отчёт о проведённых работах в ЖК Воробьев дом</a:t>
            </a:r>
            <a:endParaRPr lang="ru-RU" sz="2900" b="1" dirty="0">
              <a:solidFill>
                <a:srgbClr val="703C1D"/>
              </a:solidFill>
              <a:latin typeface="TT NORM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6EDDD-8D52-454C-B97F-F63F1621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4D88D7-CD38-4DA9-B1BD-44543BCD63FB}"/>
              </a:ext>
            </a:extLst>
          </p:cNvPr>
          <p:cNvSpPr txBox="1">
            <a:spLocks/>
          </p:cNvSpPr>
          <p:nvPr/>
        </p:nvSpPr>
        <p:spPr>
          <a:xfrm>
            <a:off x="353683" y="3913997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Итоги 2022 года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41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Выполнили мытье фасада с участием альпинистов (9 000 м</a:t>
            </a:r>
            <a:r>
              <a:rPr lang="ru-RU" sz="2300" b="1" baseline="30000" dirty="0">
                <a:solidFill>
                  <a:srgbClr val="D8843B"/>
                </a:solidFill>
                <a:latin typeface="TT NORMS"/>
                <a:cs typeface="Calibri Light"/>
              </a:rPr>
              <a:t>2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) в мае и сентябре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дание, небо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62FF5DF1-5947-DE3F-997B-1D7FA8C15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9" y="1772814"/>
            <a:ext cx="2848169" cy="3872206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дание, внешний, многоквартирный дом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1F17840B-20EE-19A7-6589-1645C1FFF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16" y="1772813"/>
            <a:ext cx="2848168" cy="38722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дание, небо, внешний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873840E5-EADC-41C8-042D-61D5E16C4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63" y="1772814"/>
            <a:ext cx="2848168" cy="38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77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Установили указательные таблички на перегородке и заборе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небо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9D14266-ED95-5704-58EE-B2061C1BC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4" y="2194561"/>
            <a:ext cx="5250273" cy="295656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1E7F53-8D85-48A2-999A-37ACDD68A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72" y="1127040"/>
            <a:ext cx="2746368" cy="48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41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Восстановили защитное ограждение на кровле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10DC3C75-981E-38A2-D5B5-39ED13746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790172"/>
            <a:ext cx="2777490" cy="39217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CA170F5-817F-B568-FD19-087356C98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1790172"/>
            <a:ext cx="2941320" cy="392176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небо, внешний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D4625AC3-A1B2-558A-1EB0-67EB8047B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55" y="1790172"/>
            <a:ext cx="2941320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9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5999" y="144000"/>
            <a:ext cx="6519705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Поддерживали состояние малых архитектурных форм на прилегающей территории дома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ешний, земля, кирпич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817EB481-F565-E4AA-A545-AF337BD90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3600000"/>
            <a:ext cx="1890001" cy="252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внешний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40B0CD84-4258-D9F7-8263-FD9BBB9C0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972000"/>
            <a:ext cx="1891147" cy="252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емля, внешний, мостовая&#10;&#10;Автоматически созданное описание">
            <a:extLst>
              <a:ext uri="{FF2B5EF4-FFF2-40B4-BE49-F238E27FC236}">
                <a16:creationId xmlns:a16="http://schemas.microsoft.com/office/drawing/2014/main" id="{7B15BA62-BD18-912E-3775-18167A8C6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3600000"/>
            <a:ext cx="1644255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C6E09C-365E-B5B0-5B76-A90C577D6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84" y="3600000"/>
            <a:ext cx="1644972" cy="252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A9E5646-1CE9-765D-5C56-DC9E8AD13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0" y="972000"/>
            <a:ext cx="1417500" cy="252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80364205-4CD5-0EC7-FAB2-BC9F0CD73C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972000"/>
            <a:ext cx="189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0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Выполнили прочистку желобов по периметру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емля, тротуар, мусор&#10;&#10;Автоматически созданное описание">
            <a:extLst>
              <a:ext uri="{FF2B5EF4-FFF2-40B4-BE49-F238E27FC236}">
                <a16:creationId xmlns:a16="http://schemas.microsoft.com/office/drawing/2014/main" id="{A168B332-C178-96B7-3463-FF934D474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" y="1876531"/>
            <a:ext cx="2328704" cy="3104938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емля, внешний, мостовая&#10;&#10;Автоматически созданное описание">
            <a:extLst>
              <a:ext uri="{FF2B5EF4-FFF2-40B4-BE49-F238E27FC236}">
                <a16:creationId xmlns:a16="http://schemas.microsoft.com/office/drawing/2014/main" id="{9034EDB7-9107-66F6-2A8B-A80691D94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1" y="1853466"/>
            <a:ext cx="1758196" cy="3125681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тротуар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7C496605-C4A9-BEDD-3582-CB4EB0A7E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4" y="1876531"/>
            <a:ext cx="2328704" cy="31049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порт, внешний, тротуар, скат&#10;&#10;Автоматически созданное описание">
            <a:extLst>
              <a:ext uri="{FF2B5EF4-FFF2-40B4-BE49-F238E27FC236}">
                <a16:creationId xmlns:a16="http://schemas.microsoft.com/office/drawing/2014/main" id="{5A4C3068-D10E-6EF0-D316-41A4131A7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5" y="1855788"/>
            <a:ext cx="2344261" cy="31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63086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воздушных фильтров вентиляции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7995E-C2D0-4AD8-B535-54F7DD41F5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82800"/>
            <a:ext cx="2196000" cy="3096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л, кроват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90B001A-3900-46D0-85A0-15BB68F1229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882800"/>
            <a:ext cx="2196000" cy="3096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бувь&#10;&#10;Автоматически созданное описание">
            <a:extLst>
              <a:ext uri="{FF2B5EF4-FFF2-40B4-BE49-F238E27FC236}">
                <a16:creationId xmlns:a16="http://schemas.microsoft.com/office/drawing/2014/main" id="{76E13554-9D16-4394-861A-0D97F275366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82800"/>
            <a:ext cx="2196000" cy="3096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32F9C9F-5E48-4E33-8215-231F7B2D60E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882800"/>
            <a:ext cx="2196000" cy="3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018B6-513E-BD75-762C-041B045B7699}"/>
              </a:ext>
            </a:extLst>
          </p:cNvPr>
          <p:cNvSpPr txBox="1"/>
          <p:nvPr/>
        </p:nvSpPr>
        <p:spPr>
          <a:xfrm>
            <a:off x="121843" y="1096509"/>
            <a:ext cx="8642486" cy="50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T NOR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1E9FD-80BA-905D-700E-125FDA7E07A8}"/>
              </a:ext>
            </a:extLst>
          </p:cNvPr>
          <p:cNvSpPr txBox="1"/>
          <p:nvPr/>
        </p:nvSpPr>
        <p:spPr>
          <a:xfrm>
            <a:off x="86379" y="1518249"/>
            <a:ext cx="192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Было: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58749-4097-978D-8850-D8AE4664032E}"/>
              </a:ext>
            </a:extLst>
          </p:cNvPr>
          <p:cNvSpPr txBox="1"/>
          <p:nvPr/>
        </p:nvSpPr>
        <p:spPr>
          <a:xfrm>
            <a:off x="4616626" y="1503043"/>
            <a:ext cx="192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Стало:</a:t>
            </a:r>
          </a:p>
        </p:txBody>
      </p:sp>
    </p:spTree>
    <p:extLst>
      <p:ext uri="{BB962C8B-B14F-4D97-AF65-F5344CB8AC3E}">
        <p14:creationId xmlns:p14="http://schemas.microsoft.com/office/powerpoint/2010/main" val="332660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тротуарной плитки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пол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1B21DFB-2AC1-9C4C-9D8C-593B28CEB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3501000"/>
            <a:ext cx="2102400" cy="262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50685A4-1068-3594-92D5-B375485D7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41" y="3501000"/>
            <a:ext cx="2101915" cy="262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D7F3052F-9D15-52CE-8F19-C29741C0E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725598"/>
            <a:ext cx="2101443" cy="262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пол, цемент&#10;&#10;Автоматически созданное описание">
            <a:extLst>
              <a:ext uri="{FF2B5EF4-FFF2-40B4-BE49-F238E27FC236}">
                <a16:creationId xmlns:a16="http://schemas.microsoft.com/office/drawing/2014/main" id="{972D5530-7F11-C06F-93CE-0F842A5896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725598"/>
            <a:ext cx="2102400" cy="2628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отуар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1CCBF79A-45A1-BFE4-A836-8912079D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41" y="725598"/>
            <a:ext cx="2101918" cy="2628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49AB64D1-3551-32BC-9E27-067DDE9B0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3501000"/>
            <a:ext cx="210335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Ремонт теплообменника, замена пластин теплообменника и прокладок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EDAC8F-B143-5671-568C-44ED4F19EB2D}"/>
              </a:ext>
            </a:extLst>
          </p:cNvPr>
          <p:cNvSpPr txBox="1"/>
          <p:nvPr/>
        </p:nvSpPr>
        <p:spPr>
          <a:xfrm>
            <a:off x="72000" y="1183580"/>
            <a:ext cx="180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Было: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35B0D6-BD8F-6E4E-1A65-536EDDE011C0}"/>
              </a:ext>
            </a:extLst>
          </p:cNvPr>
          <p:cNvSpPr txBox="1"/>
          <p:nvPr/>
        </p:nvSpPr>
        <p:spPr>
          <a:xfrm>
            <a:off x="4608000" y="1183580"/>
            <a:ext cx="119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</a:rPr>
              <a:t>Стало:</a:t>
            </a:r>
          </a:p>
        </p:txBody>
      </p:sp>
      <p:pic>
        <p:nvPicPr>
          <p:cNvPr id="16" name="Рисунок 15" descr="Изображение выглядит как устройство, внутренний, датчик, счетчик&#10;&#10;Автоматически созданное описание">
            <a:extLst>
              <a:ext uri="{FF2B5EF4-FFF2-40B4-BE49-F238E27FC236}">
                <a16:creationId xmlns:a16="http://schemas.microsoft.com/office/drawing/2014/main" id="{69850FDA-5B3A-76FA-8AEB-51ED60321F6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609200"/>
            <a:ext cx="2210400" cy="3384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B3086F5-D6DB-B7DA-48C6-DA59B91145B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09200"/>
            <a:ext cx="2210400" cy="3384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520F9F-010C-EC27-E98A-08ACBABF0D8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609200"/>
            <a:ext cx="2210400" cy="3384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утренний, устройство, токарный станок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BB2DD9FF-B0A0-7F45-6BCC-207627C216B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609200"/>
            <a:ext cx="22104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23681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Шлифовка пола коридоров  с использованием роторной машины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9E604AC-FFCD-244F-7C74-C28EE97E814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2376000"/>
            <a:ext cx="2196000" cy="3096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толо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187F25D-7318-B262-0137-633F96E50F5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972000"/>
            <a:ext cx="2196000" cy="3096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696ACD4-89EB-713E-71D3-080FE533C3D0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376000"/>
            <a:ext cx="2196000" cy="3096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4141319-2789-9323-7C1A-1D563A87F989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972000"/>
            <a:ext cx="2196000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7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63086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Мытье придомовой территории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018B6-513E-BD75-762C-041B045B7699}"/>
              </a:ext>
            </a:extLst>
          </p:cNvPr>
          <p:cNvSpPr txBox="1"/>
          <p:nvPr/>
        </p:nvSpPr>
        <p:spPr>
          <a:xfrm>
            <a:off x="121843" y="1096509"/>
            <a:ext cx="8642486" cy="50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T NORMS"/>
            </a:endParaRPr>
          </a:p>
        </p:txBody>
      </p:sp>
      <p:pic>
        <p:nvPicPr>
          <p:cNvPr id="7" name="Рисунок 6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53DEA8A-5B55-EDCD-F70B-EF2565774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116000"/>
            <a:ext cx="3645000" cy="486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ешний, земля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5F1C48D5-A391-DD1C-8B48-DDC04A58B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1116000"/>
            <a:ext cx="3645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3DF2942A-2498-4CAB-9469-06E1D1411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055202"/>
              </p:ext>
            </p:extLst>
          </p:nvPr>
        </p:nvGraphicFramePr>
        <p:xfrm>
          <a:off x="335353" y="545014"/>
          <a:ext cx="8368700" cy="377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210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Обустройство колясочной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2EFA5B-F3FC-B0F6-5662-00D16FC4F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89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ена, внутренний, по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AAE65940-3E20-86E9-6E4D-467A216A2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0000"/>
            <a:ext cx="2160000" cy="3240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911B28B8-CC2C-307A-1470-C37BCA1C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4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ена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C86ECE90-A193-F85A-520B-AA559FFD8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0000"/>
            <a:ext cx="21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2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Обустройство колясочной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8199BF2-A0B1-1351-8052-454FB5A15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0000"/>
            <a:ext cx="2160000" cy="32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ена, туалет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CD303F8B-6BBF-0766-35D8-596AD0A0B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0000"/>
            <a:ext cx="2160000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B17B43A-C02E-B8AF-F31B-1C8379328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8C24DEC5-12CB-E9FF-5DC6-E63C36679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0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Озеленение холлов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EE6D81A5-AFF2-3E67-6A8E-D5886AD3A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384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астение, агава&#10;&#10;Автоматически созданное описание">
            <a:extLst>
              <a:ext uri="{FF2B5EF4-FFF2-40B4-BE49-F238E27FC236}">
                <a16:creationId xmlns:a16="http://schemas.microsoft.com/office/drawing/2014/main" id="{723077AC-6F65-CF67-86F8-1E6D84EFD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798257"/>
            <a:ext cx="2160000" cy="32384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веранда&#10;&#10;Автоматически созданное описание">
            <a:extLst>
              <a:ext uri="{FF2B5EF4-FFF2-40B4-BE49-F238E27FC236}">
                <a16:creationId xmlns:a16="http://schemas.microsoft.com/office/drawing/2014/main" id="{C72C036E-3EF4-DF20-E3AE-662B4F567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9000"/>
            <a:ext cx="2160000" cy="324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комната, п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524AE93D-0D9F-B8E3-C01D-3188DFB60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98256"/>
            <a:ext cx="2160000" cy="32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Удаление граффити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камень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1B35F017-C08A-E1A0-871B-E64265C4D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796336"/>
            <a:ext cx="2160000" cy="323859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ег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2B897A4A-E6BD-A25D-F535-6FD52C265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85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здание, земля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67EB1D5B-07E2-FA63-45F6-9D5FF2161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798168"/>
            <a:ext cx="2160000" cy="32385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цемен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8311F368-22D4-F109-0EB6-9551A6B5E1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798168"/>
            <a:ext cx="2160000" cy="32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850599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9877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71228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0970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74713-CB85-44BA-9146-CFD27C75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42828B-4375-46DF-9BAE-C9E65A60A1E1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Вывоз мусора</a:t>
            </a:r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03F038F5-7C05-440B-9482-BDDC61F98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0A423937-D6B5-4773-BFBE-4ECBE0BE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03106"/>
              </p:ext>
            </p:extLst>
          </p:nvPr>
        </p:nvGraphicFramePr>
        <p:xfrm>
          <a:off x="396000" y="2329693"/>
          <a:ext cx="840764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547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bg1"/>
                        </a:solidFill>
                        <a:latin typeface="TT NORMS"/>
                      </a:endParaRPr>
                    </a:p>
                  </a:txBody>
                  <a:tcPr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1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Бытовой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751,3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833,8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chemeClr val="tx1"/>
                          </a:solidFill>
                          <a:latin typeface="TT NORMS"/>
                        </a:rPr>
                        <a:t>       в т.ч. РСО</a:t>
                      </a:r>
                      <a:endParaRPr lang="ru-RU" dirty="0">
                        <a:solidFill>
                          <a:schemeClr val="tx1"/>
                        </a:solidFill>
                        <a:latin typeface="TT NORMS"/>
                      </a:endParaRP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25,3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9,6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4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Строительный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571,2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328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1347,8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1171,4 м</a:t>
                      </a:r>
                      <a:r>
                        <a:rPr lang="ru-RU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Утилизация элементов питания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   0</a:t>
                      </a: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38118"/>
                  </a:ext>
                </a:extLst>
              </a:tr>
            </a:tbl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id="{1A6B2C54-152A-4CC1-8737-DB9E69A26431}"/>
              </a:ext>
            </a:extLst>
          </p:cNvPr>
          <p:cNvSpPr txBox="1">
            <a:spLocks/>
          </p:cNvSpPr>
          <p:nvPr/>
        </p:nvSpPr>
        <p:spPr>
          <a:xfrm>
            <a:off x="396000" y="1332000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</p:txBody>
      </p:sp>
    </p:spTree>
    <p:extLst>
      <p:ext uri="{BB962C8B-B14F-4D97-AF65-F5344CB8AC3E}">
        <p14:creationId xmlns:p14="http://schemas.microsoft.com/office/powerpoint/2010/main" val="190332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Работа с заявками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7655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За 2022 года выполнили 4 884 заявок через систему «</a:t>
            </a:r>
            <a:r>
              <a:rPr lang="ru-RU" dirty="0" err="1">
                <a:latin typeface="TT NORMS"/>
              </a:rPr>
              <a:t>Домиленд</a:t>
            </a:r>
            <a:r>
              <a:rPr lang="ru-RU" dirty="0">
                <a:latin typeface="TT NORMS"/>
              </a:rPr>
              <a:t>», что на 2 502 заявки больше чем в 2021</a:t>
            </a:r>
          </a:p>
        </p:txBody>
      </p:sp>
      <p:graphicFrame>
        <p:nvGraphicFramePr>
          <p:cNvPr id="12" name="Таблица 10">
            <a:extLst>
              <a:ext uri="{FF2B5EF4-FFF2-40B4-BE49-F238E27FC236}">
                <a16:creationId xmlns:a16="http://schemas.microsoft.com/office/drawing/2014/main" id="{058C2E12-A1F2-4205-9AE3-B35A94230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606779"/>
              </p:ext>
            </p:extLst>
          </p:nvPr>
        </p:nvGraphicFramePr>
        <p:xfrm>
          <a:off x="396000" y="2237580"/>
          <a:ext cx="8193363" cy="2087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121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441598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Тип заявки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TT NORMS"/>
                        </a:rPr>
                        <a:t>202</a:t>
                      </a:r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1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Пропуск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1 848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4 320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76221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Диспетчерская служба (в т. ч. аварийные заявки)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534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564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2 382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4 884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1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233050"/>
            <a:ext cx="8369778" cy="49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Услуги консьержей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81431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 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 За 2022 год было выполнено 22 628 заявок, что на 2 560 больше чем в прошлом году</a:t>
            </a:r>
          </a:p>
          <a:p>
            <a:pPr algn="just">
              <a:buClr>
                <a:srgbClr val="703C1D"/>
              </a:buClr>
            </a:pPr>
            <a:endParaRPr lang="ru-RU" dirty="0">
              <a:latin typeface="TT NORMS"/>
            </a:endParaRP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A3DD1F1C-72B8-4CCB-8513-3C559DA2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411930"/>
              </p:ext>
            </p:extLst>
          </p:nvPr>
        </p:nvGraphicFramePr>
        <p:xfrm>
          <a:off x="509322" y="2659830"/>
          <a:ext cx="8143134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378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74595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854161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TT NORMS"/>
                        </a:rPr>
                        <a:t>График работы:  ежедневно 9:00-21:00</a:t>
                      </a:r>
                    </a:p>
                  </a:txBody>
                  <a:tcPr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T NORMS"/>
                      </a:endParaRP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2021 год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T NORMS"/>
                        </a:rPr>
                        <a:t>Всего выполнено заявок (сопровождение гостей, прием заказов и т.д.)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20 068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22 628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093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29028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Фонд капитального ремонта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4">
            <a:extLst>
              <a:ext uri="{FF2B5EF4-FFF2-40B4-BE49-F238E27FC236}">
                <a16:creationId xmlns:a16="http://schemas.microsoft.com/office/drawing/2014/main" id="{2E562DBD-146D-4913-BD0E-9349F05C8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360257"/>
              </p:ext>
            </p:extLst>
          </p:nvPr>
        </p:nvGraphicFramePr>
        <p:xfrm>
          <a:off x="343504" y="1321826"/>
          <a:ext cx="8140824" cy="394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412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4070412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5402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T NORMS"/>
                        </a:rPr>
                        <a:t>Январь 2022 года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Остаток средств на начало периода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18 841 879,87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423 884,87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0,00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86545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Остаток средств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0,00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83415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19 265 764,74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9F5B48F-7EBF-402A-9E35-8ECDFB0B6F4E}"/>
              </a:ext>
            </a:extLst>
          </p:cNvPr>
          <p:cNvSpPr txBox="1"/>
          <p:nvPr/>
        </p:nvSpPr>
        <p:spPr>
          <a:xfrm>
            <a:off x="269575" y="5262875"/>
            <a:ext cx="81408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>
                <a:latin typeface="TT NORMS"/>
              </a:rPr>
              <a:t>На остаток средств начисляются проценты по ставке 2,46%. Срок депозита – до 5 июня 2022 года.</a:t>
            </a:r>
          </a:p>
        </p:txBody>
      </p:sp>
    </p:spTree>
    <p:extLst>
      <p:ext uri="{BB962C8B-B14F-4D97-AF65-F5344CB8AC3E}">
        <p14:creationId xmlns:p14="http://schemas.microsoft.com/office/powerpoint/2010/main" val="419243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дерев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A079E5F-1188-4AE5-9121-A52CA98C4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3204466"/>
            <a:ext cx="2160000" cy="288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C5CA083-31C3-4B13-8933-17E9B938186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3204466"/>
            <a:ext cx="2160000" cy="288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дерев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97BAEB-BEE8-1EC6-7880-1AB15419DDE4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204466"/>
            <a:ext cx="2160000" cy="288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емля, дерево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8D19EBE0-0155-B642-7515-5EDBF9B9E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204466"/>
            <a:ext cx="2160000" cy="28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4BE3B-44CE-75DD-1E68-398B312EACD5}"/>
              </a:ext>
            </a:extLst>
          </p:cNvPr>
          <p:cNvSpPr txBox="1"/>
          <p:nvPr/>
        </p:nvSpPr>
        <p:spPr>
          <a:xfrm>
            <a:off x="205818" y="900422"/>
            <a:ext cx="8648934" cy="3042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опрыскивание 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калины и бересклет  от болезней и вредителей, а также обработку ивы  стимулятором роста;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Выполнили п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рополку, рыхление, мульчирование почвы под многолетними растениями (пионы, ирисы, спиреи, хосты, гортензии);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прополку от сорняков приствольных кругов и клумб внутри скамеек, а также подкормку удобрением;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Посадили дополнительные почвопокровные растения на склоне.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Выполнили с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анитарную обрезку кустарников и хвойных растений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подкормку газона азотными удобрениями и карбамидом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2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T NORMS"/>
            </a:endParaRPr>
          </a:p>
          <a:p>
            <a:pPr lvl="0" algn="just">
              <a:lnSpc>
                <a:spcPct val="91000"/>
              </a:lnSpc>
            </a:pPr>
            <a:endParaRPr lang="ru-RU" sz="16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T NORMS"/>
            </a:endParaRPr>
          </a:p>
        </p:txBody>
      </p:sp>
    </p:spTree>
    <p:extLst>
      <p:ext uri="{BB962C8B-B14F-4D97-AF65-F5344CB8AC3E}">
        <p14:creationId xmlns:p14="http://schemas.microsoft.com/office/powerpoint/2010/main" val="2887001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С новым годом!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98BA-7B5B-1351-6102-19AE63A833E6}"/>
              </a:ext>
            </a:extLst>
          </p:cNvPr>
          <p:cNvSpPr txBox="1"/>
          <p:nvPr/>
        </p:nvSpPr>
        <p:spPr>
          <a:xfrm>
            <a:off x="309740" y="731792"/>
            <a:ext cx="4443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Уважаемые жильцы и собственники помещений! 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Поздравляем вас с самым волшебным и удивительным праздником, Новым годом!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Пусть грядущий год станет для вас вестником счастья, радости, достижения желанных целей и принесет в ваш дом мир, гармонию и добро!</a:t>
            </a:r>
          </a:p>
        </p:txBody>
      </p:sp>
      <p:pic>
        <p:nvPicPr>
          <p:cNvPr id="5" name="Рисунок 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B09424F6-F25B-D6EA-9675-C9B7EA44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88" y="799852"/>
            <a:ext cx="3990572" cy="5320762"/>
          </a:xfrm>
          <a:prstGeom prst="rect">
            <a:avLst/>
          </a:prstGeom>
        </p:spPr>
      </p:pic>
      <p:pic>
        <p:nvPicPr>
          <p:cNvPr id="7" name="Рисунок 6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81E9D76-BB3B-E529-1505-3CE9E79FB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" y="3634719"/>
            <a:ext cx="3321985" cy="24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89F5ED45-B801-4E18-A2B2-86B8904E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9D06A66-9BBA-4801-A3B2-A80463F2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 t="65" r="-85"/>
          <a:stretch/>
        </p:blipFill>
        <p:spPr>
          <a:xfrm>
            <a:off x="2" y="0"/>
            <a:ext cx="9151788" cy="57143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8FE118-95BA-4BB4-83B3-3CB50E60B1C4}"/>
              </a:ext>
            </a:extLst>
          </p:cNvPr>
          <p:cNvSpPr txBox="1">
            <a:spLocks/>
          </p:cNvSpPr>
          <p:nvPr/>
        </p:nvSpPr>
        <p:spPr>
          <a:xfrm>
            <a:off x="318100" y="2789148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СПАСИБО ЗА</a:t>
            </a:r>
            <a:endParaRPr lang="ru-RU" sz="3600" dirty="0">
              <a:cs typeface="Calibri Light" panose="020F0302020204030204"/>
            </a:endParaRP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ВНИМАНИЕ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44060E-8268-422E-9A22-0A750B014368}"/>
              </a:ext>
            </a:extLst>
          </p:cNvPr>
          <p:cNvSpPr txBox="1">
            <a:spLocks/>
          </p:cNvSpPr>
          <p:nvPr/>
        </p:nvSpPr>
        <p:spPr>
          <a:xfrm>
            <a:off x="318100" y="4048604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С заботой о вас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881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17920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дерево, сад, овощ&#10;&#10;Автоматически созданное описание">
            <a:extLst>
              <a:ext uri="{FF2B5EF4-FFF2-40B4-BE49-F238E27FC236}">
                <a16:creationId xmlns:a16="http://schemas.microsoft.com/office/drawing/2014/main" id="{FE4862F8-9E12-E139-A9BD-1A408FAF4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48" y="2019749"/>
            <a:ext cx="1708527" cy="2278036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астение, зеленый, внешни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99D41885-8A3D-836D-51CF-A3F77ABBF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" y="2023377"/>
            <a:ext cx="1708526" cy="227803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астение, земля, внешний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CE677FF-A087-0FC2-D1FA-1D74D5343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02" y="2019749"/>
            <a:ext cx="1708527" cy="227803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, внешний, сад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5AE0CA06-2D96-5C55-05FE-108B6F251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95" y="2019749"/>
            <a:ext cx="1708527" cy="227803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дерево, внешний, земля, сад&#10;&#10;Автоматически созданное описание">
            <a:extLst>
              <a:ext uri="{FF2B5EF4-FFF2-40B4-BE49-F238E27FC236}">
                <a16:creationId xmlns:a16="http://schemas.microsoft.com/office/drawing/2014/main" id="{F1F92F51-D17D-5A21-5230-B55879809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03" y="2019749"/>
            <a:ext cx="1708527" cy="227803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астение, внешний, дерево, сад&#10;&#10;Автоматически созданное описание">
            <a:extLst>
              <a:ext uri="{FF2B5EF4-FFF2-40B4-BE49-F238E27FC236}">
                <a16:creationId xmlns:a16="http://schemas.microsoft.com/office/drawing/2014/main" id="{79C0F061-1A63-9BFE-DF50-8049369AD6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10" y="4356256"/>
            <a:ext cx="1340202" cy="17869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ешний, дерево, расте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8FBD9BDA-AE61-6933-3068-F669C62F1C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80" y="4356256"/>
            <a:ext cx="2299262" cy="175199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ешний, растение, зелены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1B940C97-522A-4DE9-E30B-7CBE3A8A19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8" y="4356256"/>
            <a:ext cx="1340201" cy="1786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F8123-9621-DBE9-E927-9D447D321F6D}"/>
              </a:ext>
            </a:extLst>
          </p:cNvPr>
          <p:cNvSpPr txBox="1"/>
          <p:nvPr/>
        </p:nvSpPr>
        <p:spPr>
          <a:xfrm>
            <a:off x="268778" y="1022845"/>
            <a:ext cx="69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T NORMS"/>
                <a:ea typeface="Calibri" panose="020F0502020204030204" pitchFamily="34" charset="0"/>
              </a:rPr>
              <a:t>Выполнили о</a:t>
            </a: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бработку растений стимуляторами роста;</a:t>
            </a:r>
            <a:endParaRPr lang="ru-RU" sz="1600" dirty="0">
              <a:latin typeface="TT NORMS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T NORMS"/>
                <a:ea typeface="Calibri" panose="020F0502020204030204" pitchFamily="34" charset="0"/>
              </a:rPr>
              <a:t>Провели у</a:t>
            </a: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ничтожение сорняков;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Провели комплекс работ по сохранению деревьев и кустарников.</a:t>
            </a:r>
            <a:endParaRPr lang="en-US" sz="1600" dirty="0">
              <a:latin typeface="TT NORM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F91EB-E4D0-EDF6-CE18-FA24C0545761}"/>
              </a:ext>
            </a:extLst>
          </p:cNvPr>
          <p:cNvSpPr txBox="1"/>
          <p:nvPr/>
        </p:nvSpPr>
        <p:spPr>
          <a:xfrm>
            <a:off x="205818" y="1081568"/>
            <a:ext cx="8648934" cy="150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почвы и посадка туй взамен погибших (12 </a:t>
            </a:r>
            <a:r>
              <a:rPr lang="ru-RU" sz="1600" dirty="0" err="1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Осенняя подкормка, полив и прополка вокруг туй</a:t>
            </a:r>
          </a:p>
          <a:p>
            <a:pPr marL="34290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Посадка дополнительных растений на склоне – живучка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cs typeface="Times New Roman" panose="02020603050405020304" pitchFamily="18" charset="0"/>
              </a:rPr>
              <a:t>Санитарная обрезка  сломанных и сухих веток деревьев, кустарников и хвойных растений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cs typeface="Times New Roman" panose="02020603050405020304" pitchFamily="18" charset="0"/>
              </a:rPr>
              <a:t>Удаление отмерших листьев растений центральной клумбы и клумб внутри скамеек.  Обрезка хост, ирисов и пионов  </a:t>
            </a:r>
            <a:endParaRPr lang="ru-RU" sz="16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4861BBE-72B3-232D-AE50-523DF7C2D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2000" y="3283508"/>
            <a:ext cx="2880000" cy="216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937D886-69A0-5119-564A-0FB56BC20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2923508"/>
            <a:ext cx="2160000" cy="288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рава, внешний, дерев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1447836-851A-7941-6D75-24EEF6B8C27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2923508"/>
            <a:ext cx="2160000" cy="288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трав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6BE682D-7C4B-EBA9-68A5-FBBA7182FE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923508"/>
            <a:ext cx="2160000" cy="28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6401877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Ежедневный контроль за техническим состоянием мест общего пользования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" name="Рисунок 1" descr="Изображение выглядит как стена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1E605AE-0DB2-ECA8-7962-85F0D7F8A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224000"/>
            <a:ext cx="810903" cy="14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725168D-61CD-8ED8-DE50-0CF00996A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3" y="2880000"/>
            <a:ext cx="810934" cy="144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нутренний, мужчин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2226D349-111E-99FD-7E28-DDD5D2A32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4462905"/>
            <a:ext cx="1080000" cy="14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4B40B36B-F6C4-AB28-BA2B-CA83EAAB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224000"/>
            <a:ext cx="1060208" cy="14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FBDF9-79C8-3953-7C9F-A53CFB2277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0" y="1224000"/>
            <a:ext cx="1060208" cy="14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толок, внутренний, мебель, крыша&#10;&#10;Автоматически созданное описание">
            <a:extLst>
              <a:ext uri="{FF2B5EF4-FFF2-40B4-BE49-F238E27FC236}">
                <a16:creationId xmlns:a16="http://schemas.microsoft.com/office/drawing/2014/main" id="{8BBE38E6-B03E-2D8B-76A3-A809A73D9E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43" y="1224000"/>
            <a:ext cx="1085314" cy="1440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4E4F4E8-4B52-D972-65D5-E7CF0D6E74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1224000"/>
            <a:ext cx="1076626" cy="14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с плиткой, проектор&#10;&#10;Автоматически созданное описание">
            <a:extLst>
              <a:ext uri="{FF2B5EF4-FFF2-40B4-BE49-F238E27FC236}">
                <a16:creationId xmlns:a16="http://schemas.microsoft.com/office/drawing/2014/main" id="{C3F600BA-4249-57DB-8265-DFE357CEB6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880000"/>
            <a:ext cx="1080001" cy="144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AA46A7B-5A80-B994-0618-C71B43F1DE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2880000"/>
            <a:ext cx="1061052" cy="144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F3718B1-C282-A62B-3C66-13D12EA586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224000"/>
            <a:ext cx="1076626" cy="1440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ол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1D57F44-8FB2-B862-2D57-32C7EE2695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1224000"/>
            <a:ext cx="959625" cy="1440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здание, пол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5745FF8A-CF9F-10D1-C73A-7CF3332268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0" y="2880000"/>
            <a:ext cx="1072823" cy="1440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сте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B031EB48-A288-B2AB-2B7E-AF714D9365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8" y="2880000"/>
            <a:ext cx="1072823" cy="144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ена, внутренний, ван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C252CDAB-1AC4-6F90-9DCB-FA9FE157AB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2880000"/>
            <a:ext cx="1069308" cy="1440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E7851EA-51A5-382C-9855-530ECFF9760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0" y="2880000"/>
            <a:ext cx="1090692" cy="1440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тена, внутренний, мебель, стол&#10;&#10;Автоматически созданное описание">
            <a:extLst>
              <a:ext uri="{FF2B5EF4-FFF2-40B4-BE49-F238E27FC236}">
                <a16:creationId xmlns:a16="http://schemas.microsoft.com/office/drawing/2014/main" id="{02D5A27E-A9C2-153A-6B1F-4A26764530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4464000"/>
            <a:ext cx="1080001" cy="14400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8D86B92-F6BD-8EBC-9BCB-3BD7B8753F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4464000"/>
            <a:ext cx="1079999" cy="144000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62561FE-29AC-0289-A4C0-A14670D0917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12" y="4464000"/>
            <a:ext cx="810903" cy="1440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46BC945-8310-BEFA-D4B7-925858E406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4464000"/>
            <a:ext cx="810903" cy="14400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ена, внутренний, ванная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65AC090-C8A5-9828-5D0D-BD698E7306D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4464000"/>
            <a:ext cx="1080001" cy="1440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05D0A8E-42F1-80EF-9BC2-2254E4504F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4464000"/>
            <a:ext cx="107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508202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Выполняли уборку придомовой территории и вывоз снега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грузовик, небо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A3FCFED-BE94-4BC0-B8C7-75ED9D74F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1949804"/>
            <a:ext cx="1677640" cy="2880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ешний, снег, сцен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0E5E127-0707-41A4-93D9-C3097DFD7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949804"/>
            <a:ext cx="2061908" cy="288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снег, внешний, куча&#10;&#10;Автоматически созданное описание">
            <a:extLst>
              <a:ext uri="{FF2B5EF4-FFF2-40B4-BE49-F238E27FC236}">
                <a16:creationId xmlns:a16="http://schemas.microsoft.com/office/drawing/2014/main" id="{344D7690-CB21-6BDB-6F66-97EFB9034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00" y="1949804"/>
            <a:ext cx="2168762" cy="288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внешний, камень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5061A447-245C-EC03-C0B4-0EC22A9CB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0" y="1949804"/>
            <a:ext cx="21599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Вывезли отсортированное вторсырье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узовик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14087E7-13E0-4EAA-94A6-9267DF3B5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8" y="1593083"/>
            <a:ext cx="2719277" cy="3622157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узовик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CACF526-6E1A-4354-A641-C98DB0000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76" y="1593083"/>
            <a:ext cx="2716619" cy="36221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200507-B329-4C60-B6E6-E81442516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2076" y="2035872"/>
            <a:ext cx="3622157" cy="27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6377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Восстановили дорожную разметку в паркинге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13F7635-50CE-472A-9905-825C6D07B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349000"/>
            <a:ext cx="162000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47EEB-2DD8-4525-8E07-6FCF7A575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2340000"/>
            <a:ext cx="1620000" cy="216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ол,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40990F5-857D-455B-BFB6-BC2028B8C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0" y="2340000"/>
            <a:ext cx="1620000" cy="216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D3D22DE-FC54-C724-9E80-1E4BCB182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2340000"/>
            <a:ext cx="1620000" cy="216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3A5A6354-2EED-0426-1328-BA69C035F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2340000"/>
            <a:ext cx="1620000" cy="21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1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782</Words>
  <Application>Microsoft Macintosh PowerPoint</Application>
  <PresentationFormat>Экран (4:3)</PresentationFormat>
  <Paragraphs>134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TT NORMS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bratchikov vladimir</cp:lastModifiedBy>
  <cp:revision>117</cp:revision>
  <dcterms:created xsi:type="dcterms:W3CDTF">2022-01-28T09:16:54Z</dcterms:created>
  <dcterms:modified xsi:type="dcterms:W3CDTF">2022-12-26T11:29:38Z</dcterms:modified>
</cp:coreProperties>
</file>