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23" r:id="rId5"/>
    <p:sldId id="319" r:id="rId6"/>
    <p:sldId id="327" r:id="rId7"/>
    <p:sldId id="330" r:id="rId8"/>
    <p:sldId id="331" r:id="rId9"/>
    <p:sldId id="328" r:id="rId10"/>
    <p:sldId id="329" r:id="rId11"/>
    <p:sldId id="258" r:id="rId12"/>
    <p:sldId id="267" r:id="rId13"/>
    <p:sldId id="268" r:id="rId14"/>
    <p:sldId id="270" r:id="rId15"/>
    <p:sldId id="269" r:id="rId16"/>
    <p:sldId id="27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октябрь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октябрь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Октябрь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Герметизация стилобата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0E1B7-B915-4293-81A0-B650C77E6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2970"/>
            <a:ext cx="2429999" cy="43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1F634-0865-4073-BFC0-37C0DD97E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00" y="1122970"/>
            <a:ext cx="2430000" cy="43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07C478-DDF0-4778-BBBE-E7232FA1B5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53" y="1132378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09026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788,8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92,8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804,8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92,8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октябрь 2024 года выполнили 395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79372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4 457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4 725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устранено 4 аварии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9FA7A3-CD2D-869A-9281-136BBE85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73727"/>
              </p:ext>
            </p:extLst>
          </p:nvPr>
        </p:nvGraphicFramePr>
        <p:xfrm>
          <a:off x="396000" y="2051519"/>
          <a:ext cx="8193365" cy="338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673">
                  <a:extLst>
                    <a:ext uri="{9D8B030D-6E8A-4147-A177-3AD203B41FA5}">
                      <a16:colId xmlns:a16="http://schemas.microsoft.com/office/drawing/2014/main" val="4185307150"/>
                    </a:ext>
                  </a:extLst>
                </a:gridCol>
                <a:gridCol w="1638673">
                  <a:extLst>
                    <a:ext uri="{9D8B030D-6E8A-4147-A177-3AD203B41FA5}">
                      <a16:colId xmlns:a16="http://schemas.microsoft.com/office/drawing/2014/main" val="2041785204"/>
                    </a:ext>
                  </a:extLst>
                </a:gridCol>
                <a:gridCol w="1892567">
                  <a:extLst>
                    <a:ext uri="{9D8B030D-6E8A-4147-A177-3AD203B41FA5}">
                      <a16:colId xmlns:a16="http://schemas.microsoft.com/office/drawing/2014/main" val="1332190494"/>
                    </a:ext>
                  </a:extLst>
                </a:gridCol>
                <a:gridCol w="1384779">
                  <a:extLst>
                    <a:ext uri="{9D8B030D-6E8A-4147-A177-3AD203B41FA5}">
                      <a16:colId xmlns:a16="http://schemas.microsoft.com/office/drawing/2014/main" val="2033094993"/>
                    </a:ext>
                  </a:extLst>
                </a:gridCol>
                <a:gridCol w="1638673">
                  <a:extLst>
                    <a:ext uri="{9D8B030D-6E8A-4147-A177-3AD203B41FA5}">
                      <a16:colId xmlns:a16="http://schemas.microsoft.com/office/drawing/2014/main" val="3894593919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№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07723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15.10.2024 (10:05)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 42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отводов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полотенецесушителя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Перекрыт стояк ГВС. Провели сварные работы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16585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23.10.2024 (10:00)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 139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стояка отводов полотенцесушителей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Перекрыт стояк ГВС. Провели сварные работы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44424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24.10.2024 (11:05)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тех этаж сек 2.1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на лежаке ГВС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Перекрыт стояк ГВС. Провели сварные работы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976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24.10.2024 (0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  91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отводов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полотенецесушителя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сварные работы для устранения протечки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7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октябре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17021"/>
              </p:ext>
            </p:extLst>
          </p:nvPr>
        </p:nvGraphicFramePr>
        <p:xfrm>
          <a:off x="387111" y="2113629"/>
          <a:ext cx="8369778" cy="216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обметание реечного потолка на этажах с помощью ветоши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 и ПК в паркинге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08031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Октябрь 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24 883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3 109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04937"/>
              </p:ext>
            </p:extLst>
          </p:nvPr>
        </p:nvGraphicFramePr>
        <p:xfrm>
          <a:off x="605338" y="1275595"/>
          <a:ext cx="8098715" cy="428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Октябрь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43 848 012,88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696 874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43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44 544 886,88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1 031 545,84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52557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Опрыскивание препаратами от мучнистой росы кустов бересклета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и мульчирование почвы под кустарниками и хвойными растениями центральной клумбы. Удаление соцветий  гортензии  и пионов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ирисов под. зиму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приствольных кругов.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Прочесывание  газона, освобождение  от  отмершего травяного кома,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почвы и растений кустарника  живой изгороди на стоянке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газонной травы под кустами  на гостевой парковке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туй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Кронирование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и обрезка  кустов рябины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кустов  бересклета, калины </a:t>
            </a: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AD9019-E58E-4CB1-820D-70C7A1498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6" y="1265761"/>
            <a:ext cx="1350000" cy="18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73D134-5941-48D6-A1D4-EE40F596A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9" y="1256712"/>
            <a:ext cx="1012008" cy="18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89A079-4D7C-400E-8EFA-9EF88C0933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04" y="1265761"/>
            <a:ext cx="1350000" cy="18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679BD3-AE65-488F-822F-A279DE277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48" y="1265761"/>
            <a:ext cx="1350000" cy="18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498FC3-AA85-45E8-9B10-B97DCEC0CF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52" y="1265761"/>
            <a:ext cx="1350000" cy="18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0CA8B1-C815-44D0-B7DB-E434343646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5761"/>
            <a:ext cx="13500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E4EA82-39AA-40D6-A192-541DCB7F78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26" y="3599730"/>
            <a:ext cx="1350000" cy="180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A5DD31-7D49-4EE8-8EE1-1BB12E86B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52" y="3599730"/>
            <a:ext cx="1350000" cy="18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E5D054-D3A2-41A8-A810-789FAFDA6A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6" y="3599730"/>
            <a:ext cx="1350000" cy="180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8ACD68-9FF1-4B37-AA05-45B74EDCB7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9730"/>
            <a:ext cx="1350000" cy="18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EEED5E-3BFD-423E-9DF2-56354A9217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" y="3581632"/>
            <a:ext cx="1350000" cy="18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6577BC-02DE-4EEC-B997-D6EE732B36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85" y="3599730"/>
            <a:ext cx="135421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21853A-84F5-44D3-BAA1-3A98C94EB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18" y="936000"/>
            <a:ext cx="1620000" cy="21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D121C-B573-4C1A-BEF8-409F65E2E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936000"/>
            <a:ext cx="1620000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DC4A79-0D2F-4C26-83A8-5886B089B9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59" y="936000"/>
            <a:ext cx="1620000" cy="21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8E4844-CC7E-4661-87F2-F9A6FD04C0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60" y="936000"/>
            <a:ext cx="162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4E666E-F5BA-456A-891A-A7C65A60CF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0" y="936000"/>
            <a:ext cx="1620000" cy="21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6A35B4-269D-4682-B5C3-B7E9A7E766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3545182"/>
            <a:ext cx="1625059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D22784-5985-4D43-8ED2-F53955DA80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3545182"/>
            <a:ext cx="1625059" cy="21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8A5830-8A31-4F06-A753-5B48D9D33D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3545182"/>
            <a:ext cx="1625059" cy="21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B23C69-E384-4900-A08E-B93D22FD2F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3545182"/>
            <a:ext cx="16250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вентиляционной  системы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95D9CB-A80C-4A03-A483-FBD2AFF7A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00" y="900000"/>
            <a:ext cx="2106000" cy="280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041B55-EBB1-490C-8937-23701CBC2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3" y="900000"/>
            <a:ext cx="2106000" cy="280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CA4417B-7158-4186-B8C8-5E1070C33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7" y="900000"/>
            <a:ext cx="2106000" cy="280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 помещении, стена, человек, стоящий&#10;&#10;Автоматически созданное описание">
            <a:extLst>
              <a:ext uri="{FF2B5EF4-FFF2-40B4-BE49-F238E27FC236}">
                <a16:creationId xmlns:a16="http://schemas.microsoft.com/office/drawing/2014/main" id="{57DCEE8B-2BE8-9DA8-6B78-F59A7C7CCE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9" y="4087222"/>
            <a:ext cx="2880000" cy="162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альной, труба, инжиниринг, Алюминий&#10;&#10;Автоматически созданное описание">
            <a:extLst>
              <a:ext uri="{FF2B5EF4-FFF2-40B4-BE49-F238E27FC236}">
                <a16:creationId xmlns:a16="http://schemas.microsoft.com/office/drawing/2014/main" id="{2B91F6D8-5A6E-79D3-6CDF-FAA1526F1B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71" y="4087222"/>
            <a:ext cx="2880000" cy="162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банкомат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B4EEAE36-848B-D5B3-AFB5-6DBD9DEBD8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73" y="4087222"/>
            <a:ext cx="1215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2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технических помещений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FC275-43D3-4E4C-B1BB-0BF0A883F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52" y="1124447"/>
            <a:ext cx="1647000" cy="219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4BAAFA-221B-446A-B2E4-A5EFC0D0A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9" y="3804227"/>
            <a:ext cx="1647000" cy="21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570447-6D22-432B-A36A-7F1291D74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70" y="3804227"/>
            <a:ext cx="1647000" cy="219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A237DC-F9B9-4AC7-9ABB-8E4D5FFDD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00" y="3804227"/>
            <a:ext cx="1647000" cy="21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4C01A6-9686-43D7-B5DC-615165D161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8" y="1124447"/>
            <a:ext cx="1647000" cy="2196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02A005-8BF2-48FE-A5ED-0F77025851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54" y="1124447"/>
            <a:ext cx="1647000" cy="2196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65980F-CD07-4058-A548-2B67594F3A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50" y="1126314"/>
            <a:ext cx="1647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Покраска тамбур шлюза в подъезде №2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штукатурка, пол, реконструи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94D93594-D4A4-41AA-5BD2-51398318B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1685517"/>
            <a:ext cx="2484000" cy="3312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 помещении, стена, строитель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DEA2B7A0-C4AD-DF00-FA25-B0EB68A73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53" y="1685517"/>
            <a:ext cx="2484000" cy="3312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ена, в помещении, лестница, штукатурка&#10;&#10;Автоматически созданное описание">
            <a:extLst>
              <a:ext uri="{FF2B5EF4-FFF2-40B4-BE49-F238E27FC236}">
                <a16:creationId xmlns:a16="http://schemas.microsoft.com/office/drawing/2014/main" id="{630647E0-E20C-D3DB-8D6D-6C976E24C9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0" y="1685517"/>
            <a:ext cx="2484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Утилизация использованных ламп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AEB789-0F33-47D6-8B59-A90D43449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29" y="1101993"/>
            <a:ext cx="3239999" cy="432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E82276-A2DF-4E09-AB28-D4A536F8F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3" y="1101993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590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431</cp:revision>
  <dcterms:created xsi:type="dcterms:W3CDTF">2022-01-28T09:16:54Z</dcterms:created>
  <dcterms:modified xsi:type="dcterms:W3CDTF">2024-11-15T17:05:51Z</dcterms:modified>
</cp:coreProperties>
</file>