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3" r:id="rId5"/>
    <p:sldId id="264" r:id="rId6"/>
    <p:sldId id="265" r:id="rId7"/>
    <p:sldId id="274" r:id="rId8"/>
    <p:sldId id="258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5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C1D"/>
    <a:srgbClr val="C3A9B8"/>
    <a:srgbClr val="E0AC8C"/>
    <a:srgbClr val="E3B395"/>
    <a:srgbClr val="E6B99E"/>
    <a:srgbClr val="D884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0B88D6-A1BB-4D76-B97C-440FCC83A620}" v="7" dt="2022-03-03T06:59:31.6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6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лександра  Шишкова" userId="eef2855d-6d2a-495a-868b-d7a8ff178bc4" providerId="ADAL" clId="{943DA28F-7748-4CF5-A8BE-6B5648236F53}"/>
    <pc:docChg chg="undo redo custSel modSld">
      <pc:chgData name="Александра  Шишкова" userId="eef2855d-6d2a-495a-868b-d7a8ff178bc4" providerId="ADAL" clId="{943DA28F-7748-4CF5-A8BE-6B5648236F53}" dt="2022-02-09T13:01:07.940" v="1232" actId="14100"/>
      <pc:docMkLst>
        <pc:docMk/>
      </pc:docMkLst>
      <pc:sldChg chg="modSp mod">
        <pc:chgData name="Александра  Шишкова" userId="eef2855d-6d2a-495a-868b-d7a8ff178bc4" providerId="ADAL" clId="{943DA28F-7748-4CF5-A8BE-6B5648236F53}" dt="2022-02-09T12:15:10.790" v="808" actId="20577"/>
        <pc:sldMkLst>
          <pc:docMk/>
          <pc:sldMk cId="1903329932" sldId="258"/>
        </pc:sldMkLst>
        <pc:spChg chg="mod">
          <ac:chgData name="Александра  Шишкова" userId="eef2855d-6d2a-495a-868b-d7a8ff178bc4" providerId="ADAL" clId="{943DA28F-7748-4CF5-A8BE-6B5648236F53}" dt="2022-02-09T09:52:35.254" v="116" actId="1076"/>
          <ac:spMkLst>
            <pc:docMk/>
            <pc:sldMk cId="1903329932" sldId="258"/>
            <ac:spMk id="6" creationId="{1A6B2C54-152A-4CC1-8737-DB9E69A26431}"/>
          </ac:spMkLst>
        </pc:spChg>
        <pc:graphicFrameChg chg="mod modGraphic">
          <ac:chgData name="Александра  Шишкова" userId="eef2855d-6d2a-495a-868b-d7a8ff178bc4" providerId="ADAL" clId="{943DA28F-7748-4CF5-A8BE-6B5648236F53}" dt="2022-02-09T12:15:10.790" v="808" actId="20577"/>
          <ac:graphicFrameMkLst>
            <pc:docMk/>
            <pc:sldMk cId="1903329932" sldId="258"/>
            <ac:graphicFrameMk id="10" creationId="{0A423937-D6B5-4773-BFBE-4ECBE0BECC8B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2:14:37.043" v="792" actId="20577"/>
        <pc:sldMkLst>
          <pc:docMk/>
          <pc:sldMk cId="2189877253" sldId="266"/>
        </pc:sldMkLst>
        <pc:graphicFrameChg chg="mod">
          <ac:chgData name="Александра  Шишкова" userId="eef2855d-6d2a-495a-868b-d7a8ff178bc4" providerId="ADAL" clId="{943DA28F-7748-4CF5-A8BE-6B5648236F53}" dt="2022-02-09T12:14:37.043" v="792" actId="20577"/>
          <ac:graphicFrameMkLst>
            <pc:docMk/>
            <pc:sldMk cId="2189877253" sldId="266"/>
            <ac:graphicFrameMk id="9" creationId="{F57D1A93-EE46-41C8-93B8-C8C35F91BBAB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09:58:01.403" v="214" actId="20577"/>
        <pc:sldMkLst>
          <pc:docMk/>
          <pc:sldMk cId="2819116864" sldId="267"/>
        </pc:sldMkLst>
        <pc:spChg chg="mod">
          <ac:chgData name="Александра  Шишкова" userId="eef2855d-6d2a-495a-868b-d7a8ff178bc4" providerId="ADAL" clId="{943DA28F-7748-4CF5-A8BE-6B5648236F53}" dt="2022-02-09T09:57:47.193" v="203" actId="20577"/>
          <ac:spMkLst>
            <pc:docMk/>
            <pc:sldMk cId="2819116864" sldId="267"/>
            <ac:spMk id="10" creationId="{5E607505-D166-436D-960C-41BEBE600F0B}"/>
          </ac:spMkLst>
        </pc:spChg>
        <pc:graphicFrameChg chg="mod modGraphic">
          <ac:chgData name="Александра  Шишкова" userId="eef2855d-6d2a-495a-868b-d7a8ff178bc4" providerId="ADAL" clId="{943DA28F-7748-4CF5-A8BE-6B5648236F53}" dt="2022-02-09T09:58:01.403" v="214" actId="20577"/>
          <ac:graphicFrameMkLst>
            <pc:docMk/>
            <pc:sldMk cId="2819116864" sldId="267"/>
            <ac:graphicFrameMk id="12" creationId="{058C2E12-A1F2-4205-9AE3-B35A942305A2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09:51:19.724" v="112" actId="20577"/>
        <pc:sldMkLst>
          <pc:docMk/>
          <pc:sldMk cId="4130639335" sldId="268"/>
        </pc:sldMkLst>
        <pc:graphicFrameChg chg="mod modGraphic">
          <ac:chgData name="Александра  Шишкова" userId="eef2855d-6d2a-495a-868b-d7a8ff178bc4" providerId="ADAL" clId="{943DA28F-7748-4CF5-A8BE-6B5648236F53}" dt="2022-02-09T09:51:19.724" v="112" actId="20577"/>
          <ac:graphicFrameMkLst>
            <pc:docMk/>
            <pc:sldMk cId="4130639335" sldId="268"/>
            <ac:graphicFrameMk id="7" creationId="{144DEA1E-8C50-49B1-953A-6DF6D1F10DA7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09:44:42.369" v="19" actId="20577"/>
        <pc:sldMkLst>
          <pc:docMk/>
          <pc:sldMk cId="571093905" sldId="269"/>
        </pc:sldMkLst>
        <pc:graphicFrameChg chg="modGraphic">
          <ac:chgData name="Александра  Шишкова" userId="eef2855d-6d2a-495a-868b-d7a8ff178bc4" providerId="ADAL" clId="{943DA28F-7748-4CF5-A8BE-6B5648236F53}" dt="2022-02-09T09:44:42.369" v="19" actId="20577"/>
          <ac:graphicFrameMkLst>
            <pc:docMk/>
            <pc:sldMk cId="571093905" sldId="269"/>
            <ac:graphicFrameMk id="7" creationId="{A3DD1F1C-72B8-4CCB-8513-3C559DA2B440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2:28:02.912" v="865" actId="2711"/>
        <pc:sldMkLst>
          <pc:docMk/>
          <pc:sldMk cId="2547746419" sldId="270"/>
        </pc:sldMkLst>
        <pc:graphicFrameChg chg="mod modGraphic">
          <ac:chgData name="Александра  Шишкова" userId="eef2855d-6d2a-495a-868b-d7a8ff178bc4" providerId="ADAL" clId="{943DA28F-7748-4CF5-A8BE-6B5648236F53}" dt="2022-02-09T12:28:02.912" v="865" actId="2711"/>
          <ac:graphicFrameMkLst>
            <pc:docMk/>
            <pc:sldMk cId="2547746419" sldId="270"/>
            <ac:graphicFrameMk id="9" creationId="{375AFE1E-8501-4DDB-9A7F-E68CB66C3470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2:28:18.938" v="867" actId="1076"/>
        <pc:sldMkLst>
          <pc:docMk/>
          <pc:sldMk cId="4192431420" sldId="272"/>
        </pc:sldMkLst>
        <pc:spChg chg="mod">
          <ac:chgData name="Александра  Шишкова" userId="eef2855d-6d2a-495a-868b-d7a8ff178bc4" providerId="ADAL" clId="{943DA28F-7748-4CF5-A8BE-6B5648236F53}" dt="2022-02-09T12:28:18.938" v="867" actId="1076"/>
          <ac:spMkLst>
            <pc:docMk/>
            <pc:sldMk cId="4192431420" sldId="272"/>
            <ac:spMk id="12" creationId="{39F5B48F-7EBF-402A-9E35-8ECDFB0B6F4E}"/>
          </ac:spMkLst>
        </pc:spChg>
        <pc:graphicFrameChg chg="mod modGraphic">
          <ac:chgData name="Александра  Шишкова" userId="eef2855d-6d2a-495a-868b-d7a8ff178bc4" providerId="ADAL" clId="{943DA28F-7748-4CF5-A8BE-6B5648236F53}" dt="2022-02-09T12:28:13.361" v="866" actId="14100"/>
          <ac:graphicFrameMkLst>
            <pc:docMk/>
            <pc:sldMk cId="4192431420" sldId="272"/>
            <ac:graphicFrameMk id="10" creationId="{2E562DBD-146D-4913-BD0E-9349F05C8324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3:01:07.940" v="1232" actId="14100"/>
        <pc:sldMkLst>
          <pc:docMk/>
          <pc:sldMk cId="931460966" sldId="273"/>
        </pc:sldMkLst>
        <pc:graphicFrameChg chg="mod modGraphic">
          <ac:chgData name="Александра  Шишкова" userId="eef2855d-6d2a-495a-868b-d7a8ff178bc4" providerId="ADAL" clId="{943DA28F-7748-4CF5-A8BE-6B5648236F53}" dt="2022-02-09T13:01:07.940" v="1232" actId="14100"/>
          <ac:graphicFrameMkLst>
            <pc:docMk/>
            <pc:sldMk cId="931460966" sldId="273"/>
            <ac:graphicFrameMk id="10" creationId="{22233A32-7812-4368-AA97-B546FCF919AC}"/>
          </ac:graphicFrameMkLst>
        </pc:graphicFrameChg>
      </pc:sldChg>
    </pc:docChg>
  </pc:docChgLst>
  <pc:docChgLst>
    <pc:chgData name="Александра  Шишкова" userId="eef2855d-6d2a-495a-868b-d7a8ff178bc4" providerId="ADAL" clId="{BF0B88D6-A1BB-4D76-B97C-440FCC83A620}"/>
    <pc:docChg chg="custSel modSld">
      <pc:chgData name="Александра  Шишкова" userId="eef2855d-6d2a-495a-868b-d7a8ff178bc4" providerId="ADAL" clId="{BF0B88D6-A1BB-4D76-B97C-440FCC83A620}" dt="2022-03-03T14:33:09.640" v="84" actId="20577"/>
      <pc:docMkLst>
        <pc:docMk/>
      </pc:docMkLst>
      <pc:sldChg chg="modSp mod">
        <pc:chgData name="Александра  Шишкова" userId="eef2855d-6d2a-495a-868b-d7a8ff178bc4" providerId="ADAL" clId="{BF0B88D6-A1BB-4D76-B97C-440FCC83A620}" dt="2022-03-03T06:59:26.767" v="6" actId="20577"/>
        <pc:sldMkLst>
          <pc:docMk/>
          <pc:sldMk cId="1351651579" sldId="256"/>
        </pc:sldMkLst>
        <pc:spChg chg="mod">
          <ac:chgData name="Александра  Шишкова" userId="eef2855d-6d2a-495a-868b-d7a8ff178bc4" providerId="ADAL" clId="{BF0B88D6-A1BB-4D76-B97C-440FCC83A620}" dt="2022-03-03T06:59:26.767" v="6" actId="20577"/>
          <ac:spMkLst>
            <pc:docMk/>
            <pc:sldMk cId="1351651579" sldId="256"/>
            <ac:spMk id="8" creationId="{D34D88D7-CD38-4DA9-B1BD-44543BCD63FB}"/>
          </ac:spMkLst>
        </pc:spChg>
      </pc:sldChg>
      <pc:sldChg chg="delSp mod">
        <pc:chgData name="Александра  Шишкова" userId="eef2855d-6d2a-495a-868b-d7a8ff178bc4" providerId="ADAL" clId="{BF0B88D6-A1BB-4D76-B97C-440FCC83A620}" dt="2022-03-03T06:59:37.109" v="16" actId="478"/>
        <pc:sldMkLst>
          <pc:docMk/>
          <pc:sldMk cId="2221862638" sldId="257"/>
        </pc:sldMkLst>
        <pc:picChg chg="del">
          <ac:chgData name="Александра  Шишкова" userId="eef2855d-6d2a-495a-868b-d7a8ff178bc4" providerId="ADAL" clId="{BF0B88D6-A1BB-4D76-B97C-440FCC83A620}" dt="2022-03-03T06:59:36.150" v="14" actId="478"/>
          <ac:picMkLst>
            <pc:docMk/>
            <pc:sldMk cId="2221862638" sldId="257"/>
            <ac:picMk id="3" creationId="{54C3EDAB-E26D-4183-B05F-57CE63D9D8E0}"/>
          </ac:picMkLst>
        </pc:picChg>
        <pc:picChg chg="del">
          <ac:chgData name="Александра  Шишкова" userId="eef2855d-6d2a-495a-868b-d7a8ff178bc4" providerId="ADAL" clId="{BF0B88D6-A1BB-4D76-B97C-440FCC83A620}" dt="2022-03-03T06:59:36.622" v="15" actId="478"/>
          <ac:picMkLst>
            <pc:docMk/>
            <pc:sldMk cId="2221862638" sldId="257"/>
            <ac:picMk id="6" creationId="{C300FFBF-FF22-463F-8444-A06B7A0D8137}"/>
          </ac:picMkLst>
        </pc:picChg>
        <pc:picChg chg="del">
          <ac:chgData name="Александра  Шишкова" userId="eef2855d-6d2a-495a-868b-d7a8ff178bc4" providerId="ADAL" clId="{BF0B88D6-A1BB-4D76-B97C-440FCC83A620}" dt="2022-03-03T06:59:37.109" v="16" actId="478"/>
          <ac:picMkLst>
            <pc:docMk/>
            <pc:sldMk cId="2221862638" sldId="257"/>
            <ac:picMk id="10" creationId="{1309EEAF-22D9-49B3-8BE0-A3DEDB2E7189}"/>
          </ac:picMkLst>
        </pc:picChg>
      </pc:sldChg>
      <pc:sldChg chg="modSp mod">
        <pc:chgData name="Александра  Шишкова" userId="eef2855d-6d2a-495a-868b-d7a8ff178bc4" providerId="ADAL" clId="{BF0B88D6-A1BB-4D76-B97C-440FCC83A620}" dt="2022-03-03T07:00:32.697" v="43" actId="20577"/>
        <pc:sldMkLst>
          <pc:docMk/>
          <pc:sldMk cId="1903329932" sldId="258"/>
        </pc:sldMkLst>
        <pc:graphicFrameChg chg="modGraphic">
          <ac:chgData name="Александра  Шишкова" userId="eef2855d-6d2a-495a-868b-d7a8ff178bc4" providerId="ADAL" clId="{BF0B88D6-A1BB-4D76-B97C-440FCC83A620}" dt="2022-03-03T07:00:32.697" v="43" actId="20577"/>
          <ac:graphicFrameMkLst>
            <pc:docMk/>
            <pc:sldMk cId="1903329932" sldId="258"/>
            <ac:graphicFrameMk id="10" creationId="{0A423937-D6B5-4773-BFBE-4ECBE0BECC8B}"/>
          </ac:graphicFrameMkLst>
        </pc:graphicFrameChg>
      </pc:sldChg>
      <pc:sldChg chg="modSp">
        <pc:chgData name="Александра  Шишкова" userId="eef2855d-6d2a-495a-868b-d7a8ff178bc4" providerId="ADAL" clId="{BF0B88D6-A1BB-4D76-B97C-440FCC83A620}" dt="2022-03-03T06:59:31.625" v="13" actId="20577"/>
        <pc:sldMkLst>
          <pc:docMk/>
          <pc:sldMk cId="3432102786" sldId="260"/>
        </pc:sldMkLst>
        <pc:graphicFrameChg chg="mod">
          <ac:chgData name="Александра  Шишкова" userId="eef2855d-6d2a-495a-868b-d7a8ff178bc4" providerId="ADAL" clId="{BF0B88D6-A1BB-4D76-B97C-440FCC83A620}" dt="2022-03-03T06:59:31.625" v="13" actId="20577"/>
          <ac:graphicFrameMkLst>
            <pc:docMk/>
            <pc:sldMk cId="3432102786" sldId="260"/>
            <ac:graphicFrameMk id="6" creationId="{3DF2942A-2498-4CAB-9469-06E1D141177D}"/>
          </ac:graphicFrameMkLst>
        </pc:graphicFrameChg>
      </pc:sldChg>
      <pc:sldChg chg="delSp mod">
        <pc:chgData name="Александра  Шишкова" userId="eef2855d-6d2a-495a-868b-d7a8ff178bc4" providerId="ADAL" clId="{BF0B88D6-A1BB-4D76-B97C-440FCC83A620}" dt="2022-03-03T06:59:46.221" v="20" actId="478"/>
        <pc:sldMkLst>
          <pc:docMk/>
          <pc:sldMk cId="3911551407" sldId="261"/>
        </pc:sldMkLst>
        <pc:spChg chg="del">
          <ac:chgData name="Александра  Шишкова" userId="eef2855d-6d2a-495a-868b-d7a8ff178bc4" providerId="ADAL" clId="{BF0B88D6-A1BB-4D76-B97C-440FCC83A620}" dt="2022-03-03T06:59:46.221" v="20" actId="478"/>
          <ac:spMkLst>
            <pc:docMk/>
            <pc:sldMk cId="3911551407" sldId="261"/>
            <ac:spMk id="16" creationId="{129C2F43-DEA8-42BE-855A-C0FBBB176EC9}"/>
          </ac:spMkLst>
        </pc:spChg>
        <pc:spChg chg="del">
          <ac:chgData name="Александра  Шишкова" userId="eef2855d-6d2a-495a-868b-d7a8ff178bc4" providerId="ADAL" clId="{BF0B88D6-A1BB-4D76-B97C-440FCC83A620}" dt="2022-03-03T06:59:41.017" v="17" actId="478"/>
          <ac:spMkLst>
            <pc:docMk/>
            <pc:sldMk cId="3911551407" sldId="261"/>
            <ac:spMk id="17" creationId="{64F9B317-CB0D-4678-BD1F-F797664BFBE8}"/>
          </ac:spMkLst>
        </pc:spChg>
        <pc:picChg chg="del">
          <ac:chgData name="Александра  Шишкова" userId="eef2855d-6d2a-495a-868b-d7a8ff178bc4" providerId="ADAL" clId="{BF0B88D6-A1BB-4D76-B97C-440FCC83A620}" dt="2022-03-03T06:59:42.249" v="18" actId="478"/>
          <ac:picMkLst>
            <pc:docMk/>
            <pc:sldMk cId="3911551407" sldId="261"/>
            <ac:picMk id="5" creationId="{3B792F07-7165-42AF-870E-DF8B1DC2528E}"/>
          </ac:picMkLst>
        </pc:picChg>
        <pc:picChg chg="del">
          <ac:chgData name="Александра  Шишкова" userId="eef2855d-6d2a-495a-868b-d7a8ff178bc4" providerId="ADAL" clId="{BF0B88D6-A1BB-4D76-B97C-440FCC83A620}" dt="2022-03-03T06:59:41.017" v="17" actId="478"/>
          <ac:picMkLst>
            <pc:docMk/>
            <pc:sldMk cId="3911551407" sldId="261"/>
            <ac:picMk id="9" creationId="{98289219-E6E7-4823-9D85-85FFCBB6151E}"/>
          </ac:picMkLst>
        </pc:picChg>
        <pc:picChg chg="del">
          <ac:chgData name="Александра  Шишкова" userId="eef2855d-6d2a-495a-868b-d7a8ff178bc4" providerId="ADAL" clId="{BF0B88D6-A1BB-4D76-B97C-440FCC83A620}" dt="2022-03-03T06:59:41.017" v="17" actId="478"/>
          <ac:picMkLst>
            <pc:docMk/>
            <pc:sldMk cId="3911551407" sldId="261"/>
            <ac:picMk id="13" creationId="{DAA1195C-F919-4A1C-B3D6-0220807E322D}"/>
          </ac:picMkLst>
        </pc:picChg>
        <pc:picChg chg="del">
          <ac:chgData name="Александра  Шишкова" userId="eef2855d-6d2a-495a-868b-d7a8ff178bc4" providerId="ADAL" clId="{BF0B88D6-A1BB-4D76-B97C-440FCC83A620}" dt="2022-03-03T06:59:44.492" v="19" actId="478"/>
          <ac:picMkLst>
            <pc:docMk/>
            <pc:sldMk cId="3911551407" sldId="261"/>
            <ac:picMk id="15" creationId="{621297D3-B844-44CC-A364-62A9E324C60D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6:59:53.645" v="21" actId="478"/>
        <pc:sldMkLst>
          <pc:docMk/>
          <pc:sldMk cId="499231565" sldId="262"/>
        </pc:sldMkLst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5" creationId="{F996D0A0-D75A-4659-9E7D-D862E44C7622}"/>
          </ac:picMkLst>
        </pc:picChg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15" creationId="{6848069B-95B4-4CE5-BB00-E6265BAEB398}"/>
          </ac:picMkLst>
        </pc:picChg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17" creationId="{68A4661A-B80B-4444-A215-EC55B4760756}"/>
          </ac:picMkLst>
        </pc:picChg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23" creationId="{FB550802-D1AE-474B-921A-43C7B68C8DB3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6:59:57.903" v="22" actId="478"/>
        <pc:sldMkLst>
          <pc:docMk/>
          <pc:sldMk cId="2269082374" sldId="263"/>
        </pc:sldMkLst>
        <pc:picChg chg="del">
          <ac:chgData name="Александра  Шишкова" userId="eef2855d-6d2a-495a-868b-d7a8ff178bc4" providerId="ADAL" clId="{BF0B88D6-A1BB-4D76-B97C-440FCC83A620}" dt="2022-03-03T06:59:57.903" v="22" actId="478"/>
          <ac:picMkLst>
            <pc:docMk/>
            <pc:sldMk cId="2269082374" sldId="263"/>
            <ac:picMk id="5" creationId="{6382ABB2-422C-4D06-BE2D-716BA0D21476}"/>
          </ac:picMkLst>
        </pc:picChg>
        <pc:picChg chg="del">
          <ac:chgData name="Александра  Шишкова" userId="eef2855d-6d2a-495a-868b-d7a8ff178bc4" providerId="ADAL" clId="{BF0B88D6-A1BB-4D76-B97C-440FCC83A620}" dt="2022-03-03T06:59:57.903" v="22" actId="478"/>
          <ac:picMkLst>
            <pc:docMk/>
            <pc:sldMk cId="2269082374" sldId="263"/>
            <ac:picMk id="9" creationId="{2587CFE5-175E-4DB8-A0A4-8583AE8B1EA7}"/>
          </ac:picMkLst>
        </pc:picChg>
        <pc:picChg chg="del">
          <ac:chgData name="Александра  Шишкова" userId="eef2855d-6d2a-495a-868b-d7a8ff178bc4" providerId="ADAL" clId="{BF0B88D6-A1BB-4D76-B97C-440FCC83A620}" dt="2022-03-03T06:59:57.903" v="22" actId="478"/>
          <ac:picMkLst>
            <pc:docMk/>
            <pc:sldMk cId="2269082374" sldId="263"/>
            <ac:picMk id="13" creationId="{6CB73D60-DCF5-4D29-9FE8-D23296BF25F2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7:00:02.410" v="23" actId="478"/>
        <pc:sldMkLst>
          <pc:docMk/>
          <pc:sldMk cId="1765217750" sldId="264"/>
        </pc:sldMkLst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7" creationId="{F5B5334C-24C4-4F4C-A485-30DB932D87CE}"/>
          </ac:picMkLst>
        </pc:picChg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12" creationId="{63DFFF84-32C1-4456-BBF9-650F7BB1BDF3}"/>
          </ac:picMkLst>
        </pc:picChg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15" creationId="{CA3FCFED-BE94-4BC0-B8C7-75ED9D74F40E}"/>
          </ac:picMkLst>
        </pc:picChg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19" creationId="{B0E5E127-0707-41A4-93D9-C3097DFD7E84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7:00:07.984" v="24" actId="478"/>
        <pc:sldMkLst>
          <pc:docMk/>
          <pc:sldMk cId="711194825" sldId="265"/>
        </pc:sldMkLst>
        <pc:picChg chg="del">
          <ac:chgData name="Александра  Шишкова" userId="eef2855d-6d2a-495a-868b-d7a8ff178bc4" providerId="ADAL" clId="{BF0B88D6-A1BB-4D76-B97C-440FCC83A620}" dt="2022-03-03T07:00:07.984" v="24" actId="478"/>
          <ac:picMkLst>
            <pc:docMk/>
            <pc:sldMk cId="711194825" sldId="265"/>
            <ac:picMk id="3" creationId="{A14087E7-13E0-4EAA-94A6-9267DF3B57EC}"/>
          </ac:picMkLst>
        </pc:picChg>
        <pc:picChg chg="del">
          <ac:chgData name="Александра  Шишкова" userId="eef2855d-6d2a-495a-868b-d7a8ff178bc4" providerId="ADAL" clId="{BF0B88D6-A1BB-4D76-B97C-440FCC83A620}" dt="2022-03-03T07:00:07.984" v="24" actId="478"/>
          <ac:picMkLst>
            <pc:docMk/>
            <pc:sldMk cId="711194825" sldId="265"/>
            <ac:picMk id="6" creationId="{1CACF526-6E1A-4354-A641-C98DB000048E}"/>
          </ac:picMkLst>
        </pc:picChg>
        <pc:picChg chg="del">
          <ac:chgData name="Александра  Шишкова" userId="eef2855d-6d2a-495a-868b-d7a8ff178bc4" providerId="ADAL" clId="{BF0B88D6-A1BB-4D76-B97C-440FCC83A620}" dt="2022-03-03T07:00:07.984" v="24" actId="478"/>
          <ac:picMkLst>
            <pc:docMk/>
            <pc:sldMk cId="711194825" sldId="265"/>
            <ac:picMk id="10" creationId="{90200507-B329-4C60-B6E6-E814425163F4}"/>
          </ac:picMkLst>
        </pc:picChg>
      </pc:sldChg>
      <pc:sldChg chg="modSp mod">
        <pc:chgData name="Александра  Шишкова" userId="eef2855d-6d2a-495a-868b-d7a8ff178bc4" providerId="ADAL" clId="{BF0B88D6-A1BB-4D76-B97C-440FCC83A620}" dt="2022-03-03T07:02:00.090" v="82" actId="2164"/>
        <pc:sldMkLst>
          <pc:docMk/>
          <pc:sldMk cId="2819116864" sldId="267"/>
        </pc:sldMkLst>
        <pc:spChg chg="mod">
          <ac:chgData name="Александра  Шишкова" userId="eef2855d-6d2a-495a-868b-d7a8ff178bc4" providerId="ADAL" clId="{BF0B88D6-A1BB-4D76-B97C-440FCC83A620}" dt="2022-03-03T07:00:40.432" v="50" actId="20577"/>
          <ac:spMkLst>
            <pc:docMk/>
            <pc:sldMk cId="2819116864" sldId="267"/>
            <ac:spMk id="10" creationId="{5E607505-D166-436D-960C-41BEBE600F0B}"/>
          </ac:spMkLst>
        </pc:spChg>
        <pc:graphicFrameChg chg="modGraphic">
          <ac:chgData name="Александра  Шишкова" userId="eef2855d-6d2a-495a-868b-d7a8ff178bc4" providerId="ADAL" clId="{BF0B88D6-A1BB-4D76-B97C-440FCC83A620}" dt="2022-03-03T07:02:00.090" v="82" actId="2164"/>
          <ac:graphicFrameMkLst>
            <pc:docMk/>
            <pc:sldMk cId="2819116864" sldId="267"/>
            <ac:graphicFrameMk id="12" creationId="{058C2E12-A1F2-4205-9AE3-B35A942305A2}"/>
          </ac:graphicFrameMkLst>
        </pc:graphicFrameChg>
      </pc:sldChg>
      <pc:sldChg chg="modSp mod">
        <pc:chgData name="Александра  Шишкова" userId="eef2855d-6d2a-495a-868b-d7a8ff178bc4" providerId="ADAL" clId="{BF0B88D6-A1BB-4D76-B97C-440FCC83A620}" dt="2022-03-03T14:33:09.640" v="84" actId="20577"/>
        <pc:sldMkLst>
          <pc:docMk/>
          <pc:sldMk cId="571093905" sldId="269"/>
        </pc:sldMkLst>
        <pc:graphicFrameChg chg="modGraphic">
          <ac:chgData name="Александра  Шишкова" userId="eef2855d-6d2a-495a-868b-d7a8ff178bc4" providerId="ADAL" clId="{BF0B88D6-A1BB-4D76-B97C-440FCC83A620}" dt="2022-03-03T14:33:09.640" v="84" actId="20577"/>
          <ac:graphicFrameMkLst>
            <pc:docMk/>
            <pc:sldMk cId="571093905" sldId="269"/>
            <ac:graphicFrameMk id="7" creationId="{A3DD1F1C-72B8-4CCB-8513-3C559DA2B440}"/>
          </ac:graphicFrameMkLst>
        </pc:graphicFrameChg>
      </pc:sldChg>
      <pc:sldChg chg="modSp mod">
        <pc:chgData name="Александра  Шишкова" userId="eef2855d-6d2a-495a-868b-d7a8ff178bc4" providerId="ADAL" clId="{BF0B88D6-A1BB-4D76-B97C-440FCC83A620}" dt="2022-03-03T07:01:30.472" v="78" actId="20577"/>
        <pc:sldMkLst>
          <pc:docMk/>
          <pc:sldMk cId="4192431420" sldId="272"/>
        </pc:sldMkLst>
        <pc:graphicFrameChg chg="modGraphic">
          <ac:chgData name="Александра  Шишкова" userId="eef2855d-6d2a-495a-868b-d7a8ff178bc4" providerId="ADAL" clId="{BF0B88D6-A1BB-4D76-B97C-440FCC83A620}" dt="2022-03-03T07:01:30.472" v="78" actId="20577"/>
          <ac:graphicFrameMkLst>
            <pc:docMk/>
            <pc:sldMk cId="4192431420" sldId="272"/>
            <ac:graphicFrameMk id="10" creationId="{2E562DBD-146D-4913-BD0E-9349F05C8324}"/>
          </ac:graphicFrameMkLst>
        </pc:graphicFrameChg>
      </pc:sldChg>
      <pc:sldChg chg="modSp mod">
        <pc:chgData name="Александра  Шишкова" userId="eef2855d-6d2a-495a-868b-d7a8ff178bc4" providerId="ADAL" clId="{BF0B88D6-A1BB-4D76-B97C-440FCC83A620}" dt="2022-03-03T07:01:38.514" v="80" actId="2164"/>
        <pc:sldMkLst>
          <pc:docMk/>
          <pc:sldMk cId="931460966" sldId="273"/>
        </pc:sldMkLst>
        <pc:spChg chg="mod">
          <ac:chgData name="Александра  Шишкова" userId="eef2855d-6d2a-495a-868b-d7a8ff178bc4" providerId="ADAL" clId="{BF0B88D6-A1BB-4D76-B97C-440FCC83A620}" dt="2022-03-03T07:01:14.676" v="75" actId="20577"/>
          <ac:spMkLst>
            <pc:docMk/>
            <pc:sldMk cId="931460966" sldId="273"/>
            <ac:spMk id="8" creationId="{01A0FD06-33DD-4C9D-817C-F2066D0882AD}"/>
          </ac:spMkLst>
        </pc:spChg>
        <pc:graphicFrameChg chg="modGraphic">
          <ac:chgData name="Александра  Шишкова" userId="eef2855d-6d2a-495a-868b-d7a8ff178bc4" providerId="ADAL" clId="{BF0B88D6-A1BB-4D76-B97C-440FCC83A620}" dt="2022-03-03T07:01:38.514" v="80" actId="2164"/>
          <ac:graphicFrameMkLst>
            <pc:docMk/>
            <pc:sldMk cId="931460966" sldId="273"/>
            <ac:graphicFrameMk id="10" creationId="{22233A32-7812-4368-AA97-B546FCF919AC}"/>
          </ac:graphicFrameMkLst>
        </pc:graphicFrameChg>
      </pc:sldChg>
    </pc:docChg>
  </pc:docChgLst>
  <pc:docChgLst>
    <pc:chgData name="Александра Шишкова" userId="eef2855d-6d2a-495a-868b-d7a8ff178bc4" providerId="ADAL" clId="{7B157775-09E3-48EC-9A0D-EA802D431A4F}"/>
    <pc:docChg chg="undo custSel addSld delSld modSld sldOrd">
      <pc:chgData name="Александра Шишкова" userId="eef2855d-6d2a-495a-868b-d7a8ff178bc4" providerId="ADAL" clId="{7B157775-09E3-48EC-9A0D-EA802D431A4F}" dt="2022-02-08T09:45:12.670" v="1609" actId="20577"/>
      <pc:docMkLst>
        <pc:docMk/>
      </pc:docMkLst>
      <pc:sldChg chg="modSp mod">
        <pc:chgData name="Александра Шишкова" userId="eef2855d-6d2a-495a-868b-d7a8ff178bc4" providerId="ADAL" clId="{7B157775-09E3-48EC-9A0D-EA802D431A4F}" dt="2022-02-08T07:08:16.006" v="121" actId="1076"/>
        <pc:sldMkLst>
          <pc:docMk/>
          <pc:sldMk cId="1351651579" sldId="256"/>
        </pc:sldMkLst>
        <pc:spChg chg="mod">
          <ac:chgData name="Александра Шишкова" userId="eef2855d-6d2a-495a-868b-d7a8ff178bc4" providerId="ADAL" clId="{7B157775-09E3-48EC-9A0D-EA802D431A4F}" dt="2022-02-08T07:07:32.936" v="102" actId="1076"/>
          <ac:spMkLst>
            <pc:docMk/>
            <pc:sldMk cId="1351651579" sldId="256"/>
            <ac:spMk id="6" creationId="{A7BD990B-C49F-418A-8A51-AFA10CA628E2}"/>
          </ac:spMkLst>
        </pc:spChg>
        <pc:spChg chg="mod">
          <ac:chgData name="Александра Шишкова" userId="eef2855d-6d2a-495a-868b-d7a8ff178bc4" providerId="ADAL" clId="{7B157775-09E3-48EC-9A0D-EA802D431A4F}" dt="2022-02-08T07:08:16.006" v="121" actId="1076"/>
          <ac:spMkLst>
            <pc:docMk/>
            <pc:sldMk cId="1351651579" sldId="256"/>
            <ac:spMk id="8" creationId="{D34D88D7-CD38-4DA9-B1BD-44543BCD63FB}"/>
          </ac:spMkLst>
        </pc:spChg>
        <pc:picChg chg="mod">
          <ac:chgData name="Александра Шишкова" userId="eef2855d-6d2a-495a-868b-d7a8ff178bc4" providerId="ADAL" clId="{7B157775-09E3-48EC-9A0D-EA802D431A4F}" dt="2022-02-08T07:08:09.218" v="120" actId="1076"/>
          <ac:picMkLst>
            <pc:docMk/>
            <pc:sldMk cId="1351651579" sldId="256"/>
            <ac:picMk id="4" creationId="{BAF6CDDF-3478-4257-8525-D23E8860EC30}"/>
          </ac:picMkLst>
        </pc:picChg>
      </pc:sldChg>
      <pc:sldChg chg="addSp delSp modSp mod">
        <pc:chgData name="Александра Шишкова" userId="eef2855d-6d2a-495a-868b-d7a8ff178bc4" providerId="ADAL" clId="{7B157775-09E3-48EC-9A0D-EA802D431A4F}" dt="2022-02-08T07:39:32.120" v="245" actId="14100"/>
        <pc:sldMkLst>
          <pc:docMk/>
          <pc:sldMk cId="2221862638" sldId="257"/>
        </pc:sldMkLst>
        <pc:spChg chg="mod">
          <ac:chgData name="Александра Шишкова" userId="eef2855d-6d2a-495a-868b-d7a8ff178bc4" providerId="ADAL" clId="{7B157775-09E3-48EC-9A0D-EA802D431A4F}" dt="2022-02-08T07:37:19.217" v="210" actId="20577"/>
          <ac:spMkLst>
            <pc:docMk/>
            <pc:sldMk cId="2221862638" sldId="257"/>
            <ac:spMk id="8" creationId="{01A0FD06-33DD-4C9D-817C-F2066D0882AD}"/>
          </ac:spMkLst>
        </pc:spChg>
        <pc:picChg chg="add mod">
          <ac:chgData name="Александра Шишкова" userId="eef2855d-6d2a-495a-868b-d7a8ff178bc4" providerId="ADAL" clId="{7B157775-09E3-48EC-9A0D-EA802D431A4F}" dt="2022-02-08T07:39:32.120" v="245" actId="14100"/>
          <ac:picMkLst>
            <pc:docMk/>
            <pc:sldMk cId="2221862638" sldId="257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7:39:30.184" v="244" actId="14100"/>
          <ac:picMkLst>
            <pc:docMk/>
            <pc:sldMk cId="2221862638" sldId="257"/>
            <ac:picMk id="6" creationId="{C300FFBF-FF22-463F-8444-A06B7A0D8137}"/>
          </ac:picMkLst>
        </pc:picChg>
        <pc:picChg chg="del">
          <ac:chgData name="Александра Шишкова" userId="eef2855d-6d2a-495a-868b-d7a8ff178bc4" providerId="ADAL" clId="{7B157775-09E3-48EC-9A0D-EA802D431A4F}" dt="2022-02-08T07:37:24.171" v="211" actId="478"/>
          <ac:picMkLst>
            <pc:docMk/>
            <pc:sldMk cId="2221862638" sldId="257"/>
            <ac:picMk id="9" creationId="{DBFE3A28-E520-4678-B342-CABA2490214E}"/>
          </ac:picMkLst>
        </pc:picChg>
        <pc:picChg chg="add mod">
          <ac:chgData name="Александра Шишкова" userId="eef2855d-6d2a-495a-868b-d7a8ff178bc4" providerId="ADAL" clId="{7B157775-09E3-48EC-9A0D-EA802D431A4F}" dt="2022-02-08T07:39:26.400" v="243" actId="14100"/>
          <ac:picMkLst>
            <pc:docMk/>
            <pc:sldMk cId="2221862638" sldId="257"/>
            <ac:picMk id="10" creationId="{1309EEAF-22D9-49B3-8BE0-A3DEDB2E7189}"/>
          </ac:picMkLst>
        </pc:picChg>
      </pc:sldChg>
      <pc:sldChg chg="addSp delSp modSp mod">
        <pc:chgData name="Александра Шишкова" userId="eef2855d-6d2a-495a-868b-d7a8ff178bc4" providerId="ADAL" clId="{7B157775-09E3-48EC-9A0D-EA802D431A4F}" dt="2022-02-08T08:55:36.820" v="1215"/>
        <pc:sldMkLst>
          <pc:docMk/>
          <pc:sldMk cId="1903329932" sldId="258"/>
        </pc:sldMkLst>
        <pc:spChg chg="add mod">
          <ac:chgData name="Александра Шишкова" userId="eef2855d-6d2a-495a-868b-d7a8ff178bc4" providerId="ADAL" clId="{7B157775-09E3-48EC-9A0D-EA802D431A4F}" dt="2022-02-08T08:39:03.865" v="916" actId="12"/>
          <ac:spMkLst>
            <pc:docMk/>
            <pc:sldMk cId="1903329932" sldId="258"/>
            <ac:spMk id="6" creationId="{1A6B2C54-152A-4CC1-8737-DB9E69A26431}"/>
          </ac:spMkLst>
        </pc:spChg>
        <pc:spChg chg="mod">
          <ac:chgData name="Александра Шишкова" userId="eef2855d-6d2a-495a-868b-d7a8ff178bc4" providerId="ADAL" clId="{7B157775-09E3-48EC-9A0D-EA802D431A4F}" dt="2022-02-08T08:38:13.646" v="907" actId="20577"/>
          <ac:spMkLst>
            <pc:docMk/>
            <pc:sldMk cId="1903329932" sldId="258"/>
            <ac:spMk id="7" creationId="{3942828B-4375-46DF-9BAE-C9E65A60A1E1}"/>
          </ac:spMkLst>
        </pc:spChg>
        <pc:graphicFrameChg chg="add del mod">
          <ac:chgData name="Александра Шишкова" userId="eef2855d-6d2a-495a-868b-d7a8ff178bc4" providerId="ADAL" clId="{7B157775-09E3-48EC-9A0D-EA802D431A4F}" dt="2022-02-08T08:52:41.002" v="1110" actId="478"/>
          <ac:graphicFrameMkLst>
            <pc:docMk/>
            <pc:sldMk cId="1903329932" sldId="258"/>
            <ac:graphicFrameMk id="8" creationId="{90FAB38C-6C8A-44F1-A48A-6AAA781B9B8A}"/>
          </ac:graphicFrameMkLst>
        </pc:graphicFrameChg>
        <pc:graphicFrameChg chg="mod modGraphic">
          <ac:chgData name="Александра Шишкова" userId="eef2855d-6d2a-495a-868b-d7a8ff178bc4" providerId="ADAL" clId="{7B157775-09E3-48EC-9A0D-EA802D431A4F}" dt="2022-02-08T08:55:36.820" v="1215"/>
          <ac:graphicFrameMkLst>
            <pc:docMk/>
            <pc:sldMk cId="1903329932" sldId="258"/>
            <ac:graphicFrameMk id="10" creationId="{0A423937-D6B5-4773-BFBE-4ECBE0BECC8B}"/>
          </ac:graphicFrameMkLst>
        </pc:graphicFrameChg>
      </pc:sldChg>
      <pc:sldChg chg="modSp mod">
        <pc:chgData name="Александра Шишкова" userId="eef2855d-6d2a-495a-868b-d7a8ff178bc4" providerId="ADAL" clId="{7B157775-09E3-48EC-9A0D-EA802D431A4F}" dt="2022-02-08T09:45:12.670" v="1609" actId="20577"/>
        <pc:sldMkLst>
          <pc:docMk/>
          <pc:sldMk cId="3698817589" sldId="259"/>
        </pc:sldMkLst>
        <pc:spChg chg="mod">
          <ac:chgData name="Александра Шишкова" userId="eef2855d-6d2a-495a-868b-d7a8ff178bc4" providerId="ADAL" clId="{7B157775-09E3-48EC-9A0D-EA802D431A4F}" dt="2022-02-08T09:45:12.670" v="1609" actId="20577"/>
          <ac:spMkLst>
            <pc:docMk/>
            <pc:sldMk cId="3698817589" sldId="259"/>
            <ac:spMk id="10" creationId="{A844060E-8268-422E-9A22-0A750B014368}"/>
          </ac:spMkLst>
        </pc:spChg>
      </pc:sldChg>
      <pc:sldChg chg="addSp delSp modSp add mod">
        <pc:chgData name="Александра Шишкова" userId="eef2855d-6d2a-495a-868b-d7a8ff178bc4" providerId="ADAL" clId="{7B157775-09E3-48EC-9A0D-EA802D431A4F}" dt="2022-02-08T07:18:09.423" v="166" actId="123"/>
        <pc:sldMkLst>
          <pc:docMk/>
          <pc:sldMk cId="3432102786" sldId="260"/>
        </pc:sldMkLst>
        <pc:spChg chg="del">
          <ac:chgData name="Александра Шишкова" userId="eef2855d-6d2a-495a-868b-d7a8ff178bc4" providerId="ADAL" clId="{7B157775-09E3-48EC-9A0D-EA802D431A4F}" dt="2022-02-08T07:18:00.112" v="163" actId="478"/>
          <ac:spMkLst>
            <pc:docMk/>
            <pc:sldMk cId="3432102786" sldId="260"/>
            <ac:spMk id="8" creationId="{01A0FD06-33DD-4C9D-817C-F2066D0882AD}"/>
          </ac:spMkLst>
        </pc:spChg>
        <pc:graphicFrameChg chg="add mod">
          <ac:chgData name="Александра Шишкова" userId="eef2855d-6d2a-495a-868b-d7a8ff178bc4" providerId="ADAL" clId="{7B157775-09E3-48EC-9A0D-EA802D431A4F}" dt="2022-02-08T07:18:09.423" v="166" actId="123"/>
          <ac:graphicFrameMkLst>
            <pc:docMk/>
            <pc:sldMk cId="3432102786" sldId="260"/>
            <ac:graphicFrameMk id="6" creationId="{3DF2942A-2498-4CAB-9469-06E1D141177D}"/>
          </ac:graphicFrameMkLst>
        </pc:graphicFrameChg>
        <pc:picChg chg="del">
          <ac:chgData name="Александра Шишкова" userId="eef2855d-6d2a-495a-868b-d7a8ff178bc4" providerId="ADAL" clId="{7B157775-09E3-48EC-9A0D-EA802D431A4F}" dt="2022-02-08T07:08:44.605" v="123" actId="478"/>
          <ac:picMkLst>
            <pc:docMk/>
            <pc:sldMk cId="3432102786" sldId="260"/>
            <ac:picMk id="9" creationId="{DBFE3A28-E520-4678-B342-CABA2490214E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7:56:30.642" v="370" actId="1076"/>
        <pc:sldMkLst>
          <pc:docMk/>
          <pc:sldMk cId="3911551407" sldId="261"/>
        </pc:sldMkLst>
        <pc:spChg chg="mod">
          <ac:chgData name="Александра Шишкова" userId="eef2855d-6d2a-495a-868b-d7a8ff178bc4" providerId="ADAL" clId="{7B157775-09E3-48EC-9A0D-EA802D431A4F}" dt="2022-02-08T07:56:30.642" v="370" actId="1076"/>
          <ac:spMkLst>
            <pc:docMk/>
            <pc:sldMk cId="3911551407" sldId="261"/>
            <ac:spMk id="8" creationId="{01A0FD06-33DD-4C9D-817C-F2066D0882AD}"/>
          </ac:spMkLst>
        </pc:spChg>
        <pc:spChg chg="add mod">
          <ac:chgData name="Александра Шишкова" userId="eef2855d-6d2a-495a-868b-d7a8ff178bc4" providerId="ADAL" clId="{7B157775-09E3-48EC-9A0D-EA802D431A4F}" dt="2022-02-08T07:55:39.303" v="360" actId="20577"/>
          <ac:spMkLst>
            <pc:docMk/>
            <pc:sldMk cId="3911551407" sldId="261"/>
            <ac:spMk id="16" creationId="{129C2F43-DEA8-42BE-855A-C0FBBB176EC9}"/>
          </ac:spMkLst>
        </pc:spChg>
        <pc:spChg chg="add mod">
          <ac:chgData name="Александра Шишкова" userId="eef2855d-6d2a-495a-868b-d7a8ff178bc4" providerId="ADAL" clId="{7B157775-09E3-48EC-9A0D-EA802D431A4F}" dt="2022-02-08T07:55:54.585" v="368" actId="1076"/>
          <ac:spMkLst>
            <pc:docMk/>
            <pc:sldMk cId="3911551407" sldId="261"/>
            <ac:spMk id="17" creationId="{64F9B317-CB0D-4678-BD1F-F797664BFBE8}"/>
          </ac:spMkLst>
        </pc:spChg>
        <pc:picChg chg="del">
          <ac:chgData name="Александра Шишкова" userId="eef2855d-6d2a-495a-868b-d7a8ff178bc4" providerId="ADAL" clId="{7B157775-09E3-48EC-9A0D-EA802D431A4F}" dt="2022-02-08T07:40:06.190" v="247" actId="478"/>
          <ac:picMkLst>
            <pc:docMk/>
            <pc:sldMk cId="3911551407" sldId="261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51.848" v="345" actId="1076"/>
          <ac:picMkLst>
            <pc:docMk/>
            <pc:sldMk cId="3911551407" sldId="261"/>
            <ac:picMk id="5" creationId="{3B792F07-7165-42AF-870E-DF8B1DC2528E}"/>
          </ac:picMkLst>
        </pc:picChg>
        <pc:picChg chg="del">
          <ac:chgData name="Александра Шишкова" userId="eef2855d-6d2a-495a-868b-d7a8ff178bc4" providerId="ADAL" clId="{7B157775-09E3-48EC-9A0D-EA802D431A4F}" dt="2022-02-08T07:40:06.708" v="248" actId="478"/>
          <ac:picMkLst>
            <pc:docMk/>
            <pc:sldMk cId="3911551407" sldId="261"/>
            <ac:picMk id="6" creationId="{C300FFBF-FF22-463F-8444-A06B7A0D8137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46.566" v="343" actId="14100"/>
          <ac:picMkLst>
            <pc:docMk/>
            <pc:sldMk cId="3911551407" sldId="261"/>
            <ac:picMk id="9" creationId="{98289219-E6E7-4823-9D85-85FFCBB6151E}"/>
          </ac:picMkLst>
        </pc:picChg>
        <pc:picChg chg="del">
          <ac:chgData name="Александра Шишкова" userId="eef2855d-6d2a-495a-868b-d7a8ff178bc4" providerId="ADAL" clId="{7B157775-09E3-48EC-9A0D-EA802D431A4F}" dt="2022-02-08T07:40:07.211" v="249" actId="478"/>
          <ac:picMkLst>
            <pc:docMk/>
            <pc:sldMk cId="3911551407" sldId="261"/>
            <ac:picMk id="10" creationId="{1309EEAF-22D9-49B3-8BE0-A3DEDB2E7189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53.452" v="346" actId="1076"/>
          <ac:picMkLst>
            <pc:docMk/>
            <pc:sldMk cId="3911551407" sldId="261"/>
            <ac:picMk id="13" creationId="{DAA1195C-F919-4A1C-B3D6-0220807E322D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09.843" v="331" actId="1076"/>
          <ac:picMkLst>
            <pc:docMk/>
            <pc:sldMk cId="3911551407" sldId="261"/>
            <ac:picMk id="15" creationId="{621297D3-B844-44CC-A364-62A9E324C60D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00:51.102" v="514" actId="1076"/>
        <pc:sldMkLst>
          <pc:docMk/>
          <pc:sldMk cId="499231565" sldId="262"/>
        </pc:sldMkLst>
        <pc:spChg chg="mod">
          <ac:chgData name="Александра Шишкова" userId="eef2855d-6d2a-495a-868b-d7a8ff178bc4" providerId="ADAL" clId="{7B157775-09E3-48EC-9A0D-EA802D431A4F}" dt="2022-02-08T07:57:59.302" v="440" actId="20577"/>
          <ac:spMkLst>
            <pc:docMk/>
            <pc:sldMk cId="499231565" sldId="262"/>
            <ac:spMk id="8" creationId="{01A0FD06-33DD-4C9D-817C-F2066D0882AD}"/>
          </ac:spMkLst>
        </pc:spChg>
        <pc:picChg chg="del">
          <ac:chgData name="Александра Шишкова" userId="eef2855d-6d2a-495a-868b-d7a8ff178bc4" providerId="ADAL" clId="{7B157775-09E3-48EC-9A0D-EA802D431A4F}" dt="2022-02-08T07:56:40.758" v="372" actId="478"/>
          <ac:picMkLst>
            <pc:docMk/>
            <pc:sldMk cId="499231565" sldId="262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24.344" v="503" actId="1076"/>
          <ac:picMkLst>
            <pc:docMk/>
            <pc:sldMk cId="499231565" sldId="262"/>
            <ac:picMk id="5" creationId="{F996D0A0-D75A-4659-9E7D-D862E44C7622}"/>
          </ac:picMkLst>
        </pc:picChg>
        <pc:picChg chg="del">
          <ac:chgData name="Александра Шишкова" userId="eef2855d-6d2a-495a-868b-d7a8ff178bc4" providerId="ADAL" clId="{7B157775-09E3-48EC-9A0D-EA802D431A4F}" dt="2022-02-08T07:56:41.259" v="373" actId="478"/>
          <ac:picMkLst>
            <pc:docMk/>
            <pc:sldMk cId="499231565" sldId="262"/>
            <ac:picMk id="6" creationId="{C300FFBF-FF22-463F-8444-A06B7A0D8137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8:11.711" v="444" actId="478"/>
          <ac:picMkLst>
            <pc:docMk/>
            <pc:sldMk cId="499231565" sldId="262"/>
            <ac:picMk id="9" creationId="{18894462-FCCF-43A6-BF31-AA096A245776}"/>
          </ac:picMkLst>
        </pc:picChg>
        <pc:picChg chg="del">
          <ac:chgData name="Александра Шишкова" userId="eef2855d-6d2a-495a-868b-d7a8ff178bc4" providerId="ADAL" clId="{7B157775-09E3-48EC-9A0D-EA802D431A4F}" dt="2022-02-08T07:56:41.654" v="374" actId="478"/>
          <ac:picMkLst>
            <pc:docMk/>
            <pc:sldMk cId="499231565" sldId="262"/>
            <ac:picMk id="10" creationId="{1309EEAF-22D9-49B3-8BE0-A3DEDB2E7189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8:20.915" v="448" actId="478"/>
          <ac:picMkLst>
            <pc:docMk/>
            <pc:sldMk cId="499231565" sldId="262"/>
            <ac:picMk id="13" creationId="{5A6C3E82-6258-44BB-9852-456570F04733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27.073" v="506" actId="1076"/>
          <ac:picMkLst>
            <pc:docMk/>
            <pc:sldMk cId="499231565" sldId="262"/>
            <ac:picMk id="15" creationId="{6848069B-95B4-4CE5-BB00-E6265BAEB398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51.102" v="514" actId="1076"/>
          <ac:picMkLst>
            <pc:docMk/>
            <pc:sldMk cId="499231565" sldId="262"/>
            <ac:picMk id="17" creationId="{68A4661A-B80B-4444-A215-EC55B4760756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9:45.395" v="486" actId="478"/>
          <ac:picMkLst>
            <pc:docMk/>
            <pc:sldMk cId="499231565" sldId="262"/>
            <ac:picMk id="19" creationId="{83204748-E174-4CA3-B623-5B3F27716E76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9:51.853" v="488" actId="478"/>
          <ac:picMkLst>
            <pc:docMk/>
            <pc:sldMk cId="499231565" sldId="262"/>
            <ac:picMk id="21" creationId="{0F571365-C5F7-44EB-B5A3-2A84C516FFA9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49.034" v="513" actId="1076"/>
          <ac:picMkLst>
            <pc:docMk/>
            <pc:sldMk cId="499231565" sldId="262"/>
            <ac:picMk id="23" creationId="{FB550802-D1AE-474B-921A-43C7B68C8DB3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05:20.524" v="606" actId="20577"/>
        <pc:sldMkLst>
          <pc:docMk/>
          <pc:sldMk cId="2269082374" sldId="263"/>
        </pc:sldMkLst>
        <pc:spChg chg="mod">
          <ac:chgData name="Александра Шишкова" userId="eef2855d-6d2a-495a-868b-d7a8ff178bc4" providerId="ADAL" clId="{7B157775-09E3-48EC-9A0D-EA802D431A4F}" dt="2022-02-08T08:05:20.524" v="606" actId="20577"/>
          <ac:spMkLst>
            <pc:docMk/>
            <pc:sldMk cId="2269082374" sldId="263"/>
            <ac:spMk id="8" creationId="{01A0FD06-33DD-4C9D-817C-F2066D0882AD}"/>
          </ac:spMkLst>
        </pc:spChg>
        <pc:picChg chg="del">
          <ac:chgData name="Александра Шишкова" userId="eef2855d-6d2a-495a-868b-d7a8ff178bc4" providerId="ADAL" clId="{7B157775-09E3-48EC-9A0D-EA802D431A4F}" dt="2022-02-08T08:02:07.523" v="516" actId="478"/>
          <ac:picMkLst>
            <pc:docMk/>
            <pc:sldMk cId="2269082374" sldId="263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8:05:12.559" v="600" actId="1076"/>
          <ac:picMkLst>
            <pc:docMk/>
            <pc:sldMk cId="2269082374" sldId="263"/>
            <ac:picMk id="5" creationId="{6382ABB2-422C-4D06-BE2D-716BA0D21476}"/>
          </ac:picMkLst>
        </pc:picChg>
        <pc:picChg chg="del">
          <ac:chgData name="Александра Шишкова" userId="eef2855d-6d2a-495a-868b-d7a8ff178bc4" providerId="ADAL" clId="{7B157775-09E3-48EC-9A0D-EA802D431A4F}" dt="2022-02-08T08:02:07.523" v="516" actId="478"/>
          <ac:picMkLst>
            <pc:docMk/>
            <pc:sldMk cId="2269082374" sldId="263"/>
            <ac:picMk id="6" creationId="{C300FFBF-FF22-463F-8444-A06B7A0D8137}"/>
          </ac:picMkLst>
        </pc:picChg>
        <pc:picChg chg="add mod">
          <ac:chgData name="Александра Шишкова" userId="eef2855d-6d2a-495a-868b-d7a8ff178bc4" providerId="ADAL" clId="{7B157775-09E3-48EC-9A0D-EA802D431A4F}" dt="2022-02-08T08:05:05.403" v="598" actId="1076"/>
          <ac:picMkLst>
            <pc:docMk/>
            <pc:sldMk cId="2269082374" sldId="263"/>
            <ac:picMk id="9" creationId="{2587CFE5-175E-4DB8-A0A4-8583AE8B1EA7}"/>
          </ac:picMkLst>
        </pc:picChg>
        <pc:picChg chg="del">
          <ac:chgData name="Александра Шишкова" userId="eef2855d-6d2a-495a-868b-d7a8ff178bc4" providerId="ADAL" clId="{7B157775-09E3-48EC-9A0D-EA802D431A4F}" dt="2022-02-08T08:02:07.523" v="516" actId="478"/>
          <ac:picMkLst>
            <pc:docMk/>
            <pc:sldMk cId="2269082374" sldId="263"/>
            <ac:picMk id="10" creationId="{1309EEAF-22D9-49B3-8BE0-A3DEDB2E7189}"/>
          </ac:picMkLst>
        </pc:picChg>
        <pc:picChg chg="add mod">
          <ac:chgData name="Александра Шишкова" userId="eef2855d-6d2a-495a-868b-d7a8ff178bc4" providerId="ADAL" clId="{7B157775-09E3-48EC-9A0D-EA802D431A4F}" dt="2022-02-08T08:05:07.527" v="599" actId="1076"/>
          <ac:picMkLst>
            <pc:docMk/>
            <pc:sldMk cId="2269082374" sldId="263"/>
            <ac:picMk id="13" creationId="{6CB73D60-DCF5-4D29-9FE8-D23296BF25F2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12:12.370" v="747" actId="1076"/>
        <pc:sldMkLst>
          <pc:docMk/>
          <pc:sldMk cId="1765217750" sldId="264"/>
        </pc:sldMkLst>
        <pc:spChg chg="mod">
          <ac:chgData name="Александра Шишкова" userId="eef2855d-6d2a-495a-868b-d7a8ff178bc4" providerId="ADAL" clId="{7B157775-09E3-48EC-9A0D-EA802D431A4F}" dt="2022-02-08T08:12:12.370" v="747" actId="1076"/>
          <ac:spMkLst>
            <pc:docMk/>
            <pc:sldMk cId="1765217750" sldId="264"/>
            <ac:spMk id="8" creationId="{01A0FD06-33DD-4C9D-817C-F2066D0882AD}"/>
          </ac:spMkLst>
        </pc:spChg>
        <pc:picChg chg="add del mod">
          <ac:chgData name="Александра Шишкова" userId="eef2855d-6d2a-495a-868b-d7a8ff178bc4" providerId="ADAL" clId="{7B157775-09E3-48EC-9A0D-EA802D431A4F}" dt="2022-02-08T08:09:15.822" v="696" actId="478"/>
          <ac:picMkLst>
            <pc:docMk/>
            <pc:sldMk cId="1765217750" sldId="264"/>
            <ac:picMk id="3" creationId="{4B34326A-7FE5-4E44-85DC-FA6A74BAE060}"/>
          </ac:picMkLst>
        </pc:picChg>
        <pc:picChg chg="del">
          <ac:chgData name="Александра Шишкова" userId="eef2855d-6d2a-495a-868b-d7a8ff178bc4" providerId="ADAL" clId="{7B157775-09E3-48EC-9A0D-EA802D431A4F}" dt="2022-02-08T08:07:07.064" v="608" actId="478"/>
          <ac:picMkLst>
            <pc:docMk/>
            <pc:sldMk cId="1765217750" sldId="264"/>
            <ac:picMk id="5" creationId="{6382ABB2-422C-4D06-BE2D-716BA0D21476}"/>
          </ac:picMkLst>
        </pc:picChg>
        <pc:picChg chg="add mod">
          <ac:chgData name="Александра Шишкова" userId="eef2855d-6d2a-495a-868b-d7a8ff178bc4" providerId="ADAL" clId="{7B157775-09E3-48EC-9A0D-EA802D431A4F}" dt="2022-02-08T08:11:21.986" v="729" actId="14100"/>
          <ac:picMkLst>
            <pc:docMk/>
            <pc:sldMk cId="1765217750" sldId="264"/>
            <ac:picMk id="7" creationId="{F5B5334C-24C4-4F4C-A485-30DB932D87CE}"/>
          </ac:picMkLst>
        </pc:picChg>
        <pc:picChg chg="del">
          <ac:chgData name="Александра Шишкова" userId="eef2855d-6d2a-495a-868b-d7a8ff178bc4" providerId="ADAL" clId="{7B157775-09E3-48EC-9A0D-EA802D431A4F}" dt="2022-02-08T08:07:08.164" v="610" actId="478"/>
          <ac:picMkLst>
            <pc:docMk/>
            <pc:sldMk cId="1765217750" sldId="264"/>
            <ac:picMk id="9" creationId="{2587CFE5-175E-4DB8-A0A4-8583AE8B1EA7}"/>
          </ac:picMkLst>
        </pc:picChg>
        <pc:picChg chg="add mod">
          <ac:chgData name="Александра Шишкова" userId="eef2855d-6d2a-495a-868b-d7a8ff178bc4" providerId="ADAL" clId="{7B157775-09E3-48EC-9A0D-EA802D431A4F}" dt="2022-02-08T08:11:59.250" v="744" actId="1076"/>
          <ac:picMkLst>
            <pc:docMk/>
            <pc:sldMk cId="1765217750" sldId="264"/>
            <ac:picMk id="12" creationId="{63DFFF84-32C1-4456-BBF9-650F7BB1BDF3}"/>
          </ac:picMkLst>
        </pc:picChg>
        <pc:picChg chg="del">
          <ac:chgData name="Александра Шишкова" userId="eef2855d-6d2a-495a-868b-d7a8ff178bc4" providerId="ADAL" clId="{7B157775-09E3-48EC-9A0D-EA802D431A4F}" dt="2022-02-08T08:07:07.708" v="609" actId="478"/>
          <ac:picMkLst>
            <pc:docMk/>
            <pc:sldMk cId="1765217750" sldId="264"/>
            <ac:picMk id="13" creationId="{6CB73D60-DCF5-4D29-9FE8-D23296BF25F2}"/>
          </ac:picMkLst>
        </pc:picChg>
        <pc:picChg chg="add mod">
          <ac:chgData name="Александра Шишкова" userId="eef2855d-6d2a-495a-868b-d7a8ff178bc4" providerId="ADAL" clId="{7B157775-09E3-48EC-9A0D-EA802D431A4F}" dt="2022-02-08T08:12:05.954" v="746" actId="14100"/>
          <ac:picMkLst>
            <pc:docMk/>
            <pc:sldMk cId="1765217750" sldId="264"/>
            <ac:picMk id="15" creationId="{CA3FCFED-BE94-4BC0-B8C7-75ED9D74F40E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8:10:41.967" v="717" actId="478"/>
          <ac:picMkLst>
            <pc:docMk/>
            <pc:sldMk cId="1765217750" sldId="264"/>
            <ac:picMk id="17" creationId="{DF3DF64E-3DE2-4EAE-88A1-5463DE61E389}"/>
          </ac:picMkLst>
        </pc:picChg>
        <pc:picChg chg="add mod">
          <ac:chgData name="Александра Шишкова" userId="eef2855d-6d2a-495a-868b-d7a8ff178bc4" providerId="ADAL" clId="{7B157775-09E3-48EC-9A0D-EA802D431A4F}" dt="2022-02-08T08:12:03.536" v="745" actId="14100"/>
          <ac:picMkLst>
            <pc:docMk/>
            <pc:sldMk cId="1765217750" sldId="264"/>
            <ac:picMk id="19" creationId="{B0E5E127-0707-41A4-93D9-C3097DFD7E84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21:09.810" v="895" actId="20577"/>
        <pc:sldMkLst>
          <pc:docMk/>
          <pc:sldMk cId="711194825" sldId="265"/>
        </pc:sldMkLst>
        <pc:spChg chg="mod">
          <ac:chgData name="Александра Шишкова" userId="eef2855d-6d2a-495a-868b-d7a8ff178bc4" providerId="ADAL" clId="{7B157775-09E3-48EC-9A0D-EA802D431A4F}" dt="2022-02-08T08:21:09.810" v="895" actId="20577"/>
          <ac:spMkLst>
            <pc:docMk/>
            <pc:sldMk cId="711194825" sldId="265"/>
            <ac:spMk id="8" creationId="{01A0FD06-33DD-4C9D-817C-F2066D0882AD}"/>
          </ac:spMkLst>
        </pc:spChg>
        <pc:picChg chg="add mod">
          <ac:chgData name="Александра Шишкова" userId="eef2855d-6d2a-495a-868b-d7a8ff178bc4" providerId="ADAL" clId="{7B157775-09E3-48EC-9A0D-EA802D431A4F}" dt="2022-02-08T08:15:54.744" v="891" actId="14100"/>
          <ac:picMkLst>
            <pc:docMk/>
            <pc:sldMk cId="711194825" sldId="265"/>
            <ac:picMk id="3" creationId="{A14087E7-13E0-4EAA-94A6-9267DF3B57EC}"/>
          </ac:picMkLst>
        </pc:picChg>
        <pc:picChg chg="add mod">
          <ac:chgData name="Александра Шишкова" userId="eef2855d-6d2a-495a-868b-d7a8ff178bc4" providerId="ADAL" clId="{7B157775-09E3-48EC-9A0D-EA802D431A4F}" dt="2022-02-08T08:15:57.326" v="892" actId="14100"/>
          <ac:picMkLst>
            <pc:docMk/>
            <pc:sldMk cId="711194825" sldId="265"/>
            <ac:picMk id="6" creationId="{1CACF526-6E1A-4354-A641-C98DB000048E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7" creationId="{F5B5334C-24C4-4F4C-A485-30DB932D87CE}"/>
          </ac:picMkLst>
        </pc:picChg>
        <pc:picChg chg="add mod">
          <ac:chgData name="Александра Шишкова" userId="eef2855d-6d2a-495a-868b-d7a8ff178bc4" providerId="ADAL" clId="{7B157775-09E3-48EC-9A0D-EA802D431A4F}" dt="2022-02-08T08:15:59.541" v="893" actId="14100"/>
          <ac:picMkLst>
            <pc:docMk/>
            <pc:sldMk cId="711194825" sldId="265"/>
            <ac:picMk id="10" creationId="{90200507-B329-4C60-B6E6-E814425163F4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12" creationId="{63DFFF84-32C1-4456-BBF9-650F7BB1BDF3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15" creationId="{CA3FCFED-BE94-4BC0-B8C7-75ED9D74F40E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19" creationId="{B0E5E127-0707-41A4-93D9-C3097DFD7E84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47:32.994" v="1059" actId="20577"/>
        <pc:sldMkLst>
          <pc:docMk/>
          <pc:sldMk cId="2189877253" sldId="266"/>
        </pc:sldMkLst>
        <pc:spChg chg="mod">
          <ac:chgData name="Александра Шишкова" userId="eef2855d-6d2a-495a-868b-d7a8ff178bc4" providerId="ADAL" clId="{7B157775-09E3-48EC-9A0D-EA802D431A4F}" dt="2022-02-08T08:45:42.861" v="1037" actId="20577"/>
          <ac:spMkLst>
            <pc:docMk/>
            <pc:sldMk cId="2189877253" sldId="266"/>
            <ac:spMk id="8" creationId="{01A0FD06-33DD-4C9D-817C-F2066D0882AD}"/>
          </ac:spMkLst>
        </pc:spChg>
        <pc:graphicFrameChg chg="add mod">
          <ac:chgData name="Александра Шишкова" userId="eef2855d-6d2a-495a-868b-d7a8ff178bc4" providerId="ADAL" clId="{7B157775-09E3-48EC-9A0D-EA802D431A4F}" dt="2022-02-08T08:47:32.994" v="1059" actId="20577"/>
          <ac:graphicFrameMkLst>
            <pc:docMk/>
            <pc:sldMk cId="2189877253" sldId="266"/>
            <ac:graphicFrameMk id="9" creationId="{F57D1A93-EE46-41C8-93B8-C8C35F91BBAB}"/>
          </ac:graphicFrameMkLst>
        </pc:graphicFrameChg>
        <pc:picChg chg="del">
          <ac:chgData name="Александра Шишкова" userId="eef2855d-6d2a-495a-868b-d7a8ff178bc4" providerId="ADAL" clId="{7B157775-09E3-48EC-9A0D-EA802D431A4F}" dt="2022-02-08T08:46:24.737" v="1040" actId="478"/>
          <ac:picMkLst>
            <pc:docMk/>
            <pc:sldMk cId="2189877253" sldId="266"/>
            <ac:picMk id="3" creationId="{A14087E7-13E0-4EAA-94A6-9267DF3B57EC}"/>
          </ac:picMkLst>
        </pc:picChg>
        <pc:picChg chg="del">
          <ac:chgData name="Александра Шишкова" userId="eef2855d-6d2a-495a-868b-d7a8ff178bc4" providerId="ADAL" clId="{7B157775-09E3-48EC-9A0D-EA802D431A4F}" dt="2022-02-08T08:46:25.253" v="1041" actId="478"/>
          <ac:picMkLst>
            <pc:docMk/>
            <pc:sldMk cId="2189877253" sldId="266"/>
            <ac:picMk id="6" creationId="{1CACF526-6E1A-4354-A641-C98DB000048E}"/>
          </ac:picMkLst>
        </pc:picChg>
        <pc:picChg chg="del">
          <ac:chgData name="Александра Шишкова" userId="eef2855d-6d2a-495a-868b-d7a8ff178bc4" providerId="ADAL" clId="{7B157775-09E3-48EC-9A0D-EA802D431A4F}" dt="2022-02-08T08:46:25.674" v="1042" actId="478"/>
          <ac:picMkLst>
            <pc:docMk/>
            <pc:sldMk cId="2189877253" sldId="266"/>
            <ac:picMk id="10" creationId="{90200507-B329-4C60-B6E6-E814425163F4}"/>
          </ac:picMkLst>
        </pc:picChg>
      </pc:sldChg>
      <pc:sldChg chg="add del">
        <pc:chgData name="Александра Шишкова" userId="eef2855d-6d2a-495a-868b-d7a8ff178bc4" providerId="ADAL" clId="{7B157775-09E3-48EC-9A0D-EA802D431A4F}" dt="2022-02-08T08:46:33.494" v="1044"/>
        <pc:sldMkLst>
          <pc:docMk/>
          <pc:sldMk cId="1587974244" sldId="267"/>
        </pc:sldMkLst>
      </pc:sldChg>
      <pc:sldChg chg="addSp delSp modSp add del mod">
        <pc:chgData name="Александра Шишкова" userId="eef2855d-6d2a-495a-868b-d7a8ff178bc4" providerId="ADAL" clId="{7B157775-09E3-48EC-9A0D-EA802D431A4F}" dt="2022-02-08T08:57:23.281" v="1298" actId="2696"/>
        <pc:sldMkLst>
          <pc:docMk/>
          <pc:sldMk cId="2819116864" sldId="267"/>
        </pc:sldMkLst>
        <pc:spChg chg="add del mod">
          <ac:chgData name="Александра Шишкова" userId="eef2855d-6d2a-495a-868b-d7a8ff178bc4" providerId="ADAL" clId="{7B157775-09E3-48EC-9A0D-EA802D431A4F}" dt="2022-02-08T08:55:52.466" v="1218" actId="478"/>
          <ac:spMkLst>
            <pc:docMk/>
            <pc:sldMk cId="2819116864" sldId="267"/>
            <ac:spMk id="3" creationId="{45BE1BE0-DCC0-4D97-A287-B3F33907E494}"/>
          </ac:spMkLst>
        </pc:spChg>
        <pc:spChg chg="mod">
          <ac:chgData name="Александра Шишкова" userId="eef2855d-6d2a-495a-868b-d7a8ff178bc4" providerId="ADAL" clId="{7B157775-09E3-48EC-9A0D-EA802D431A4F}" dt="2022-02-08T08:49:07.030" v="1107" actId="1076"/>
          <ac:spMkLst>
            <pc:docMk/>
            <pc:sldMk cId="2819116864" sldId="267"/>
            <ac:spMk id="8" creationId="{01A0FD06-33DD-4C9D-817C-F2066D0882AD}"/>
          </ac:spMkLst>
        </pc:spChg>
        <pc:spChg chg="add mod">
          <ac:chgData name="Александра Шишкова" userId="eef2855d-6d2a-495a-868b-d7a8ff178bc4" providerId="ADAL" clId="{7B157775-09E3-48EC-9A0D-EA802D431A4F}" dt="2022-02-08T08:48:51.051" v="1087" actId="20577"/>
          <ac:spMkLst>
            <pc:docMk/>
            <pc:sldMk cId="2819116864" sldId="267"/>
            <ac:spMk id="10" creationId="{5E607505-D166-436D-960C-41BEBE600F0B}"/>
          </ac:spMkLst>
        </pc:spChg>
        <pc:graphicFrameChg chg="del">
          <ac:chgData name="Александра Шишкова" userId="eef2855d-6d2a-495a-868b-d7a8ff178bc4" providerId="ADAL" clId="{7B157775-09E3-48EC-9A0D-EA802D431A4F}" dt="2022-02-08T08:47:43.644" v="1061" actId="478"/>
          <ac:graphicFrameMkLst>
            <pc:docMk/>
            <pc:sldMk cId="2819116864" sldId="267"/>
            <ac:graphicFrameMk id="9" creationId="{F57D1A93-EE46-41C8-93B8-C8C35F91BBAB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8:57:09.918" v="1296" actId="14100"/>
          <ac:graphicFrameMkLst>
            <pc:docMk/>
            <pc:sldMk cId="2819116864" sldId="267"/>
            <ac:graphicFrameMk id="12" creationId="{058C2E12-A1F2-4205-9AE3-B35A942305A2}"/>
          </ac:graphicFrameMkLst>
        </pc:graphicFrameChg>
      </pc:sldChg>
      <pc:sldChg chg="addSp delSp modSp add mod">
        <pc:chgData name="Александра Шишкова" userId="eef2855d-6d2a-495a-868b-d7a8ff178bc4" providerId="ADAL" clId="{7B157775-09E3-48EC-9A0D-EA802D431A4F}" dt="2022-02-08T08:58:41.435" v="1328" actId="1076"/>
        <pc:sldMkLst>
          <pc:docMk/>
          <pc:sldMk cId="4130639335" sldId="268"/>
        </pc:sldMkLst>
        <pc:spChg chg="mod">
          <ac:chgData name="Александра Шишкова" userId="eef2855d-6d2a-495a-868b-d7a8ff178bc4" providerId="ADAL" clId="{7B157775-09E3-48EC-9A0D-EA802D431A4F}" dt="2022-02-08T08:57:34.401" v="1315" actId="20577"/>
          <ac:spMkLst>
            <pc:docMk/>
            <pc:sldMk cId="4130639335" sldId="268"/>
            <ac:spMk id="8" creationId="{01A0FD06-33DD-4C9D-817C-F2066D0882AD}"/>
          </ac:spMkLst>
        </pc:spChg>
        <pc:spChg chg="del">
          <ac:chgData name="Александра Шишкова" userId="eef2855d-6d2a-495a-868b-d7a8ff178bc4" providerId="ADAL" clId="{7B157775-09E3-48EC-9A0D-EA802D431A4F}" dt="2022-02-08T08:57:36.595" v="1316" actId="478"/>
          <ac:spMkLst>
            <pc:docMk/>
            <pc:sldMk cId="4130639335" sldId="268"/>
            <ac:spMk id="10" creationId="{5E607505-D166-436D-960C-41BEBE600F0B}"/>
          </ac:spMkLst>
        </pc:spChg>
        <pc:graphicFrameChg chg="add mod modGraphic">
          <ac:chgData name="Александра Шишкова" userId="eef2855d-6d2a-495a-868b-d7a8ff178bc4" providerId="ADAL" clId="{7B157775-09E3-48EC-9A0D-EA802D431A4F}" dt="2022-02-08T08:58:41.435" v="1328" actId="1076"/>
          <ac:graphicFrameMkLst>
            <pc:docMk/>
            <pc:sldMk cId="4130639335" sldId="268"/>
            <ac:graphicFrameMk id="7" creationId="{144DEA1E-8C50-49B1-953A-6DF6D1F10DA7}"/>
          </ac:graphicFrameMkLst>
        </pc:graphicFrameChg>
        <pc:graphicFrameChg chg="del">
          <ac:chgData name="Александра Шишкова" userId="eef2855d-6d2a-495a-868b-d7a8ff178bc4" providerId="ADAL" clId="{7B157775-09E3-48EC-9A0D-EA802D431A4F}" dt="2022-02-08T08:57:52.423" v="1318" actId="478"/>
          <ac:graphicFrameMkLst>
            <pc:docMk/>
            <pc:sldMk cId="4130639335" sldId="268"/>
            <ac:graphicFrameMk id="12" creationId="{058C2E12-A1F2-4205-9AE3-B35A942305A2}"/>
          </ac:graphicFrameMkLst>
        </pc:graphicFrameChg>
      </pc:sldChg>
      <pc:sldChg chg="addSp delSp modSp add mod">
        <pc:chgData name="Александра Шишкова" userId="eef2855d-6d2a-495a-868b-d7a8ff178bc4" providerId="ADAL" clId="{7B157775-09E3-48EC-9A0D-EA802D431A4F}" dt="2022-02-08T09:00:52.651" v="1411" actId="20577"/>
        <pc:sldMkLst>
          <pc:docMk/>
          <pc:sldMk cId="571093905" sldId="269"/>
        </pc:sldMkLst>
        <pc:spChg chg="mod">
          <ac:chgData name="Александра Шишкова" userId="eef2855d-6d2a-495a-868b-d7a8ff178bc4" providerId="ADAL" clId="{7B157775-09E3-48EC-9A0D-EA802D431A4F}" dt="2022-02-08T08:59:13.083" v="1346" actId="20577"/>
          <ac:spMkLst>
            <pc:docMk/>
            <pc:sldMk cId="571093905" sldId="269"/>
            <ac:spMk id="8" creationId="{01A0FD06-33DD-4C9D-817C-F2066D0882AD}"/>
          </ac:spMkLst>
        </pc:spChg>
        <pc:spChg chg="mod">
          <ac:chgData name="Александра Шишкова" userId="eef2855d-6d2a-495a-868b-d7a8ff178bc4" providerId="ADAL" clId="{7B157775-09E3-48EC-9A0D-EA802D431A4F}" dt="2022-02-08T08:59:43.871" v="1356" actId="1076"/>
          <ac:spMkLst>
            <pc:docMk/>
            <pc:sldMk cId="571093905" sldId="269"/>
            <ac:spMk id="10" creationId="{5E607505-D166-436D-960C-41BEBE600F0B}"/>
          </ac:spMkLst>
        </pc:spChg>
        <pc:graphicFrameChg chg="add mod modGraphic">
          <ac:chgData name="Александра Шишкова" userId="eef2855d-6d2a-495a-868b-d7a8ff178bc4" providerId="ADAL" clId="{7B157775-09E3-48EC-9A0D-EA802D431A4F}" dt="2022-02-08T09:00:52.651" v="1411" actId="20577"/>
          <ac:graphicFrameMkLst>
            <pc:docMk/>
            <pc:sldMk cId="571093905" sldId="269"/>
            <ac:graphicFrameMk id="7" creationId="{A3DD1F1C-72B8-4CCB-8513-3C559DA2B440}"/>
          </ac:graphicFrameMkLst>
        </pc:graphicFrameChg>
        <pc:graphicFrameChg chg="del mod">
          <ac:chgData name="Александра Шишкова" userId="eef2855d-6d2a-495a-868b-d7a8ff178bc4" providerId="ADAL" clId="{7B157775-09E3-48EC-9A0D-EA802D431A4F}" dt="2022-02-08T08:59:53.863" v="1357" actId="478"/>
          <ac:graphicFrameMkLst>
            <pc:docMk/>
            <pc:sldMk cId="571093905" sldId="269"/>
            <ac:graphicFrameMk id="12" creationId="{058C2E12-A1F2-4205-9AE3-B35A942305A2}"/>
          </ac:graphicFrameMkLst>
        </pc:graphicFrameChg>
        <pc:picChg chg="add del">
          <ac:chgData name="Александра Шишкова" userId="eef2855d-6d2a-495a-868b-d7a8ff178bc4" providerId="ADAL" clId="{7B157775-09E3-48EC-9A0D-EA802D431A4F}" dt="2022-02-08T09:00:01.779" v="1361" actId="22"/>
          <ac:picMkLst>
            <pc:docMk/>
            <pc:sldMk cId="571093905" sldId="269"/>
            <ac:picMk id="3" creationId="{EB79D6E6-ABD3-45DF-8A38-8546D806F5A5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9:20:16.499" v="1473" actId="22"/>
        <pc:sldMkLst>
          <pc:docMk/>
          <pc:sldMk cId="2547746419" sldId="270"/>
        </pc:sldMkLst>
        <pc:spChg chg="mod">
          <ac:chgData name="Александра Шишкова" userId="eef2855d-6d2a-495a-868b-d7a8ff178bc4" providerId="ADAL" clId="{7B157775-09E3-48EC-9A0D-EA802D431A4F}" dt="2022-02-08T09:01:18.434" v="1439" actId="1076"/>
          <ac:spMkLst>
            <pc:docMk/>
            <pc:sldMk cId="2547746419" sldId="270"/>
            <ac:spMk id="8" creationId="{01A0FD06-33DD-4C9D-817C-F2066D0882AD}"/>
          </ac:spMkLst>
        </pc:spChg>
        <pc:spChg chg="mod">
          <ac:chgData name="Александра Шишкова" userId="eef2855d-6d2a-495a-868b-d7a8ff178bc4" providerId="ADAL" clId="{7B157775-09E3-48EC-9A0D-EA802D431A4F}" dt="2022-02-08T09:19:08.809" v="1461" actId="12"/>
          <ac:spMkLst>
            <pc:docMk/>
            <pc:sldMk cId="2547746419" sldId="270"/>
            <ac:spMk id="10" creationId="{5E607505-D166-436D-960C-41BEBE600F0B}"/>
          </ac:spMkLst>
        </pc:spChg>
        <pc:spChg chg="add del">
          <ac:chgData name="Александра Шишкова" userId="eef2855d-6d2a-495a-868b-d7a8ff178bc4" providerId="ADAL" clId="{7B157775-09E3-48EC-9A0D-EA802D431A4F}" dt="2022-02-08T09:20:16.499" v="1473" actId="22"/>
          <ac:spMkLst>
            <pc:docMk/>
            <pc:sldMk cId="2547746419" sldId="270"/>
            <ac:spMk id="12" creationId="{DD6718DB-A545-4609-8E70-E4AAF693731A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19:12.302" v="1462" actId="478"/>
          <ac:graphicFrameMkLst>
            <pc:docMk/>
            <pc:sldMk cId="2547746419" sldId="270"/>
            <ac:graphicFrameMk id="7" creationId="{A3DD1F1C-72B8-4CCB-8513-3C559DA2B440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9:20:00.907" v="1471" actId="6549"/>
          <ac:graphicFrameMkLst>
            <pc:docMk/>
            <pc:sldMk cId="2547746419" sldId="270"/>
            <ac:graphicFrameMk id="9" creationId="{375AFE1E-8501-4DDB-9A7F-E68CB66C3470}"/>
          </ac:graphicFrameMkLst>
        </pc:graphicFrameChg>
      </pc:sldChg>
      <pc:sldChg chg="addSp delSp modSp add mod">
        <pc:chgData name="Александра Шишкова" userId="eef2855d-6d2a-495a-868b-d7a8ff178bc4" providerId="ADAL" clId="{7B157775-09E3-48EC-9A0D-EA802D431A4F}" dt="2022-02-08T09:21:37.702" v="1492" actId="2711"/>
        <pc:sldMkLst>
          <pc:docMk/>
          <pc:sldMk cId="2483461588" sldId="271"/>
        </pc:sldMkLst>
        <pc:spChg chg="add del mod">
          <ac:chgData name="Александра Шишкова" userId="eef2855d-6d2a-495a-868b-d7a8ff178bc4" providerId="ADAL" clId="{7B157775-09E3-48EC-9A0D-EA802D431A4F}" dt="2022-02-08T09:20:53.686" v="1484" actId="478"/>
          <ac:spMkLst>
            <pc:docMk/>
            <pc:sldMk cId="2483461588" sldId="271"/>
            <ac:spMk id="3" creationId="{FF5F8091-6BA0-4148-9A74-5402555B146D}"/>
          </ac:spMkLst>
        </pc:spChg>
        <pc:spChg chg="mod">
          <ac:chgData name="Александра Шишкова" userId="eef2855d-6d2a-495a-868b-d7a8ff178bc4" providerId="ADAL" clId="{7B157775-09E3-48EC-9A0D-EA802D431A4F}" dt="2022-02-08T09:20:43.749" v="1481"/>
          <ac:spMkLst>
            <pc:docMk/>
            <pc:sldMk cId="2483461588" sldId="271"/>
            <ac:spMk id="8" creationId="{01A0FD06-33DD-4C9D-817C-F2066D0882AD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20:46.128" v="1482" actId="478"/>
          <ac:graphicFrameMkLst>
            <pc:docMk/>
            <pc:sldMk cId="2483461588" sldId="271"/>
            <ac:graphicFrameMk id="9" creationId="{F57D1A93-EE46-41C8-93B8-C8C35F91BBAB}"/>
          </ac:graphicFrameMkLst>
        </pc:graphicFrameChg>
        <pc:graphicFrameChg chg="add mod">
          <ac:chgData name="Александра Шишкова" userId="eef2855d-6d2a-495a-868b-d7a8ff178bc4" providerId="ADAL" clId="{7B157775-09E3-48EC-9A0D-EA802D431A4F}" dt="2022-02-08T09:21:37.702" v="1492" actId="2711"/>
          <ac:graphicFrameMkLst>
            <pc:docMk/>
            <pc:sldMk cId="2483461588" sldId="271"/>
            <ac:graphicFrameMk id="10" creationId="{95EE9C20-B120-4514-AD80-DF755F029BC8}"/>
          </ac:graphicFrameMkLst>
        </pc:graphicFrameChg>
      </pc:sldChg>
      <pc:sldChg chg="addSp delSp modSp add mod ord">
        <pc:chgData name="Александра Шишкова" userId="eef2855d-6d2a-495a-868b-d7a8ff178bc4" providerId="ADAL" clId="{7B157775-09E3-48EC-9A0D-EA802D431A4F}" dt="2022-02-08T09:24:40.234" v="1560" actId="1076"/>
        <pc:sldMkLst>
          <pc:docMk/>
          <pc:sldMk cId="4192431420" sldId="272"/>
        </pc:sldMkLst>
        <pc:spChg chg="add del mod">
          <ac:chgData name="Александра Шишкова" userId="eef2855d-6d2a-495a-868b-d7a8ff178bc4" providerId="ADAL" clId="{7B157775-09E3-48EC-9A0D-EA802D431A4F}" dt="2022-02-08T09:22:42.355" v="1525" actId="478"/>
          <ac:spMkLst>
            <pc:docMk/>
            <pc:sldMk cId="4192431420" sldId="272"/>
            <ac:spMk id="3" creationId="{BB37A567-C367-4AC3-9452-C55C33ECB8BE}"/>
          </ac:spMkLst>
        </pc:spChg>
        <pc:spChg chg="mod">
          <ac:chgData name="Александра Шишкова" userId="eef2855d-6d2a-495a-868b-d7a8ff178bc4" providerId="ADAL" clId="{7B157775-09E3-48EC-9A0D-EA802D431A4F}" dt="2022-02-08T09:22:12.730" v="1518" actId="20577"/>
          <ac:spMkLst>
            <pc:docMk/>
            <pc:sldMk cId="4192431420" sldId="272"/>
            <ac:spMk id="8" creationId="{01A0FD06-33DD-4C9D-817C-F2066D0882AD}"/>
          </ac:spMkLst>
        </pc:spChg>
        <pc:spChg chg="add mod">
          <ac:chgData name="Александра Шишкова" userId="eef2855d-6d2a-495a-868b-d7a8ff178bc4" providerId="ADAL" clId="{7B157775-09E3-48EC-9A0D-EA802D431A4F}" dt="2022-02-08T09:24:40.234" v="1560" actId="1076"/>
          <ac:spMkLst>
            <pc:docMk/>
            <pc:sldMk cId="4192431420" sldId="272"/>
            <ac:spMk id="12" creationId="{39F5B48F-7EBF-402A-9E35-8ECDFB0B6F4E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22:14.467" v="1519" actId="478"/>
          <ac:graphicFrameMkLst>
            <pc:docMk/>
            <pc:sldMk cId="4192431420" sldId="272"/>
            <ac:graphicFrameMk id="9" creationId="{F57D1A93-EE46-41C8-93B8-C8C35F91BBAB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9:24:33.265" v="1559" actId="1076"/>
          <ac:graphicFrameMkLst>
            <pc:docMk/>
            <pc:sldMk cId="4192431420" sldId="272"/>
            <ac:graphicFrameMk id="10" creationId="{2E562DBD-146D-4913-BD0E-9349F05C8324}"/>
          </ac:graphicFrameMkLst>
        </pc:graphicFrameChg>
      </pc:sldChg>
      <pc:sldChg chg="add del">
        <pc:chgData name="Александра Шишкова" userId="eef2855d-6d2a-495a-868b-d7a8ff178bc4" providerId="ADAL" clId="{7B157775-09E3-48EC-9A0D-EA802D431A4F}" dt="2022-02-08T09:22:25.873" v="1521"/>
        <pc:sldMkLst>
          <pc:docMk/>
          <pc:sldMk cId="586490474" sldId="273"/>
        </pc:sldMkLst>
      </pc:sldChg>
      <pc:sldChg chg="addSp delSp modSp add mod">
        <pc:chgData name="Александра Шишкова" userId="eef2855d-6d2a-495a-868b-d7a8ff178bc4" providerId="ADAL" clId="{7B157775-09E3-48EC-9A0D-EA802D431A4F}" dt="2022-02-08T09:45:01.160" v="1584" actId="6549"/>
        <pc:sldMkLst>
          <pc:docMk/>
          <pc:sldMk cId="931460966" sldId="273"/>
        </pc:sldMkLst>
        <pc:spChg chg="add del mod">
          <ac:chgData name="Александра Шишкова" userId="eef2855d-6d2a-495a-868b-d7a8ff178bc4" providerId="ADAL" clId="{7B157775-09E3-48EC-9A0D-EA802D431A4F}" dt="2022-02-08T09:25:30.109" v="1577" actId="478"/>
          <ac:spMkLst>
            <pc:docMk/>
            <pc:sldMk cId="931460966" sldId="273"/>
            <ac:spMk id="3" creationId="{2F09C13C-ECAC-4D93-85B6-074C88EAA40D}"/>
          </ac:spMkLst>
        </pc:spChg>
        <pc:spChg chg="mod">
          <ac:chgData name="Александра Шишкова" userId="eef2855d-6d2a-495a-868b-d7a8ff178bc4" providerId="ADAL" clId="{7B157775-09E3-48EC-9A0D-EA802D431A4F}" dt="2022-02-08T09:25:20.764" v="1575" actId="20577"/>
          <ac:spMkLst>
            <pc:docMk/>
            <pc:sldMk cId="931460966" sldId="273"/>
            <ac:spMk id="8" creationId="{01A0FD06-33DD-4C9D-817C-F2066D0882AD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25:22.265" v="1576" actId="478"/>
          <ac:graphicFrameMkLst>
            <pc:docMk/>
            <pc:sldMk cId="931460966" sldId="273"/>
            <ac:graphicFrameMk id="9" creationId="{F57D1A93-EE46-41C8-93B8-C8C35F91BBAB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9:45:01.160" v="1584" actId="6549"/>
          <ac:graphicFrameMkLst>
            <pc:docMk/>
            <pc:sldMk cId="931460966" sldId="273"/>
            <ac:graphicFrameMk id="10" creationId="{22233A32-7812-4368-AA97-B546FCF919AC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svg"/><Relationship Id="rId1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svg"/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D92E37-B80C-42AC-A328-D05C30788410}" type="doc">
      <dgm:prSet loTypeId="urn:microsoft.com/office/officeart/2008/layout/LinedList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0A599F81-9752-4EF2-AE57-65E28A75AECF}">
      <dgm:prSet custT="1"/>
      <dgm:spPr/>
      <dgm:t>
        <a:bodyPr anchor="ctr"/>
        <a:lstStyle/>
        <a:p>
          <a:pPr algn="just"/>
          <a:endParaRPr lang="ru-RU" sz="1800" b="0" dirty="0">
            <a:latin typeface="TT NORMS"/>
          </a:endParaRPr>
        </a:p>
        <a:p>
          <a:pPr algn="just"/>
          <a:r>
            <a:rPr lang="ru-RU" sz="1800" b="0" dirty="0">
              <a:latin typeface="TT NORMS"/>
            </a:rPr>
            <a:t>Уважаемые жильцы и собственники помещений!</a:t>
          </a:r>
          <a:endParaRPr lang="en-US" sz="1800" b="0" dirty="0">
            <a:latin typeface="TT NORMS"/>
          </a:endParaRPr>
        </a:p>
      </dgm:t>
    </dgm:pt>
    <dgm:pt modelId="{037760A4-F0B3-45AC-8B40-D89AFD753FDE}" type="par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3882DD88-DB2D-4091-9E36-C7EAB77BC31A}" type="sib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2EBDF275-325F-4762-82DA-3440F3BE79F5}">
      <dgm:prSet custT="1"/>
      <dgm:spPr/>
      <dgm:t>
        <a:bodyPr/>
        <a:lstStyle/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Мы подготовили для вас краткий отчет о выполненных Управляющей компанией работах в ЖК Воробьев дом за февраль 2022 года.</a:t>
          </a:r>
          <a:endParaRPr lang="en-US" sz="1800" dirty="0">
            <a:latin typeface="TT NORMS"/>
          </a:endParaRPr>
        </a:p>
      </dgm:t>
    </dgm:pt>
    <dgm:pt modelId="{DA000979-DEC0-4AB0-B732-1FC7746DCEA5}" type="par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28E47B45-8411-4952-B4E1-BD21807A666C}" type="sib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9020B62F-AD26-41C6-90BF-222CA4E5D741}">
      <dgm:prSet custT="1"/>
      <dgm:spPr/>
      <dgm:t>
        <a:bodyPr/>
        <a:lstStyle/>
        <a:p>
          <a:pPr algn="just"/>
          <a:r>
            <a:rPr lang="ru-RU" sz="18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на почту </a:t>
          </a:r>
          <a:r>
            <a:rPr lang="en-US" sz="18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dirty="0" err="1">
              <a:latin typeface="TT NORMS"/>
            </a:rPr>
            <a:t>Домиленд</a:t>
          </a:r>
          <a:r>
            <a:rPr lang="ru-RU" sz="1800" dirty="0">
              <a:latin typeface="TT NORMS"/>
            </a:rPr>
            <a:t>».</a:t>
          </a:r>
        </a:p>
        <a:p>
          <a:pPr algn="just"/>
          <a:endParaRPr lang="ru-RU" sz="1800" dirty="0">
            <a:latin typeface="TT NORMS"/>
          </a:endParaRPr>
        </a:p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С заботой о вас,</a:t>
          </a:r>
        </a:p>
        <a:p>
          <a:pPr algn="just"/>
          <a:r>
            <a:rPr lang="ru-RU" sz="1800" dirty="0">
              <a:latin typeface="TT NORMS"/>
            </a:rPr>
            <a:t>УК Воробьев дом</a:t>
          </a:r>
        </a:p>
      </dgm:t>
    </dgm:pt>
    <dgm:pt modelId="{D89DF08D-1BEF-4206-95CC-2BBD4876F945}" type="par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7CA139E1-AF28-422E-991E-1F2E4AD0A390}" type="sib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5ADB80E2-F88F-4A26-93E5-236FA5E66722}" type="pres">
      <dgm:prSet presAssocID="{DCD92E37-B80C-42AC-A328-D05C30788410}" presName="vert0" presStyleCnt="0">
        <dgm:presLayoutVars>
          <dgm:dir/>
          <dgm:animOne val="branch"/>
          <dgm:animLvl val="lvl"/>
        </dgm:presLayoutVars>
      </dgm:prSet>
      <dgm:spPr/>
    </dgm:pt>
    <dgm:pt modelId="{F04350CD-C721-4735-9705-D59B6D1A68A8}" type="pres">
      <dgm:prSet presAssocID="{0A599F81-9752-4EF2-AE57-65E28A75AECF}" presName="thickLine" presStyleLbl="alignNode1" presStyleIdx="0" presStyleCnt="3"/>
      <dgm:spPr/>
    </dgm:pt>
    <dgm:pt modelId="{30EEB09F-6D01-41B7-BF15-62A58A574B86}" type="pres">
      <dgm:prSet presAssocID="{0A599F81-9752-4EF2-AE57-65E28A75AECF}" presName="horz1" presStyleCnt="0"/>
      <dgm:spPr/>
    </dgm:pt>
    <dgm:pt modelId="{B8C2958F-9E66-4B5F-809A-F4DBDB332FCB}" type="pres">
      <dgm:prSet presAssocID="{0A599F81-9752-4EF2-AE57-65E28A75AECF}" presName="tx1" presStyleLbl="revTx" presStyleIdx="0" presStyleCnt="3"/>
      <dgm:spPr/>
    </dgm:pt>
    <dgm:pt modelId="{E492395B-B55B-4D6A-90CA-6E7651836453}" type="pres">
      <dgm:prSet presAssocID="{0A599F81-9752-4EF2-AE57-65E28A75AECF}" presName="vert1" presStyleCnt="0"/>
      <dgm:spPr/>
    </dgm:pt>
    <dgm:pt modelId="{04F1AB7A-51AC-4BB2-A833-018B916208B8}" type="pres">
      <dgm:prSet presAssocID="{2EBDF275-325F-4762-82DA-3440F3BE79F5}" presName="thickLine" presStyleLbl="alignNode1" presStyleIdx="1" presStyleCnt="3"/>
      <dgm:spPr/>
    </dgm:pt>
    <dgm:pt modelId="{E5A907AD-FD79-46F6-9D39-80EFCDB019A4}" type="pres">
      <dgm:prSet presAssocID="{2EBDF275-325F-4762-82DA-3440F3BE79F5}" presName="horz1" presStyleCnt="0"/>
      <dgm:spPr/>
    </dgm:pt>
    <dgm:pt modelId="{F79AAB72-DFF1-4DF2-8AE3-3C0873F907D9}" type="pres">
      <dgm:prSet presAssocID="{2EBDF275-325F-4762-82DA-3440F3BE79F5}" presName="tx1" presStyleLbl="revTx" presStyleIdx="1" presStyleCnt="3"/>
      <dgm:spPr/>
    </dgm:pt>
    <dgm:pt modelId="{A86A5716-595E-4E49-9F0D-5208A2CAAFE5}" type="pres">
      <dgm:prSet presAssocID="{2EBDF275-325F-4762-82DA-3440F3BE79F5}" presName="vert1" presStyleCnt="0"/>
      <dgm:spPr/>
    </dgm:pt>
    <dgm:pt modelId="{45175098-19C2-451B-8C33-49123F36D70C}" type="pres">
      <dgm:prSet presAssocID="{9020B62F-AD26-41C6-90BF-222CA4E5D741}" presName="thickLine" presStyleLbl="alignNode1" presStyleIdx="2" presStyleCnt="3"/>
      <dgm:spPr/>
    </dgm:pt>
    <dgm:pt modelId="{DA2FCF56-E583-46B8-BBF6-6C9BB6101DB5}" type="pres">
      <dgm:prSet presAssocID="{9020B62F-AD26-41C6-90BF-222CA4E5D741}" presName="horz1" presStyleCnt="0"/>
      <dgm:spPr/>
    </dgm:pt>
    <dgm:pt modelId="{FD974A81-403A-4BE9-B2FD-914914CC89CE}" type="pres">
      <dgm:prSet presAssocID="{9020B62F-AD26-41C6-90BF-222CA4E5D741}" presName="tx1" presStyleLbl="revTx" presStyleIdx="2" presStyleCnt="3"/>
      <dgm:spPr/>
    </dgm:pt>
    <dgm:pt modelId="{26F12C28-D797-417A-8638-282FB27B2C67}" type="pres">
      <dgm:prSet presAssocID="{9020B62F-AD26-41C6-90BF-222CA4E5D741}" presName="vert1" presStyleCnt="0"/>
      <dgm:spPr/>
    </dgm:pt>
  </dgm:ptLst>
  <dgm:cxnLst>
    <dgm:cxn modelId="{4E09760E-19F1-491C-A976-29A5A53A6A6B}" type="presOf" srcId="{2EBDF275-325F-4762-82DA-3440F3BE79F5}" destId="{F79AAB72-DFF1-4DF2-8AE3-3C0873F907D9}" srcOrd="0" destOrd="0" presId="urn:microsoft.com/office/officeart/2008/layout/LinedList"/>
    <dgm:cxn modelId="{A9581A1F-1E5A-44D2-BDF1-45252E3677D4}" type="presOf" srcId="{9020B62F-AD26-41C6-90BF-222CA4E5D741}" destId="{FD974A81-403A-4BE9-B2FD-914914CC89CE}" srcOrd="0" destOrd="0" presId="urn:microsoft.com/office/officeart/2008/layout/LinedList"/>
    <dgm:cxn modelId="{6BD09146-28D3-4E2A-9E91-1B3380348C80}" srcId="{DCD92E37-B80C-42AC-A328-D05C30788410}" destId="{0A599F81-9752-4EF2-AE57-65E28A75AECF}" srcOrd="0" destOrd="0" parTransId="{037760A4-F0B3-45AC-8B40-D89AFD753FDE}" sibTransId="{3882DD88-DB2D-4091-9E36-C7EAB77BC31A}"/>
    <dgm:cxn modelId="{BE3E287E-875D-4329-A539-1638C4F15B09}" type="presOf" srcId="{DCD92E37-B80C-42AC-A328-D05C30788410}" destId="{5ADB80E2-F88F-4A26-93E5-236FA5E66722}" srcOrd="0" destOrd="0" presId="urn:microsoft.com/office/officeart/2008/layout/LinedList"/>
    <dgm:cxn modelId="{22DE2887-5EF2-48BE-A25B-C3A83C009AB1}" type="presOf" srcId="{0A599F81-9752-4EF2-AE57-65E28A75AECF}" destId="{B8C2958F-9E66-4B5F-809A-F4DBDB332FCB}" srcOrd="0" destOrd="0" presId="urn:microsoft.com/office/officeart/2008/layout/LinedList"/>
    <dgm:cxn modelId="{431BBEA1-B95B-4946-86D3-344D67AF5B35}" srcId="{DCD92E37-B80C-42AC-A328-D05C30788410}" destId="{9020B62F-AD26-41C6-90BF-222CA4E5D741}" srcOrd="2" destOrd="0" parTransId="{D89DF08D-1BEF-4206-95CC-2BBD4876F945}" sibTransId="{7CA139E1-AF28-422E-991E-1F2E4AD0A390}"/>
    <dgm:cxn modelId="{174A03A5-4B45-44C0-A18B-69ABDEDBD518}" srcId="{DCD92E37-B80C-42AC-A328-D05C30788410}" destId="{2EBDF275-325F-4762-82DA-3440F3BE79F5}" srcOrd="1" destOrd="0" parTransId="{DA000979-DEC0-4AB0-B732-1FC7746DCEA5}" sibTransId="{28E47B45-8411-4952-B4E1-BD21807A666C}"/>
    <dgm:cxn modelId="{E122896B-0660-4E48-8437-E82B80D573AA}" type="presParOf" srcId="{5ADB80E2-F88F-4A26-93E5-236FA5E66722}" destId="{F04350CD-C721-4735-9705-D59B6D1A68A8}" srcOrd="0" destOrd="0" presId="urn:microsoft.com/office/officeart/2008/layout/LinedList"/>
    <dgm:cxn modelId="{EB238AA8-6346-43D0-A466-E3038410AED1}" type="presParOf" srcId="{5ADB80E2-F88F-4A26-93E5-236FA5E66722}" destId="{30EEB09F-6D01-41B7-BF15-62A58A574B86}" srcOrd="1" destOrd="0" presId="urn:microsoft.com/office/officeart/2008/layout/LinedList"/>
    <dgm:cxn modelId="{BC87A021-18F7-4636-BD18-F6828A0526B5}" type="presParOf" srcId="{30EEB09F-6D01-41B7-BF15-62A58A574B86}" destId="{B8C2958F-9E66-4B5F-809A-F4DBDB332FCB}" srcOrd="0" destOrd="0" presId="urn:microsoft.com/office/officeart/2008/layout/LinedList"/>
    <dgm:cxn modelId="{21DA0411-7A00-4858-83D6-F899556ED421}" type="presParOf" srcId="{30EEB09F-6D01-41B7-BF15-62A58A574B86}" destId="{E492395B-B55B-4D6A-90CA-6E7651836453}" srcOrd="1" destOrd="0" presId="urn:microsoft.com/office/officeart/2008/layout/LinedList"/>
    <dgm:cxn modelId="{B99C407B-64B6-4739-A417-A2D158A4A8B0}" type="presParOf" srcId="{5ADB80E2-F88F-4A26-93E5-236FA5E66722}" destId="{04F1AB7A-51AC-4BB2-A833-018B916208B8}" srcOrd="2" destOrd="0" presId="urn:microsoft.com/office/officeart/2008/layout/LinedList"/>
    <dgm:cxn modelId="{3235E24F-BDB8-46B2-A76E-C763E937AA1D}" type="presParOf" srcId="{5ADB80E2-F88F-4A26-93E5-236FA5E66722}" destId="{E5A907AD-FD79-46F6-9D39-80EFCDB019A4}" srcOrd="3" destOrd="0" presId="urn:microsoft.com/office/officeart/2008/layout/LinedList"/>
    <dgm:cxn modelId="{792FF186-819E-4760-91E4-CED5EEFF7509}" type="presParOf" srcId="{E5A907AD-FD79-46F6-9D39-80EFCDB019A4}" destId="{F79AAB72-DFF1-4DF2-8AE3-3C0873F907D9}" srcOrd="0" destOrd="0" presId="urn:microsoft.com/office/officeart/2008/layout/LinedList"/>
    <dgm:cxn modelId="{7DCE2ECE-2E76-401A-A8DC-1C4F582A95EE}" type="presParOf" srcId="{E5A907AD-FD79-46F6-9D39-80EFCDB019A4}" destId="{A86A5716-595E-4E49-9F0D-5208A2CAAFE5}" srcOrd="1" destOrd="0" presId="urn:microsoft.com/office/officeart/2008/layout/LinedList"/>
    <dgm:cxn modelId="{48E3BC13-BA43-459D-AC2F-65DA051B3828}" type="presParOf" srcId="{5ADB80E2-F88F-4A26-93E5-236FA5E66722}" destId="{45175098-19C2-451B-8C33-49123F36D70C}" srcOrd="4" destOrd="0" presId="urn:microsoft.com/office/officeart/2008/layout/LinedList"/>
    <dgm:cxn modelId="{DD1923CE-303E-45AF-9E90-07113CFF0D56}" type="presParOf" srcId="{5ADB80E2-F88F-4A26-93E5-236FA5E66722}" destId="{DA2FCF56-E583-46B8-BBF6-6C9BB6101DB5}" srcOrd="5" destOrd="0" presId="urn:microsoft.com/office/officeart/2008/layout/LinedList"/>
    <dgm:cxn modelId="{CC048CEC-6251-44FB-8A5A-33DBC47011DF}" type="presParOf" srcId="{DA2FCF56-E583-46B8-BBF6-6C9BB6101DB5}" destId="{FD974A81-403A-4BE9-B2FD-914914CC89CE}" srcOrd="0" destOrd="0" presId="urn:microsoft.com/office/officeart/2008/layout/LinedList"/>
    <dgm:cxn modelId="{794EA3CD-8D56-4FB8-88FF-00950AB24832}" type="presParOf" srcId="{DA2FCF56-E583-46B8-BBF6-6C9BB6101DB5}" destId="{26F12C28-D797-417A-8638-282FB27B2C6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F33A2E-ABA6-4CC0-B113-D45AFE9B77D2}" type="doc">
      <dgm:prSet loTypeId="urn:microsoft.com/office/officeart/2008/layout/Lined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45F8BB3-AB63-4EDC-89FB-B4501B82C166}">
      <dgm:prSet custT="1"/>
      <dgm:spPr/>
      <dgm:t>
        <a:bodyPr/>
        <a:lstStyle/>
        <a:p>
          <a:r>
            <a:rPr lang="ru-RU" sz="1900" dirty="0">
              <a:latin typeface="TT NORMS"/>
            </a:rPr>
            <a:t>Выполнили замену аккумуляторов источников вторичного электропитания (26 шт. подъезды №№ 1, 2 и 3)</a:t>
          </a:r>
        </a:p>
      </dgm:t>
    </dgm:pt>
    <dgm:pt modelId="{146F310C-9D3F-4409-B375-B8B0D4AF533F}" type="parTrans" cxnId="{6E6E8F3E-B432-4F97-AD10-0595F81747D7}">
      <dgm:prSet/>
      <dgm:spPr/>
      <dgm:t>
        <a:bodyPr/>
        <a:lstStyle/>
        <a:p>
          <a:endParaRPr lang="ru-RU"/>
        </a:p>
      </dgm:t>
    </dgm:pt>
    <dgm:pt modelId="{C740025E-CC51-4905-8577-2EA80BBE52A3}" type="sibTrans" cxnId="{6E6E8F3E-B432-4F97-AD10-0595F81747D7}">
      <dgm:prSet/>
      <dgm:spPr/>
      <dgm:t>
        <a:bodyPr/>
        <a:lstStyle/>
        <a:p>
          <a:endParaRPr lang="ru-RU"/>
        </a:p>
      </dgm:t>
    </dgm:pt>
    <dgm:pt modelId="{5A86FEC0-0EF4-4A9A-BCCB-D14380FD539D}">
      <dgm:prSet custT="1"/>
      <dgm:spPr/>
      <dgm:t>
        <a:bodyPr/>
        <a:lstStyle/>
        <a:p>
          <a:r>
            <a:rPr lang="ru-RU" sz="1900" dirty="0">
              <a:latin typeface="TT NORMS"/>
            </a:rPr>
            <a:t>Поменяли аккумуляторы лифта С (4 шт., подъезд № 3)</a:t>
          </a:r>
        </a:p>
      </dgm:t>
    </dgm:pt>
    <dgm:pt modelId="{C98322D7-5BB3-4F0B-8CB4-60F75F4320B6}" type="parTrans" cxnId="{9EABBD4A-5F5E-4E0F-BA4E-D8E75B6B0069}">
      <dgm:prSet/>
      <dgm:spPr/>
      <dgm:t>
        <a:bodyPr/>
        <a:lstStyle/>
        <a:p>
          <a:endParaRPr lang="ru-RU"/>
        </a:p>
      </dgm:t>
    </dgm:pt>
    <dgm:pt modelId="{76829F95-143D-432F-B286-E6CAF01C7DB5}" type="sibTrans" cxnId="{9EABBD4A-5F5E-4E0F-BA4E-D8E75B6B0069}">
      <dgm:prSet/>
      <dgm:spPr/>
      <dgm:t>
        <a:bodyPr/>
        <a:lstStyle/>
        <a:p>
          <a:endParaRPr lang="ru-RU"/>
        </a:p>
      </dgm:t>
    </dgm:pt>
    <dgm:pt modelId="{08EF2C7A-6F4B-4AE3-AB15-F90D7C2BA9AE}">
      <dgm:prSet custT="1"/>
      <dgm:spPr/>
      <dgm:t>
        <a:bodyPr/>
        <a:lstStyle/>
        <a:p>
          <a:r>
            <a:rPr lang="ru-RU" sz="1900" dirty="0">
              <a:latin typeface="TT NORMS"/>
            </a:rPr>
            <a:t>Выполнили декоративный обвес настенных светильников ( 3 шт., подъезд № 3)</a:t>
          </a:r>
        </a:p>
      </dgm:t>
    </dgm:pt>
    <dgm:pt modelId="{14C05631-10C3-49EE-9A87-1796CB1209EC}" type="parTrans" cxnId="{2DA7337F-4022-42C5-8909-44468676CED3}">
      <dgm:prSet/>
      <dgm:spPr/>
      <dgm:t>
        <a:bodyPr/>
        <a:lstStyle/>
        <a:p>
          <a:endParaRPr lang="ru-RU"/>
        </a:p>
      </dgm:t>
    </dgm:pt>
    <dgm:pt modelId="{CA375BB7-6A96-4B19-82AA-06B1974A7B65}" type="sibTrans" cxnId="{2DA7337F-4022-42C5-8909-44468676CED3}">
      <dgm:prSet/>
      <dgm:spPr/>
      <dgm:t>
        <a:bodyPr/>
        <a:lstStyle/>
        <a:p>
          <a:endParaRPr lang="ru-RU"/>
        </a:p>
      </dgm:t>
    </dgm:pt>
    <dgm:pt modelId="{F5979DC0-E797-4015-A0F4-647D7F3A6E49}">
      <dgm:prSet custT="1"/>
      <dgm:spPr/>
      <dgm:t>
        <a:bodyPr/>
        <a:lstStyle/>
        <a:p>
          <a:r>
            <a:rPr lang="ru-RU" sz="1900" dirty="0">
              <a:latin typeface="TT NORMS"/>
            </a:rPr>
            <a:t>Отремонтировали двери паркинга: подварили петли на 4-х дверях</a:t>
          </a:r>
        </a:p>
      </dgm:t>
    </dgm:pt>
    <dgm:pt modelId="{AE77BDF4-BF2D-492B-A0DD-D1CD08DE0690}" type="parTrans" cxnId="{07731FC1-6CCF-46EF-B608-CDA1DD070DD3}">
      <dgm:prSet/>
      <dgm:spPr/>
      <dgm:t>
        <a:bodyPr/>
        <a:lstStyle/>
        <a:p>
          <a:endParaRPr lang="ru-RU"/>
        </a:p>
      </dgm:t>
    </dgm:pt>
    <dgm:pt modelId="{4331ED7D-9D77-4899-897D-3EBBABAA7BB6}" type="sibTrans" cxnId="{07731FC1-6CCF-46EF-B608-CDA1DD070DD3}">
      <dgm:prSet/>
      <dgm:spPr/>
      <dgm:t>
        <a:bodyPr/>
        <a:lstStyle/>
        <a:p>
          <a:endParaRPr lang="ru-RU"/>
        </a:p>
      </dgm:t>
    </dgm:pt>
    <dgm:pt modelId="{5096E8BD-8F22-48D9-8CE5-571308A47D87}">
      <dgm:prSet custT="1"/>
      <dgm:spPr/>
      <dgm:t>
        <a:bodyPr/>
        <a:lstStyle/>
        <a:p>
          <a:r>
            <a:rPr lang="ru-RU" sz="1900" dirty="0">
              <a:latin typeface="TT NORMS"/>
            </a:rPr>
            <a:t>Отрегулировали дверь тамбура (подъезд № 3)</a:t>
          </a:r>
        </a:p>
      </dgm:t>
    </dgm:pt>
    <dgm:pt modelId="{B4FDB83D-8646-45D0-A287-F5BC8954AF1B}" type="parTrans" cxnId="{01C47862-BFF5-4E33-AA6C-4956D22FA919}">
      <dgm:prSet/>
      <dgm:spPr/>
      <dgm:t>
        <a:bodyPr/>
        <a:lstStyle/>
        <a:p>
          <a:endParaRPr lang="ru-RU"/>
        </a:p>
      </dgm:t>
    </dgm:pt>
    <dgm:pt modelId="{D3F55CB9-6504-4350-A151-921852E035CA}" type="sibTrans" cxnId="{01C47862-BFF5-4E33-AA6C-4956D22FA919}">
      <dgm:prSet/>
      <dgm:spPr/>
      <dgm:t>
        <a:bodyPr/>
        <a:lstStyle/>
        <a:p>
          <a:endParaRPr lang="ru-RU"/>
        </a:p>
      </dgm:t>
    </dgm:pt>
    <dgm:pt modelId="{C144393C-C46A-407D-B9BB-663670DC4BDB}" type="pres">
      <dgm:prSet presAssocID="{7CF33A2E-ABA6-4CC0-B113-D45AFE9B77D2}" presName="vert0" presStyleCnt="0">
        <dgm:presLayoutVars>
          <dgm:dir/>
          <dgm:animOne val="branch"/>
          <dgm:animLvl val="lvl"/>
        </dgm:presLayoutVars>
      </dgm:prSet>
      <dgm:spPr/>
    </dgm:pt>
    <dgm:pt modelId="{A5D15038-0EDA-4583-824F-9EA7E89588F5}" type="pres">
      <dgm:prSet presAssocID="{C45F8BB3-AB63-4EDC-89FB-B4501B82C166}" presName="thickLine" presStyleLbl="alignNode1" presStyleIdx="0" presStyleCnt="5"/>
      <dgm:spPr/>
    </dgm:pt>
    <dgm:pt modelId="{D1AE464C-DB27-4DB1-903F-10CC6ACAA335}" type="pres">
      <dgm:prSet presAssocID="{C45F8BB3-AB63-4EDC-89FB-B4501B82C166}" presName="horz1" presStyleCnt="0"/>
      <dgm:spPr/>
    </dgm:pt>
    <dgm:pt modelId="{62FD3926-0E69-4533-8CD0-4FBEDDC2F2D2}" type="pres">
      <dgm:prSet presAssocID="{C45F8BB3-AB63-4EDC-89FB-B4501B82C166}" presName="tx1" presStyleLbl="revTx" presStyleIdx="0" presStyleCnt="5"/>
      <dgm:spPr/>
    </dgm:pt>
    <dgm:pt modelId="{D280BDDF-3E7B-4666-B34B-40C22EDF409C}" type="pres">
      <dgm:prSet presAssocID="{C45F8BB3-AB63-4EDC-89FB-B4501B82C166}" presName="vert1" presStyleCnt="0"/>
      <dgm:spPr/>
    </dgm:pt>
    <dgm:pt modelId="{C321EFDA-F00E-4650-90FC-EFF980465218}" type="pres">
      <dgm:prSet presAssocID="{5A86FEC0-0EF4-4A9A-BCCB-D14380FD539D}" presName="thickLine" presStyleLbl="alignNode1" presStyleIdx="1" presStyleCnt="5"/>
      <dgm:spPr/>
    </dgm:pt>
    <dgm:pt modelId="{BF1AF220-966A-416A-98FE-29DDE7509A19}" type="pres">
      <dgm:prSet presAssocID="{5A86FEC0-0EF4-4A9A-BCCB-D14380FD539D}" presName="horz1" presStyleCnt="0"/>
      <dgm:spPr/>
    </dgm:pt>
    <dgm:pt modelId="{D0881A1B-20CE-4B7C-A5CC-C48DD135899B}" type="pres">
      <dgm:prSet presAssocID="{5A86FEC0-0EF4-4A9A-BCCB-D14380FD539D}" presName="tx1" presStyleLbl="revTx" presStyleIdx="1" presStyleCnt="5"/>
      <dgm:spPr/>
    </dgm:pt>
    <dgm:pt modelId="{D5CD35E3-839C-4ABC-97BC-41C7B24C00D6}" type="pres">
      <dgm:prSet presAssocID="{5A86FEC0-0EF4-4A9A-BCCB-D14380FD539D}" presName="vert1" presStyleCnt="0"/>
      <dgm:spPr/>
    </dgm:pt>
    <dgm:pt modelId="{D9F40905-8846-472C-A114-7567CFA601AB}" type="pres">
      <dgm:prSet presAssocID="{08EF2C7A-6F4B-4AE3-AB15-F90D7C2BA9AE}" presName="thickLine" presStyleLbl="alignNode1" presStyleIdx="2" presStyleCnt="5"/>
      <dgm:spPr/>
    </dgm:pt>
    <dgm:pt modelId="{838175AD-8C43-4AF0-8A93-075CEEBE3E69}" type="pres">
      <dgm:prSet presAssocID="{08EF2C7A-6F4B-4AE3-AB15-F90D7C2BA9AE}" presName="horz1" presStyleCnt="0"/>
      <dgm:spPr/>
    </dgm:pt>
    <dgm:pt modelId="{B6EF00D7-3111-4C16-8D56-714C783B0F84}" type="pres">
      <dgm:prSet presAssocID="{08EF2C7A-6F4B-4AE3-AB15-F90D7C2BA9AE}" presName="tx1" presStyleLbl="revTx" presStyleIdx="2" presStyleCnt="5"/>
      <dgm:spPr/>
    </dgm:pt>
    <dgm:pt modelId="{E9092533-C328-49F9-9989-DCD564042499}" type="pres">
      <dgm:prSet presAssocID="{08EF2C7A-6F4B-4AE3-AB15-F90D7C2BA9AE}" presName="vert1" presStyleCnt="0"/>
      <dgm:spPr/>
    </dgm:pt>
    <dgm:pt modelId="{03BBAFFD-A5CB-4656-AD05-7ED91BF47C1D}" type="pres">
      <dgm:prSet presAssocID="{F5979DC0-E797-4015-A0F4-647D7F3A6E49}" presName="thickLine" presStyleLbl="alignNode1" presStyleIdx="3" presStyleCnt="5"/>
      <dgm:spPr/>
    </dgm:pt>
    <dgm:pt modelId="{F41B3CDB-6A3A-4F35-904B-A2D83F0316AE}" type="pres">
      <dgm:prSet presAssocID="{F5979DC0-E797-4015-A0F4-647D7F3A6E49}" presName="horz1" presStyleCnt="0"/>
      <dgm:spPr/>
    </dgm:pt>
    <dgm:pt modelId="{DCC8FAF0-36ED-4651-8C8F-59F4D94D8B7F}" type="pres">
      <dgm:prSet presAssocID="{F5979DC0-E797-4015-A0F4-647D7F3A6E49}" presName="tx1" presStyleLbl="revTx" presStyleIdx="3" presStyleCnt="5"/>
      <dgm:spPr/>
    </dgm:pt>
    <dgm:pt modelId="{7228716B-F84C-4D0D-98FD-C2A480A8EA0D}" type="pres">
      <dgm:prSet presAssocID="{F5979DC0-E797-4015-A0F4-647D7F3A6E49}" presName="vert1" presStyleCnt="0"/>
      <dgm:spPr/>
    </dgm:pt>
    <dgm:pt modelId="{1E726507-616B-4428-AB77-937AA8B15E33}" type="pres">
      <dgm:prSet presAssocID="{5096E8BD-8F22-48D9-8CE5-571308A47D87}" presName="thickLine" presStyleLbl="alignNode1" presStyleIdx="4" presStyleCnt="5"/>
      <dgm:spPr/>
    </dgm:pt>
    <dgm:pt modelId="{546DACFB-4397-4C8C-87A5-8E6240AB87D1}" type="pres">
      <dgm:prSet presAssocID="{5096E8BD-8F22-48D9-8CE5-571308A47D87}" presName="horz1" presStyleCnt="0"/>
      <dgm:spPr/>
    </dgm:pt>
    <dgm:pt modelId="{EA03EF60-A8F8-4461-AC9A-8C61C346C4E4}" type="pres">
      <dgm:prSet presAssocID="{5096E8BD-8F22-48D9-8CE5-571308A47D87}" presName="tx1" presStyleLbl="revTx" presStyleIdx="4" presStyleCnt="5"/>
      <dgm:spPr/>
    </dgm:pt>
    <dgm:pt modelId="{167A3C3D-9666-4567-B72F-6DAE6489BCBA}" type="pres">
      <dgm:prSet presAssocID="{5096E8BD-8F22-48D9-8CE5-571308A47D87}" presName="vert1" presStyleCnt="0"/>
      <dgm:spPr/>
    </dgm:pt>
  </dgm:ptLst>
  <dgm:cxnLst>
    <dgm:cxn modelId="{D1EA3524-5F34-45E5-BB33-A54EF4FFA554}" type="presOf" srcId="{5A86FEC0-0EF4-4A9A-BCCB-D14380FD539D}" destId="{D0881A1B-20CE-4B7C-A5CC-C48DD135899B}" srcOrd="0" destOrd="0" presId="urn:microsoft.com/office/officeart/2008/layout/LinedList"/>
    <dgm:cxn modelId="{FA31542C-C5FF-4BC8-8D28-4D98F143079C}" type="presOf" srcId="{C45F8BB3-AB63-4EDC-89FB-B4501B82C166}" destId="{62FD3926-0E69-4533-8CD0-4FBEDDC2F2D2}" srcOrd="0" destOrd="0" presId="urn:microsoft.com/office/officeart/2008/layout/LinedList"/>
    <dgm:cxn modelId="{999A6F3C-5818-4813-8CE9-3E642A52BC0C}" type="presOf" srcId="{7CF33A2E-ABA6-4CC0-B113-D45AFE9B77D2}" destId="{C144393C-C46A-407D-B9BB-663670DC4BDB}" srcOrd="0" destOrd="0" presId="urn:microsoft.com/office/officeart/2008/layout/LinedList"/>
    <dgm:cxn modelId="{6E6E8F3E-B432-4F97-AD10-0595F81747D7}" srcId="{7CF33A2E-ABA6-4CC0-B113-D45AFE9B77D2}" destId="{C45F8BB3-AB63-4EDC-89FB-B4501B82C166}" srcOrd="0" destOrd="0" parTransId="{146F310C-9D3F-4409-B375-B8B0D4AF533F}" sibTransId="{C740025E-CC51-4905-8577-2EA80BBE52A3}"/>
    <dgm:cxn modelId="{9EABBD4A-5F5E-4E0F-BA4E-D8E75B6B0069}" srcId="{7CF33A2E-ABA6-4CC0-B113-D45AFE9B77D2}" destId="{5A86FEC0-0EF4-4A9A-BCCB-D14380FD539D}" srcOrd="1" destOrd="0" parTransId="{C98322D7-5BB3-4F0B-8CB4-60F75F4320B6}" sibTransId="{76829F95-143D-432F-B286-E6CAF01C7DB5}"/>
    <dgm:cxn modelId="{41C1FB5E-7CC3-43AE-9FA0-16A86568B935}" type="presOf" srcId="{5096E8BD-8F22-48D9-8CE5-571308A47D87}" destId="{EA03EF60-A8F8-4461-AC9A-8C61C346C4E4}" srcOrd="0" destOrd="0" presId="urn:microsoft.com/office/officeart/2008/layout/LinedList"/>
    <dgm:cxn modelId="{01C47862-BFF5-4E33-AA6C-4956D22FA919}" srcId="{7CF33A2E-ABA6-4CC0-B113-D45AFE9B77D2}" destId="{5096E8BD-8F22-48D9-8CE5-571308A47D87}" srcOrd="4" destOrd="0" parTransId="{B4FDB83D-8646-45D0-A287-F5BC8954AF1B}" sibTransId="{D3F55CB9-6504-4350-A151-921852E035CA}"/>
    <dgm:cxn modelId="{80B0BD73-4CE6-459B-BB40-D664D3EFA37A}" type="presOf" srcId="{F5979DC0-E797-4015-A0F4-647D7F3A6E49}" destId="{DCC8FAF0-36ED-4651-8C8F-59F4D94D8B7F}" srcOrd="0" destOrd="0" presId="urn:microsoft.com/office/officeart/2008/layout/LinedList"/>
    <dgm:cxn modelId="{2DA7337F-4022-42C5-8909-44468676CED3}" srcId="{7CF33A2E-ABA6-4CC0-B113-D45AFE9B77D2}" destId="{08EF2C7A-6F4B-4AE3-AB15-F90D7C2BA9AE}" srcOrd="2" destOrd="0" parTransId="{14C05631-10C3-49EE-9A87-1796CB1209EC}" sibTransId="{CA375BB7-6A96-4B19-82AA-06B1974A7B65}"/>
    <dgm:cxn modelId="{2D64C8AF-FA2E-4F26-A0F8-68FC64717F61}" type="presOf" srcId="{08EF2C7A-6F4B-4AE3-AB15-F90D7C2BA9AE}" destId="{B6EF00D7-3111-4C16-8D56-714C783B0F84}" srcOrd="0" destOrd="0" presId="urn:microsoft.com/office/officeart/2008/layout/LinedList"/>
    <dgm:cxn modelId="{07731FC1-6CCF-46EF-B608-CDA1DD070DD3}" srcId="{7CF33A2E-ABA6-4CC0-B113-D45AFE9B77D2}" destId="{F5979DC0-E797-4015-A0F4-647D7F3A6E49}" srcOrd="3" destOrd="0" parTransId="{AE77BDF4-BF2D-492B-A0DD-D1CD08DE0690}" sibTransId="{4331ED7D-9D77-4899-897D-3EBBABAA7BB6}"/>
    <dgm:cxn modelId="{F61D1366-FCBE-4E1C-B42B-20F5F351E7A3}" type="presParOf" srcId="{C144393C-C46A-407D-B9BB-663670DC4BDB}" destId="{A5D15038-0EDA-4583-824F-9EA7E89588F5}" srcOrd="0" destOrd="0" presId="urn:microsoft.com/office/officeart/2008/layout/LinedList"/>
    <dgm:cxn modelId="{197DE253-6FD6-413E-90CD-8ACB748D7D24}" type="presParOf" srcId="{C144393C-C46A-407D-B9BB-663670DC4BDB}" destId="{D1AE464C-DB27-4DB1-903F-10CC6ACAA335}" srcOrd="1" destOrd="0" presId="urn:microsoft.com/office/officeart/2008/layout/LinedList"/>
    <dgm:cxn modelId="{DA0D14D2-6120-43C7-9E73-15679593C6B3}" type="presParOf" srcId="{D1AE464C-DB27-4DB1-903F-10CC6ACAA335}" destId="{62FD3926-0E69-4533-8CD0-4FBEDDC2F2D2}" srcOrd="0" destOrd="0" presId="urn:microsoft.com/office/officeart/2008/layout/LinedList"/>
    <dgm:cxn modelId="{9A0B6203-6ADD-44A3-BC6E-066F29CD42B4}" type="presParOf" srcId="{D1AE464C-DB27-4DB1-903F-10CC6ACAA335}" destId="{D280BDDF-3E7B-4666-B34B-40C22EDF409C}" srcOrd="1" destOrd="0" presId="urn:microsoft.com/office/officeart/2008/layout/LinedList"/>
    <dgm:cxn modelId="{0F6BEEEB-3D7B-415D-8FAD-A93E3A41295F}" type="presParOf" srcId="{C144393C-C46A-407D-B9BB-663670DC4BDB}" destId="{C321EFDA-F00E-4650-90FC-EFF980465218}" srcOrd="2" destOrd="0" presId="urn:microsoft.com/office/officeart/2008/layout/LinedList"/>
    <dgm:cxn modelId="{17EF0730-C4FB-4A44-8285-F9B90CEC5A38}" type="presParOf" srcId="{C144393C-C46A-407D-B9BB-663670DC4BDB}" destId="{BF1AF220-966A-416A-98FE-29DDE7509A19}" srcOrd="3" destOrd="0" presId="urn:microsoft.com/office/officeart/2008/layout/LinedList"/>
    <dgm:cxn modelId="{DD2920F7-BB6C-4451-8B00-B41C015C1295}" type="presParOf" srcId="{BF1AF220-966A-416A-98FE-29DDE7509A19}" destId="{D0881A1B-20CE-4B7C-A5CC-C48DD135899B}" srcOrd="0" destOrd="0" presId="urn:microsoft.com/office/officeart/2008/layout/LinedList"/>
    <dgm:cxn modelId="{4E2D1074-12B5-40AA-A8BF-7040CC7B6F76}" type="presParOf" srcId="{BF1AF220-966A-416A-98FE-29DDE7509A19}" destId="{D5CD35E3-839C-4ABC-97BC-41C7B24C00D6}" srcOrd="1" destOrd="0" presId="urn:microsoft.com/office/officeart/2008/layout/LinedList"/>
    <dgm:cxn modelId="{18292BC9-7774-45ED-AA21-DF7AC5A9C901}" type="presParOf" srcId="{C144393C-C46A-407D-B9BB-663670DC4BDB}" destId="{D9F40905-8846-472C-A114-7567CFA601AB}" srcOrd="4" destOrd="0" presId="urn:microsoft.com/office/officeart/2008/layout/LinedList"/>
    <dgm:cxn modelId="{03901F78-0AEB-4017-B23D-BFA0E6C14A69}" type="presParOf" srcId="{C144393C-C46A-407D-B9BB-663670DC4BDB}" destId="{838175AD-8C43-4AF0-8A93-075CEEBE3E69}" srcOrd="5" destOrd="0" presId="urn:microsoft.com/office/officeart/2008/layout/LinedList"/>
    <dgm:cxn modelId="{71CD4F42-D69E-48DE-84FC-5CD99A05658B}" type="presParOf" srcId="{838175AD-8C43-4AF0-8A93-075CEEBE3E69}" destId="{B6EF00D7-3111-4C16-8D56-714C783B0F84}" srcOrd="0" destOrd="0" presId="urn:microsoft.com/office/officeart/2008/layout/LinedList"/>
    <dgm:cxn modelId="{327E7D19-7014-498F-8BC8-B6EB15783BF8}" type="presParOf" srcId="{838175AD-8C43-4AF0-8A93-075CEEBE3E69}" destId="{E9092533-C328-49F9-9989-DCD564042499}" srcOrd="1" destOrd="0" presId="urn:microsoft.com/office/officeart/2008/layout/LinedList"/>
    <dgm:cxn modelId="{4B462DDA-2A6A-4CBE-8352-6EF60BD0E697}" type="presParOf" srcId="{C144393C-C46A-407D-B9BB-663670DC4BDB}" destId="{03BBAFFD-A5CB-4656-AD05-7ED91BF47C1D}" srcOrd="6" destOrd="0" presId="urn:microsoft.com/office/officeart/2008/layout/LinedList"/>
    <dgm:cxn modelId="{94DB95F0-DB6A-4047-90DB-367DE3A3E210}" type="presParOf" srcId="{C144393C-C46A-407D-B9BB-663670DC4BDB}" destId="{F41B3CDB-6A3A-4F35-904B-A2D83F0316AE}" srcOrd="7" destOrd="0" presId="urn:microsoft.com/office/officeart/2008/layout/LinedList"/>
    <dgm:cxn modelId="{7FE26385-9D7C-4A1A-ABC5-8B9A700B0EA4}" type="presParOf" srcId="{F41B3CDB-6A3A-4F35-904B-A2D83F0316AE}" destId="{DCC8FAF0-36ED-4651-8C8F-59F4D94D8B7F}" srcOrd="0" destOrd="0" presId="urn:microsoft.com/office/officeart/2008/layout/LinedList"/>
    <dgm:cxn modelId="{450958E6-30E4-4E79-8EC0-87A6E5038144}" type="presParOf" srcId="{F41B3CDB-6A3A-4F35-904B-A2D83F0316AE}" destId="{7228716B-F84C-4D0D-98FD-C2A480A8EA0D}" srcOrd="1" destOrd="0" presId="urn:microsoft.com/office/officeart/2008/layout/LinedList"/>
    <dgm:cxn modelId="{685A7035-0287-466C-A48D-4B05C40D1E42}" type="presParOf" srcId="{C144393C-C46A-407D-B9BB-663670DC4BDB}" destId="{1E726507-616B-4428-AB77-937AA8B15E33}" srcOrd="8" destOrd="0" presId="urn:microsoft.com/office/officeart/2008/layout/LinedList"/>
    <dgm:cxn modelId="{2AF69EB9-C8D3-4DCA-AF19-F321CA693A32}" type="presParOf" srcId="{C144393C-C46A-407D-B9BB-663670DC4BDB}" destId="{546DACFB-4397-4C8C-87A5-8E6240AB87D1}" srcOrd="9" destOrd="0" presId="urn:microsoft.com/office/officeart/2008/layout/LinedList"/>
    <dgm:cxn modelId="{42DF9B41-A9D1-4B2E-A0F4-4546099C1982}" type="presParOf" srcId="{546DACFB-4397-4C8C-87A5-8E6240AB87D1}" destId="{EA03EF60-A8F8-4461-AC9A-8C61C346C4E4}" srcOrd="0" destOrd="0" presId="urn:microsoft.com/office/officeart/2008/layout/LinedList"/>
    <dgm:cxn modelId="{023AD6D4-4D9F-463A-BCEB-7855E68EBC1B}" type="presParOf" srcId="{546DACFB-4397-4C8C-87A5-8E6240AB87D1}" destId="{167A3C3D-9666-4567-B72F-6DAE6489BCB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52FCCF-3F07-404B-AF55-A41C6C6AC76F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1B423FF-EDD6-4A6B-B0E4-146B2C170C6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800" dirty="0">
              <a:latin typeface="TT NORMS"/>
            </a:rPr>
            <a:t>Ведем работы по обработке поверхностей дезинфицирующими средствами: 2 раза в день. </a:t>
          </a:r>
        </a:p>
        <a:p>
          <a:pPr>
            <a:lnSpc>
              <a:spcPct val="100000"/>
            </a:lnSpc>
          </a:pPr>
          <a:r>
            <a:rPr lang="ru-RU" sz="1800" dirty="0">
              <a:latin typeface="TT NORMS"/>
            </a:rPr>
            <a:t>В рамках регулярной уборки используем  дезинфицирующее средство.</a:t>
          </a:r>
          <a:endParaRPr lang="en-US" sz="1800" dirty="0">
            <a:latin typeface="TT NORMS"/>
          </a:endParaRPr>
        </a:p>
      </dgm:t>
    </dgm:pt>
    <dgm:pt modelId="{396116D8-C5C5-41AE-AE97-CBF46E72E143}" type="parTrans" cxnId="{1B68D10A-BC43-4ABB-AE37-062FD4C77898}">
      <dgm:prSet/>
      <dgm:spPr/>
      <dgm:t>
        <a:bodyPr/>
        <a:lstStyle/>
        <a:p>
          <a:endParaRPr lang="en-US"/>
        </a:p>
      </dgm:t>
    </dgm:pt>
    <dgm:pt modelId="{56795B0E-4826-4A62-A554-68889B2CB461}" type="sibTrans" cxnId="{1B68D10A-BC43-4ABB-AE37-062FD4C77898}">
      <dgm:prSet/>
      <dgm:spPr/>
      <dgm:t>
        <a:bodyPr/>
        <a:lstStyle/>
        <a:p>
          <a:endParaRPr lang="en-US"/>
        </a:p>
      </dgm:t>
    </dgm:pt>
    <dgm:pt modelId="{D55A472B-25A3-4B08-90C9-676ABBF70D3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800" dirty="0">
              <a:latin typeface="TT NORMS"/>
            </a:rPr>
            <a:t>Ежедневно проводим осмотр сотрудников и измеряем температуру тела. Все сотрудники обеспечены индивидуальными средствами защиты (маски и перчатки).</a:t>
          </a:r>
          <a:endParaRPr lang="en-US" sz="1800" dirty="0">
            <a:latin typeface="TT NORMS"/>
          </a:endParaRPr>
        </a:p>
      </dgm:t>
    </dgm:pt>
    <dgm:pt modelId="{08F75F7C-A748-44BF-AD67-FBC7ADB5CE69}" type="parTrans" cxnId="{AB6B5CCB-5419-4E69-B6CA-5E2248261093}">
      <dgm:prSet/>
      <dgm:spPr/>
      <dgm:t>
        <a:bodyPr/>
        <a:lstStyle/>
        <a:p>
          <a:endParaRPr lang="en-US"/>
        </a:p>
      </dgm:t>
    </dgm:pt>
    <dgm:pt modelId="{30DFA0B9-9F91-4BBB-B52C-027A2A3B1A68}" type="sibTrans" cxnId="{AB6B5CCB-5419-4E69-B6CA-5E2248261093}">
      <dgm:prSet/>
      <dgm:spPr/>
      <dgm:t>
        <a:bodyPr/>
        <a:lstStyle/>
        <a:p>
          <a:endParaRPr lang="en-US"/>
        </a:p>
      </dgm:t>
    </dgm:pt>
    <dgm:pt modelId="{F661AB5F-2595-4808-97DE-B99B477397C2}" type="pres">
      <dgm:prSet presAssocID="{C452FCCF-3F07-404B-AF55-A41C6C6AC76F}" presName="root" presStyleCnt="0">
        <dgm:presLayoutVars>
          <dgm:dir/>
          <dgm:resizeHandles val="exact"/>
        </dgm:presLayoutVars>
      </dgm:prSet>
      <dgm:spPr/>
    </dgm:pt>
    <dgm:pt modelId="{AE0E745F-7625-4425-A3D6-564FF86B258D}" type="pres">
      <dgm:prSet presAssocID="{B1B423FF-EDD6-4A6B-B0E4-146B2C170C62}" presName="compNode" presStyleCnt="0"/>
      <dgm:spPr/>
    </dgm:pt>
    <dgm:pt modelId="{99269CA9-DA0B-449D-A972-BABCC7A1CB1E}" type="pres">
      <dgm:prSet presAssocID="{B1B423FF-EDD6-4A6B-B0E4-146B2C170C62}" presName="bgRect" presStyleLbl="bgShp" presStyleIdx="0" presStyleCnt="2"/>
      <dgm:spPr/>
    </dgm:pt>
    <dgm:pt modelId="{9E7485B8-90D6-4534-837F-6D177A9D5C36}" type="pres">
      <dgm:prSet presAssocID="{B1B423FF-EDD6-4A6B-B0E4-146B2C170C6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Флажок"/>
        </a:ext>
      </dgm:extLst>
    </dgm:pt>
    <dgm:pt modelId="{10E12AF8-B7C6-422D-9497-22FA7DCB22D3}" type="pres">
      <dgm:prSet presAssocID="{B1B423FF-EDD6-4A6B-B0E4-146B2C170C62}" presName="spaceRect" presStyleCnt="0"/>
      <dgm:spPr/>
    </dgm:pt>
    <dgm:pt modelId="{E230831D-4A54-42E9-BF52-864719314319}" type="pres">
      <dgm:prSet presAssocID="{B1B423FF-EDD6-4A6B-B0E4-146B2C170C62}" presName="parTx" presStyleLbl="revTx" presStyleIdx="0" presStyleCnt="2">
        <dgm:presLayoutVars>
          <dgm:chMax val="0"/>
          <dgm:chPref val="0"/>
        </dgm:presLayoutVars>
      </dgm:prSet>
      <dgm:spPr/>
    </dgm:pt>
    <dgm:pt modelId="{5612252E-2E4C-4608-92E6-E834D1A0F047}" type="pres">
      <dgm:prSet presAssocID="{56795B0E-4826-4A62-A554-68889B2CB461}" presName="sibTrans" presStyleCnt="0"/>
      <dgm:spPr/>
    </dgm:pt>
    <dgm:pt modelId="{2031BC59-68A4-44AA-981B-E8C5806D7E9E}" type="pres">
      <dgm:prSet presAssocID="{D55A472B-25A3-4B08-90C9-676ABBF70D39}" presName="compNode" presStyleCnt="0"/>
      <dgm:spPr/>
    </dgm:pt>
    <dgm:pt modelId="{6F936B8C-05FD-4F91-B5F0-AC08702F9691}" type="pres">
      <dgm:prSet presAssocID="{D55A472B-25A3-4B08-90C9-676ABBF70D39}" presName="bgRect" presStyleLbl="bgShp" presStyleIdx="1" presStyleCnt="2"/>
      <dgm:spPr/>
    </dgm:pt>
    <dgm:pt modelId="{CA7B7B6B-2D44-471F-84E5-5BACB0DA0823}" type="pres">
      <dgm:prSet presAssocID="{D55A472B-25A3-4B08-90C9-676ABBF70D39}" presName="iconRect" presStyleLbl="node1" presStyleIdx="1" presStyleCnt="2" custScaleX="107422" custScaleY="103551" custLinFactNeighborX="2877" custLinFactNeighborY="-1439"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BA62A1E-9051-446E-A3B4-DBF7D165A579}" type="pres">
      <dgm:prSet presAssocID="{D55A472B-25A3-4B08-90C9-676ABBF70D39}" presName="spaceRect" presStyleCnt="0"/>
      <dgm:spPr/>
    </dgm:pt>
    <dgm:pt modelId="{24F9880B-C8FB-44A1-AD0A-10009E697B52}" type="pres">
      <dgm:prSet presAssocID="{D55A472B-25A3-4B08-90C9-676ABBF70D39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1B68D10A-BC43-4ABB-AE37-062FD4C77898}" srcId="{C452FCCF-3F07-404B-AF55-A41C6C6AC76F}" destId="{B1B423FF-EDD6-4A6B-B0E4-146B2C170C62}" srcOrd="0" destOrd="0" parTransId="{396116D8-C5C5-41AE-AE97-CBF46E72E143}" sibTransId="{56795B0E-4826-4A62-A554-68889B2CB461}"/>
    <dgm:cxn modelId="{BCBD3D26-F11A-4599-8B1D-45F571604A1D}" type="presOf" srcId="{D55A472B-25A3-4B08-90C9-676ABBF70D39}" destId="{24F9880B-C8FB-44A1-AD0A-10009E697B52}" srcOrd="0" destOrd="0" presId="urn:microsoft.com/office/officeart/2018/2/layout/IconVerticalSolidList"/>
    <dgm:cxn modelId="{A9D1787D-4CC0-487A-BAF9-D64726A0CF8A}" type="presOf" srcId="{C452FCCF-3F07-404B-AF55-A41C6C6AC76F}" destId="{F661AB5F-2595-4808-97DE-B99B477397C2}" srcOrd="0" destOrd="0" presId="urn:microsoft.com/office/officeart/2018/2/layout/IconVerticalSolidList"/>
    <dgm:cxn modelId="{AB6B5CCB-5419-4E69-B6CA-5E2248261093}" srcId="{C452FCCF-3F07-404B-AF55-A41C6C6AC76F}" destId="{D55A472B-25A3-4B08-90C9-676ABBF70D39}" srcOrd="1" destOrd="0" parTransId="{08F75F7C-A748-44BF-AD67-FBC7ADB5CE69}" sibTransId="{30DFA0B9-9F91-4BBB-B52C-027A2A3B1A68}"/>
    <dgm:cxn modelId="{E8849CE1-F8AB-4F9E-93D0-2976506643C8}" type="presOf" srcId="{B1B423FF-EDD6-4A6B-B0E4-146B2C170C62}" destId="{E230831D-4A54-42E9-BF52-864719314319}" srcOrd="0" destOrd="0" presId="urn:microsoft.com/office/officeart/2018/2/layout/IconVerticalSolidList"/>
    <dgm:cxn modelId="{3E56BA0A-F4CB-4020-ACD6-5DB7088783A7}" type="presParOf" srcId="{F661AB5F-2595-4808-97DE-B99B477397C2}" destId="{AE0E745F-7625-4425-A3D6-564FF86B258D}" srcOrd="0" destOrd="0" presId="urn:microsoft.com/office/officeart/2018/2/layout/IconVerticalSolidList"/>
    <dgm:cxn modelId="{182007F2-F22F-4582-91BB-35DA817B96E9}" type="presParOf" srcId="{AE0E745F-7625-4425-A3D6-564FF86B258D}" destId="{99269CA9-DA0B-449D-A972-BABCC7A1CB1E}" srcOrd="0" destOrd="0" presId="urn:microsoft.com/office/officeart/2018/2/layout/IconVerticalSolidList"/>
    <dgm:cxn modelId="{2E1CAFA9-05CB-4615-9953-E4FE5E199B8A}" type="presParOf" srcId="{AE0E745F-7625-4425-A3D6-564FF86B258D}" destId="{9E7485B8-90D6-4534-837F-6D177A9D5C36}" srcOrd="1" destOrd="0" presId="urn:microsoft.com/office/officeart/2018/2/layout/IconVerticalSolidList"/>
    <dgm:cxn modelId="{3BB0DD9D-EFE0-444B-8717-70BA74A4F776}" type="presParOf" srcId="{AE0E745F-7625-4425-A3D6-564FF86B258D}" destId="{10E12AF8-B7C6-422D-9497-22FA7DCB22D3}" srcOrd="2" destOrd="0" presId="urn:microsoft.com/office/officeart/2018/2/layout/IconVerticalSolidList"/>
    <dgm:cxn modelId="{A5F8C4C2-3834-4263-BD41-F63E8043C737}" type="presParOf" srcId="{AE0E745F-7625-4425-A3D6-564FF86B258D}" destId="{E230831D-4A54-42E9-BF52-864719314319}" srcOrd="3" destOrd="0" presId="urn:microsoft.com/office/officeart/2018/2/layout/IconVerticalSolidList"/>
    <dgm:cxn modelId="{CE62E646-5751-474F-9430-8F289572F39C}" type="presParOf" srcId="{F661AB5F-2595-4808-97DE-B99B477397C2}" destId="{5612252E-2E4C-4608-92E6-E834D1A0F047}" srcOrd="1" destOrd="0" presId="urn:microsoft.com/office/officeart/2018/2/layout/IconVerticalSolidList"/>
    <dgm:cxn modelId="{9840FF86-1867-4C3A-AE1C-44DF85BDE14C}" type="presParOf" srcId="{F661AB5F-2595-4808-97DE-B99B477397C2}" destId="{2031BC59-68A4-44AA-981B-E8C5806D7E9E}" srcOrd="2" destOrd="0" presId="urn:microsoft.com/office/officeart/2018/2/layout/IconVerticalSolidList"/>
    <dgm:cxn modelId="{E5833ABE-3C23-4A13-842C-4C2A5DDD2E80}" type="presParOf" srcId="{2031BC59-68A4-44AA-981B-E8C5806D7E9E}" destId="{6F936B8C-05FD-4F91-B5F0-AC08702F9691}" srcOrd="0" destOrd="0" presId="urn:microsoft.com/office/officeart/2018/2/layout/IconVerticalSolidList"/>
    <dgm:cxn modelId="{ED4A3399-B637-49C1-9436-70534877A699}" type="presParOf" srcId="{2031BC59-68A4-44AA-981B-E8C5806D7E9E}" destId="{CA7B7B6B-2D44-471F-84E5-5BACB0DA0823}" srcOrd="1" destOrd="0" presId="urn:microsoft.com/office/officeart/2018/2/layout/IconVerticalSolidList"/>
    <dgm:cxn modelId="{3EB9079B-EC9D-42E3-858E-29C5B04C5C55}" type="presParOf" srcId="{2031BC59-68A4-44AA-981B-E8C5806D7E9E}" destId="{4BA62A1E-9051-446E-A3B4-DBF7D165A579}" srcOrd="2" destOrd="0" presId="urn:microsoft.com/office/officeart/2018/2/layout/IconVerticalSolidList"/>
    <dgm:cxn modelId="{3BECACCF-3C83-4473-ADF5-E5AE7AB8FBDC}" type="presParOf" srcId="{2031BC59-68A4-44AA-981B-E8C5806D7E9E}" destId="{24F9880B-C8FB-44A1-AD0A-10009E697B5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350CD-C721-4735-9705-D59B6D1A68A8}">
      <dsp:nvSpPr>
        <dsp:cNvPr id="0" name=""/>
        <dsp:cNvSpPr/>
      </dsp:nvSpPr>
      <dsp:spPr>
        <a:xfrm>
          <a:off x="0" y="1841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C2958F-9E66-4B5F-809A-F4DBDB332FCB}">
      <dsp:nvSpPr>
        <dsp:cNvPr id="0" name=""/>
        <dsp:cNvSpPr/>
      </dsp:nvSpPr>
      <dsp:spPr>
        <a:xfrm>
          <a:off x="0" y="1841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latin typeface="TT NORMS"/>
            </a:rPr>
            <a:t>Уважаемые жильцы и собственники помещений!</a:t>
          </a:r>
          <a:endParaRPr lang="en-US" sz="1800" b="0" kern="1200" dirty="0">
            <a:latin typeface="TT NORMS"/>
          </a:endParaRPr>
        </a:p>
      </dsp:txBody>
      <dsp:txXfrm>
        <a:off x="0" y="1841"/>
        <a:ext cx="8368700" cy="1256040"/>
      </dsp:txXfrm>
    </dsp:sp>
    <dsp:sp modelId="{04F1AB7A-51AC-4BB2-A833-018B916208B8}">
      <dsp:nvSpPr>
        <dsp:cNvPr id="0" name=""/>
        <dsp:cNvSpPr/>
      </dsp:nvSpPr>
      <dsp:spPr>
        <a:xfrm>
          <a:off x="0" y="125788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9AAB72-DFF1-4DF2-8AE3-3C0873F907D9}">
      <dsp:nvSpPr>
        <dsp:cNvPr id="0" name=""/>
        <dsp:cNvSpPr/>
      </dsp:nvSpPr>
      <dsp:spPr>
        <a:xfrm>
          <a:off x="0" y="125788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Мы подготовили для вас краткий отчет о выполненных Управляющей компанией работах в ЖК Воробьев дом за февраль 2022 года.</a:t>
          </a:r>
          <a:endParaRPr lang="en-US" sz="1800" kern="1200" dirty="0">
            <a:latin typeface="TT NORMS"/>
          </a:endParaRPr>
        </a:p>
      </dsp:txBody>
      <dsp:txXfrm>
        <a:off x="0" y="1257882"/>
        <a:ext cx="8368700" cy="1256040"/>
      </dsp:txXfrm>
    </dsp:sp>
    <dsp:sp modelId="{45175098-19C2-451B-8C33-49123F36D70C}">
      <dsp:nvSpPr>
        <dsp:cNvPr id="0" name=""/>
        <dsp:cNvSpPr/>
      </dsp:nvSpPr>
      <dsp:spPr>
        <a:xfrm>
          <a:off x="0" y="251392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974A81-403A-4BE9-B2FD-914914CC89CE}">
      <dsp:nvSpPr>
        <dsp:cNvPr id="0" name=""/>
        <dsp:cNvSpPr/>
      </dsp:nvSpPr>
      <dsp:spPr>
        <a:xfrm>
          <a:off x="0" y="251392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на почту </a:t>
          </a:r>
          <a:r>
            <a:rPr lang="en-US" sz="1800" kern="12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kern="12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kern="1200" dirty="0" err="1">
              <a:latin typeface="TT NORMS"/>
            </a:rPr>
            <a:t>Домиленд</a:t>
          </a:r>
          <a:r>
            <a:rPr lang="ru-RU" sz="1800" kern="1200" dirty="0">
              <a:latin typeface="TT NORMS"/>
            </a:rPr>
            <a:t>».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С заботой о вас,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УК Воробьев дом</a:t>
          </a:r>
        </a:p>
      </dsp:txBody>
      <dsp:txXfrm>
        <a:off x="0" y="2513922"/>
        <a:ext cx="8368700" cy="1256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15038-0EDA-4583-824F-9EA7E89588F5}">
      <dsp:nvSpPr>
        <dsp:cNvPr id="0" name=""/>
        <dsp:cNvSpPr/>
      </dsp:nvSpPr>
      <dsp:spPr>
        <a:xfrm>
          <a:off x="0" y="608"/>
          <a:ext cx="836977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2FD3926-0E69-4533-8CD0-4FBEDDC2F2D2}">
      <dsp:nvSpPr>
        <dsp:cNvPr id="0" name=""/>
        <dsp:cNvSpPr/>
      </dsp:nvSpPr>
      <dsp:spPr>
        <a:xfrm>
          <a:off x="0" y="608"/>
          <a:ext cx="8369778" cy="996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T NORMS"/>
            </a:rPr>
            <a:t>Выполнили замену аккумуляторов источников вторичного электропитания (26 шт. подъезды №№ 1, 2 и 3)</a:t>
          </a:r>
        </a:p>
      </dsp:txBody>
      <dsp:txXfrm>
        <a:off x="0" y="608"/>
        <a:ext cx="8369778" cy="996959"/>
      </dsp:txXfrm>
    </dsp:sp>
    <dsp:sp modelId="{C321EFDA-F00E-4650-90FC-EFF980465218}">
      <dsp:nvSpPr>
        <dsp:cNvPr id="0" name=""/>
        <dsp:cNvSpPr/>
      </dsp:nvSpPr>
      <dsp:spPr>
        <a:xfrm>
          <a:off x="0" y="997568"/>
          <a:ext cx="8369778" cy="0"/>
        </a:xfrm>
        <a:prstGeom prst="lin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0881A1B-20CE-4B7C-A5CC-C48DD135899B}">
      <dsp:nvSpPr>
        <dsp:cNvPr id="0" name=""/>
        <dsp:cNvSpPr/>
      </dsp:nvSpPr>
      <dsp:spPr>
        <a:xfrm>
          <a:off x="0" y="997568"/>
          <a:ext cx="8369778" cy="996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T NORMS"/>
            </a:rPr>
            <a:t>Поменяли аккумуляторы лифта С (4 шт., подъезд № 3)</a:t>
          </a:r>
        </a:p>
      </dsp:txBody>
      <dsp:txXfrm>
        <a:off x="0" y="997568"/>
        <a:ext cx="8369778" cy="996959"/>
      </dsp:txXfrm>
    </dsp:sp>
    <dsp:sp modelId="{D9F40905-8846-472C-A114-7567CFA601AB}">
      <dsp:nvSpPr>
        <dsp:cNvPr id="0" name=""/>
        <dsp:cNvSpPr/>
      </dsp:nvSpPr>
      <dsp:spPr>
        <a:xfrm>
          <a:off x="0" y="1994527"/>
          <a:ext cx="8369778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6EF00D7-3111-4C16-8D56-714C783B0F84}">
      <dsp:nvSpPr>
        <dsp:cNvPr id="0" name=""/>
        <dsp:cNvSpPr/>
      </dsp:nvSpPr>
      <dsp:spPr>
        <a:xfrm>
          <a:off x="0" y="1994527"/>
          <a:ext cx="8369778" cy="996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T NORMS"/>
            </a:rPr>
            <a:t>Выполнили декоративный обвес настенных светильников ( 3 шт., подъезд № 3)</a:t>
          </a:r>
        </a:p>
      </dsp:txBody>
      <dsp:txXfrm>
        <a:off x="0" y="1994527"/>
        <a:ext cx="8369778" cy="996959"/>
      </dsp:txXfrm>
    </dsp:sp>
    <dsp:sp modelId="{03BBAFFD-A5CB-4656-AD05-7ED91BF47C1D}">
      <dsp:nvSpPr>
        <dsp:cNvPr id="0" name=""/>
        <dsp:cNvSpPr/>
      </dsp:nvSpPr>
      <dsp:spPr>
        <a:xfrm>
          <a:off x="0" y="2991487"/>
          <a:ext cx="8369778" cy="0"/>
        </a:xfrm>
        <a:prstGeom prst="lin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CC8FAF0-36ED-4651-8C8F-59F4D94D8B7F}">
      <dsp:nvSpPr>
        <dsp:cNvPr id="0" name=""/>
        <dsp:cNvSpPr/>
      </dsp:nvSpPr>
      <dsp:spPr>
        <a:xfrm>
          <a:off x="0" y="2991487"/>
          <a:ext cx="8369778" cy="996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T NORMS"/>
            </a:rPr>
            <a:t>Отремонтировали двери паркинга: подварили петли на 4-х дверях</a:t>
          </a:r>
        </a:p>
      </dsp:txBody>
      <dsp:txXfrm>
        <a:off x="0" y="2991487"/>
        <a:ext cx="8369778" cy="996959"/>
      </dsp:txXfrm>
    </dsp:sp>
    <dsp:sp modelId="{1E726507-616B-4428-AB77-937AA8B15E33}">
      <dsp:nvSpPr>
        <dsp:cNvPr id="0" name=""/>
        <dsp:cNvSpPr/>
      </dsp:nvSpPr>
      <dsp:spPr>
        <a:xfrm>
          <a:off x="0" y="3988446"/>
          <a:ext cx="8369778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A03EF60-A8F8-4461-AC9A-8C61C346C4E4}">
      <dsp:nvSpPr>
        <dsp:cNvPr id="0" name=""/>
        <dsp:cNvSpPr/>
      </dsp:nvSpPr>
      <dsp:spPr>
        <a:xfrm>
          <a:off x="0" y="3988446"/>
          <a:ext cx="8369778" cy="996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T NORMS"/>
            </a:rPr>
            <a:t>Отрегулировали дверь тамбура (подъезд № 3)</a:t>
          </a:r>
        </a:p>
      </dsp:txBody>
      <dsp:txXfrm>
        <a:off x="0" y="3988446"/>
        <a:ext cx="8369778" cy="9969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269CA9-DA0B-449D-A972-BABCC7A1CB1E}">
      <dsp:nvSpPr>
        <dsp:cNvPr id="0" name=""/>
        <dsp:cNvSpPr/>
      </dsp:nvSpPr>
      <dsp:spPr>
        <a:xfrm>
          <a:off x="0" y="869417"/>
          <a:ext cx="7856765" cy="1605078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7485B8-90D6-4534-837F-6D177A9D5C36}">
      <dsp:nvSpPr>
        <dsp:cNvPr id="0" name=""/>
        <dsp:cNvSpPr/>
      </dsp:nvSpPr>
      <dsp:spPr>
        <a:xfrm>
          <a:off x="485536" y="1230560"/>
          <a:ext cx="882793" cy="8827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30831D-4A54-42E9-BF52-864719314319}">
      <dsp:nvSpPr>
        <dsp:cNvPr id="0" name=""/>
        <dsp:cNvSpPr/>
      </dsp:nvSpPr>
      <dsp:spPr>
        <a:xfrm>
          <a:off x="1853865" y="869417"/>
          <a:ext cx="6002899" cy="1605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871" tIns="169871" rIns="169871" bIns="169871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Ведем работы по обработке поверхностей дезинфицирующими средствами: 2 раза в день. 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В рамках регулярной уборки используем  дезинфицирующее средство.</a:t>
          </a:r>
          <a:endParaRPr lang="en-US" sz="1800" kern="1200" dirty="0">
            <a:latin typeface="TT NORMS"/>
          </a:endParaRPr>
        </a:p>
      </dsp:txBody>
      <dsp:txXfrm>
        <a:off x="1853865" y="869417"/>
        <a:ext cx="6002899" cy="1605078"/>
      </dsp:txXfrm>
    </dsp:sp>
    <dsp:sp modelId="{6F936B8C-05FD-4F91-B5F0-AC08702F9691}">
      <dsp:nvSpPr>
        <dsp:cNvPr id="0" name=""/>
        <dsp:cNvSpPr/>
      </dsp:nvSpPr>
      <dsp:spPr>
        <a:xfrm>
          <a:off x="0" y="2875765"/>
          <a:ext cx="7856765" cy="1605078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7B7B6B-2D44-471F-84E5-5BACB0DA0823}">
      <dsp:nvSpPr>
        <dsp:cNvPr id="0" name=""/>
        <dsp:cNvSpPr/>
      </dsp:nvSpPr>
      <dsp:spPr>
        <a:xfrm>
          <a:off x="478173" y="3208530"/>
          <a:ext cx="948313" cy="914141"/>
        </a:xfrm>
        <a:prstGeom prst="rect">
          <a:avLst/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F9880B-C8FB-44A1-AD0A-10009E697B52}">
      <dsp:nvSpPr>
        <dsp:cNvPr id="0" name=""/>
        <dsp:cNvSpPr/>
      </dsp:nvSpPr>
      <dsp:spPr>
        <a:xfrm>
          <a:off x="1853865" y="2875765"/>
          <a:ext cx="6002899" cy="1605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871" tIns="169871" rIns="169871" bIns="169871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Ежедневно проводим осмотр сотрудников и измеряем температуру тела. Все сотрудники обеспечены индивидуальными средствами защиты (маски и перчатки).</a:t>
          </a:r>
          <a:endParaRPr lang="en-US" sz="1800" kern="1200" dirty="0">
            <a:latin typeface="TT NORMS"/>
          </a:endParaRPr>
        </a:p>
      </dsp:txBody>
      <dsp:txXfrm>
        <a:off x="1853865" y="2875765"/>
        <a:ext cx="6002899" cy="1605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AF6CDDF-3478-4257-8525-D23E8860EC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21" t="-220" r="-3025" b="94"/>
          <a:stretch/>
        </p:blipFill>
        <p:spPr>
          <a:xfrm>
            <a:off x="0" y="0"/>
            <a:ext cx="9442049" cy="6861358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7BD990B-C49F-418A-8A51-AFA10CA628E2}"/>
              </a:ext>
            </a:extLst>
          </p:cNvPr>
          <p:cNvSpPr txBox="1">
            <a:spLocks/>
          </p:cNvSpPr>
          <p:nvPr/>
        </p:nvSpPr>
        <p:spPr>
          <a:xfrm>
            <a:off x="353682" y="2691951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900" b="1" dirty="0">
                <a:solidFill>
                  <a:srgbClr val="703C1D"/>
                </a:solidFill>
                <a:latin typeface="TT NORMS"/>
                <a:cs typeface="Calibri Light"/>
              </a:rPr>
              <a:t>Отчёт о проведённых работах в ЖК Воробьев дом</a:t>
            </a:r>
            <a:endParaRPr lang="ru-RU" sz="2900" b="1" dirty="0">
              <a:solidFill>
                <a:srgbClr val="703C1D"/>
              </a:solidFill>
              <a:latin typeface="TT NORMS"/>
            </a:endParaRP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C636EDDD-8D52-454C-B97F-F63F1621A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34D88D7-CD38-4DA9-B1BD-44543BCD63FB}"/>
              </a:ext>
            </a:extLst>
          </p:cNvPr>
          <p:cNvSpPr txBox="1">
            <a:spLocks/>
          </p:cNvSpPr>
          <p:nvPr/>
        </p:nvSpPr>
        <p:spPr>
          <a:xfrm>
            <a:off x="353683" y="3913997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Февраль 2022 года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87111" y="93485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Работа с заявками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276447" y="1805974"/>
            <a:ext cx="7655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За февраль 2022 года выполнили 283 заявки через систему «</a:t>
            </a:r>
            <a:r>
              <a:rPr lang="ru-RU" dirty="0" err="1">
                <a:latin typeface="TT NORMS"/>
              </a:rPr>
              <a:t>Домиленд</a:t>
            </a:r>
            <a:r>
              <a:rPr lang="ru-RU" dirty="0">
                <a:latin typeface="TT NORMS"/>
              </a:rPr>
              <a:t>»</a:t>
            </a:r>
          </a:p>
        </p:txBody>
      </p:sp>
      <p:graphicFrame>
        <p:nvGraphicFramePr>
          <p:cNvPr id="12" name="Таблица 10">
            <a:extLst>
              <a:ext uri="{FF2B5EF4-FFF2-40B4-BE49-F238E27FC236}">
                <a16:creationId xmlns:a16="http://schemas.microsoft.com/office/drawing/2014/main" id="{058C2E12-A1F2-4205-9AE3-B35A942305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060699"/>
              </p:ext>
            </p:extLst>
          </p:nvPr>
        </p:nvGraphicFramePr>
        <p:xfrm>
          <a:off x="387111" y="2819292"/>
          <a:ext cx="8193363" cy="2011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1121">
                  <a:extLst>
                    <a:ext uri="{9D8B030D-6E8A-4147-A177-3AD203B41FA5}">
                      <a16:colId xmlns:a16="http://schemas.microsoft.com/office/drawing/2014/main" val="3372706912"/>
                    </a:ext>
                  </a:extLst>
                </a:gridCol>
                <a:gridCol w="2731121">
                  <a:extLst>
                    <a:ext uri="{9D8B030D-6E8A-4147-A177-3AD203B41FA5}">
                      <a16:colId xmlns:a16="http://schemas.microsoft.com/office/drawing/2014/main" val="1373081755"/>
                    </a:ext>
                  </a:extLst>
                </a:gridCol>
                <a:gridCol w="2731121">
                  <a:extLst>
                    <a:ext uri="{9D8B030D-6E8A-4147-A177-3AD203B41FA5}">
                      <a16:colId xmlns:a16="http://schemas.microsoft.com/office/drawing/2014/main" val="3146047628"/>
                    </a:ext>
                  </a:extLst>
                </a:gridCol>
              </a:tblGrid>
              <a:tr h="44159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Тип заявки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2022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 год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в т. ч. февраль 2022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7827"/>
                  </a:ext>
                </a:extLst>
              </a:tr>
              <a:tr h="441598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latin typeface="TT NORMS"/>
                        </a:rPr>
                        <a:t>Пропуск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429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223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606848"/>
                  </a:ext>
                </a:extLst>
              </a:tr>
              <a:tr h="762210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T NORMS"/>
                        </a:rPr>
                        <a:t>Диспетчерская служба (в т. ч. аварийные заявки)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93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60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35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T NORMS"/>
                        </a:rPr>
                        <a:t>Всего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522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283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556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116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278724" y="106069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Аварийные заявки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7" name="Таблица 5">
            <a:extLst>
              <a:ext uri="{FF2B5EF4-FFF2-40B4-BE49-F238E27FC236}">
                <a16:creationId xmlns:a16="http://schemas.microsoft.com/office/drawing/2014/main" id="{144DEA1E-8C50-49B1-953A-6DF6D1F10D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068670"/>
              </p:ext>
            </p:extLst>
          </p:nvPr>
        </p:nvGraphicFramePr>
        <p:xfrm>
          <a:off x="278724" y="1153081"/>
          <a:ext cx="8586551" cy="4571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9032">
                  <a:extLst>
                    <a:ext uri="{9D8B030D-6E8A-4147-A177-3AD203B41FA5}">
                      <a16:colId xmlns:a16="http://schemas.microsoft.com/office/drawing/2014/main" val="3337337475"/>
                    </a:ext>
                  </a:extLst>
                </a:gridCol>
                <a:gridCol w="1426088">
                  <a:extLst>
                    <a:ext uri="{9D8B030D-6E8A-4147-A177-3AD203B41FA5}">
                      <a16:colId xmlns:a16="http://schemas.microsoft.com/office/drawing/2014/main" val="236235366"/>
                    </a:ext>
                  </a:extLst>
                </a:gridCol>
                <a:gridCol w="1981512">
                  <a:extLst>
                    <a:ext uri="{9D8B030D-6E8A-4147-A177-3AD203B41FA5}">
                      <a16:colId xmlns:a16="http://schemas.microsoft.com/office/drawing/2014/main" val="1937894349"/>
                    </a:ext>
                  </a:extLst>
                </a:gridCol>
                <a:gridCol w="2146637">
                  <a:extLst>
                    <a:ext uri="{9D8B030D-6E8A-4147-A177-3AD203B41FA5}">
                      <a16:colId xmlns:a16="http://schemas.microsoft.com/office/drawing/2014/main" val="3386305063"/>
                    </a:ext>
                  </a:extLst>
                </a:gridCol>
                <a:gridCol w="1543282">
                  <a:extLst>
                    <a:ext uri="{9D8B030D-6E8A-4147-A177-3AD203B41FA5}">
                      <a16:colId xmlns:a16="http://schemas.microsoft.com/office/drawing/2014/main" val="1483655668"/>
                    </a:ext>
                  </a:extLst>
                </a:gridCol>
              </a:tblGrid>
              <a:tr h="32922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TT NORMS"/>
                        </a:rPr>
                        <a:t>Дата и время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TT NORMS"/>
                        </a:rPr>
                        <a:t>Помещение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TT NORMS"/>
                        </a:rPr>
                        <a:t>Содержание заявки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TT NORMS"/>
                        </a:rPr>
                        <a:t>Принятые меры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TT NORMS"/>
                        </a:rPr>
                        <a:t>Выполнение заявки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781331"/>
                  </a:ext>
                </a:extLst>
              </a:tr>
              <a:tr h="5027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02.02.2022  </a:t>
                      </a:r>
                      <a:b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15:40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пожарный шлагбаум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Нет связи с пожарным шлагбаумом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Перезагрузили коммутатор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02.02.2022  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15:45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196046"/>
                  </a:ext>
                </a:extLst>
              </a:tr>
              <a:tr h="5556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04.02.2022</a:t>
                      </a:r>
                      <a:b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12:05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подъезд № 2, </a:t>
                      </a:r>
                    </a:p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лифт С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 работает лифт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Лифт перезапущен прибывшим механиком по лифтам. Лифт в работе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04.02.2022</a:t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12:35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995449"/>
                  </a:ext>
                </a:extLst>
              </a:tr>
              <a:tr h="5027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10.02.2022</a:t>
                      </a:r>
                      <a:b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14:35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кв. № 26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Нет э/э в квартире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Перезапустили УЗО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10.02.2022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14:45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413639"/>
                  </a:ext>
                </a:extLst>
              </a:tr>
              <a:tr h="8317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16.02.2022</a:t>
                      </a:r>
                      <a:b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9:10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подъезд № 3, этаж № -12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 светит один потолочный светильник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Заменили неисправный светильник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16.02.2022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10:00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37346"/>
                  </a:ext>
                </a:extLst>
              </a:tr>
              <a:tr h="5150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17.02.2022</a:t>
                      </a:r>
                      <a:b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18:10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подъезд № 2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Автоматически не открывается дверь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Перевели дверь в автоматический режим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17.02.2022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18:45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790263"/>
                  </a:ext>
                </a:extLst>
              </a:tr>
              <a:tr h="667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18.02.2022</a:t>
                      </a:r>
                      <a:b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19:34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кв. № 133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Нет э/э в квартире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Перезапустили УЗО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18.02.2022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19:50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274520"/>
                  </a:ext>
                </a:extLst>
              </a:tr>
              <a:tr h="667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21.02.2022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15:00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холл подъезда № 3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Плохо закрывается дверь тамбура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Отрегулировали дверь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21.02.2022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16:00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04452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0639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500433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Услуги консьержей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387111" y="1315435"/>
            <a:ext cx="81431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 </a:t>
            </a:r>
            <a:r>
              <a:rPr lang="ru-RU" dirty="0">
                <a:solidFill>
                  <a:schemeClr val="tx1"/>
                </a:solidFill>
                <a:latin typeface="TT NORMS"/>
              </a:rPr>
              <a:t>За истекший период консьержи стремились создать комфортные условия для жильцов ЖК Воробьев дом: оказывали помощь в принятии заказов, корреспонденции и сопровождали гостей.</a:t>
            </a:r>
          </a:p>
          <a:p>
            <a:pPr>
              <a:buClr>
                <a:srgbClr val="703C1D"/>
              </a:buClr>
            </a:pPr>
            <a:endParaRPr lang="ru-RU" dirty="0">
              <a:latin typeface="TT NORMS"/>
            </a:endParaRPr>
          </a:p>
        </p:txBody>
      </p:sp>
      <p:graphicFrame>
        <p:nvGraphicFramePr>
          <p:cNvPr id="7" name="Таблица 5">
            <a:extLst>
              <a:ext uri="{FF2B5EF4-FFF2-40B4-BE49-F238E27FC236}">
                <a16:creationId xmlns:a16="http://schemas.microsoft.com/office/drawing/2014/main" id="{A3DD1F1C-72B8-4CCB-8513-3C559DA2B4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886414"/>
              </p:ext>
            </p:extLst>
          </p:nvPr>
        </p:nvGraphicFramePr>
        <p:xfrm>
          <a:off x="500433" y="2996539"/>
          <a:ext cx="8143134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378">
                  <a:extLst>
                    <a:ext uri="{9D8B030D-6E8A-4147-A177-3AD203B41FA5}">
                      <a16:colId xmlns:a16="http://schemas.microsoft.com/office/drawing/2014/main" val="4267155957"/>
                    </a:ext>
                  </a:extLst>
                </a:gridCol>
                <a:gridCol w="2574595">
                  <a:extLst>
                    <a:ext uri="{9D8B030D-6E8A-4147-A177-3AD203B41FA5}">
                      <a16:colId xmlns:a16="http://schemas.microsoft.com/office/drawing/2014/main" val="4135634367"/>
                    </a:ext>
                  </a:extLst>
                </a:gridCol>
                <a:gridCol w="2854161">
                  <a:extLst>
                    <a:ext uri="{9D8B030D-6E8A-4147-A177-3AD203B41FA5}">
                      <a16:colId xmlns:a16="http://schemas.microsoft.com/office/drawing/2014/main" val="999875065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T NORMS"/>
                        </a:rPr>
                        <a:t>График работы:  ежедневно 9:00-21:00</a:t>
                      </a:r>
                    </a:p>
                  </a:txBody>
                  <a:tcPr>
                    <a:solidFill>
                      <a:srgbClr val="703C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722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800" dirty="0">
                        <a:latin typeface="TT NORMS"/>
                      </a:endParaRP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T NORMS"/>
                        </a:rPr>
                        <a:t>2022 год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T NORMS"/>
                        </a:rPr>
                        <a:t>в т.ч. февраль 2022 года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058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dirty="0">
                          <a:latin typeface="TT NORMS"/>
                        </a:rPr>
                        <a:t>Всего выполнено заявок (сопровождение гостей, прием заказов и т.д.)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T NORMS"/>
                        </a:rPr>
                        <a:t>3728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T NORMS"/>
                        </a:rPr>
                        <a:t>1836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841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093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439947" y="895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Уборка здания и территории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387111" y="1315435"/>
            <a:ext cx="81431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Tx/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 </a:t>
            </a:r>
            <a:r>
              <a:rPr lang="ru-RU" dirty="0">
                <a:solidFill>
                  <a:schemeClr val="tx1"/>
                </a:solidFill>
                <a:latin typeface="TT NORMS"/>
              </a:rPr>
              <a:t>В феврале выполнили следующие работы (кроме ежедневных работ):</a:t>
            </a:r>
          </a:p>
          <a:p>
            <a:pPr>
              <a:buClr>
                <a:srgbClr val="703C1D"/>
              </a:buClr>
            </a:pPr>
            <a:endParaRPr lang="ru-RU" dirty="0">
              <a:latin typeface="TT NORMS"/>
            </a:endParaRPr>
          </a:p>
        </p:txBody>
      </p:sp>
      <p:graphicFrame>
        <p:nvGraphicFramePr>
          <p:cNvPr id="9" name="Таблица 4">
            <a:extLst>
              <a:ext uri="{FF2B5EF4-FFF2-40B4-BE49-F238E27FC236}">
                <a16:creationId xmlns:a16="http://schemas.microsoft.com/office/drawing/2014/main" id="{375AFE1E-8501-4DDB-9A7F-E68CB66C34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6349223"/>
              </p:ext>
            </p:extLst>
          </p:nvPr>
        </p:nvGraphicFramePr>
        <p:xfrm>
          <a:off x="387111" y="1799841"/>
          <a:ext cx="8032989" cy="3901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5379">
                  <a:extLst>
                    <a:ext uri="{9D8B030D-6E8A-4147-A177-3AD203B41FA5}">
                      <a16:colId xmlns:a16="http://schemas.microsoft.com/office/drawing/2014/main" val="2304203828"/>
                    </a:ext>
                  </a:extLst>
                </a:gridCol>
                <a:gridCol w="3607610">
                  <a:extLst>
                    <a:ext uri="{9D8B030D-6E8A-4147-A177-3AD203B41FA5}">
                      <a16:colId xmlns:a16="http://schemas.microsoft.com/office/drawing/2014/main" val="3501880701"/>
                    </a:ext>
                  </a:extLst>
                </a:gridCol>
              </a:tblGrid>
              <a:tr h="105699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latin typeface="TT NORMS"/>
                        </a:rPr>
                        <a:t>Вид уборки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latin typeface="TT NORMS"/>
                        </a:rPr>
                        <a:t>Место уборки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007067"/>
                  </a:ext>
                </a:extLst>
              </a:tr>
              <a:tr h="7111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Выполнили протирку технических дверей в паркинге (68 шт.)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паркинг (этажи №№ -1, -2)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242110"/>
                  </a:ext>
                </a:extLst>
              </a:tr>
              <a:tr h="7111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Удалили пыль из напольных конвекторов с помощью пылесоса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подъезды №№ 1, 2 и 3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088845"/>
                  </a:ext>
                </a:extLst>
              </a:tr>
              <a:tr h="7111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Протерли светильники и радиаторы на лестницах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подъезды №№ 1, 2 и 3</a:t>
                      </a: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469100"/>
                  </a:ext>
                </a:extLst>
              </a:tr>
              <a:tr h="7111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Выполнили шлифовку пола коридора с использованием роторной машины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подъезд № 3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42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7746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229028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Мероприятия в связи с пандемией COVID-19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0" name="Объект 2">
            <a:extLst>
              <a:ext uri="{FF2B5EF4-FFF2-40B4-BE49-F238E27FC236}">
                <a16:creationId xmlns:a16="http://schemas.microsoft.com/office/drawing/2014/main" id="{95EE9C20-B120-4514-AD80-DF755F029B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2124193"/>
              </p:ext>
            </p:extLst>
          </p:nvPr>
        </p:nvGraphicFramePr>
        <p:xfrm>
          <a:off x="347327" y="753869"/>
          <a:ext cx="7856765" cy="5350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83461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229028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Фонд капитального ремонта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0" name="Таблица 4">
            <a:extLst>
              <a:ext uri="{FF2B5EF4-FFF2-40B4-BE49-F238E27FC236}">
                <a16:creationId xmlns:a16="http://schemas.microsoft.com/office/drawing/2014/main" id="{2E562DBD-146D-4913-BD0E-9349F05C83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9506175"/>
              </p:ext>
            </p:extLst>
          </p:nvPr>
        </p:nvGraphicFramePr>
        <p:xfrm>
          <a:off x="343504" y="1321826"/>
          <a:ext cx="8140824" cy="3860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0412">
                  <a:extLst>
                    <a:ext uri="{9D8B030D-6E8A-4147-A177-3AD203B41FA5}">
                      <a16:colId xmlns:a16="http://schemas.microsoft.com/office/drawing/2014/main" val="634684207"/>
                    </a:ext>
                  </a:extLst>
                </a:gridCol>
                <a:gridCol w="4070412">
                  <a:extLst>
                    <a:ext uri="{9D8B030D-6E8A-4147-A177-3AD203B41FA5}">
                      <a16:colId xmlns:a16="http://schemas.microsoft.com/office/drawing/2014/main" val="3489391198"/>
                    </a:ext>
                  </a:extLst>
                </a:gridCol>
              </a:tblGrid>
              <a:tr h="54029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T NORMS"/>
                        </a:rPr>
                        <a:t>Февраль 2022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30139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T NORMS"/>
                        </a:rPr>
                        <a:t>Остаток средств на начало периода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19 265 764,74 ₽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165676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T NORMS"/>
                        </a:rPr>
                        <a:t>Всего поступило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629 756,88 ₽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864215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latin typeface="TT NORMS"/>
                        </a:rPr>
                        <a:t>Всего потрачено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0,00 ₽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618066"/>
                  </a:ext>
                </a:extLst>
              </a:tr>
              <a:tr h="86545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T NORMS"/>
                        </a:rPr>
                        <a:t>Остаток средств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19 895 521,62 ₽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7735"/>
                  </a:ext>
                </a:extLst>
              </a:tr>
              <a:tr h="834150">
                <a:tc>
                  <a:txBody>
                    <a:bodyPr/>
                    <a:lstStyle/>
                    <a:p>
                      <a:pPr algn="ctr"/>
                      <a:r>
                        <a:rPr lang="ru-RU" sz="1400" err="1">
                          <a:latin typeface="TT NORMS"/>
                        </a:rPr>
                        <a:t>Справочно</a:t>
                      </a:r>
                      <a:r>
                        <a:rPr lang="ru-RU" sz="1400">
                          <a:latin typeface="TT NORMS"/>
                        </a:rPr>
                        <a:t>: задолженность собственников в фонд капитального ремонта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1 024 852,4 ₽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501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2431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439947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Планы на март 2022 года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0" name="Таблица 6">
            <a:extLst>
              <a:ext uri="{FF2B5EF4-FFF2-40B4-BE49-F238E27FC236}">
                <a16:creationId xmlns:a16="http://schemas.microsoft.com/office/drawing/2014/main" id="{22233A32-7812-4368-AA97-B546FCF919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255389"/>
              </p:ext>
            </p:extLst>
          </p:nvPr>
        </p:nvGraphicFramePr>
        <p:xfrm>
          <a:off x="509802" y="1760782"/>
          <a:ext cx="8005547" cy="3813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6454">
                  <a:extLst>
                    <a:ext uri="{9D8B030D-6E8A-4147-A177-3AD203B41FA5}">
                      <a16:colId xmlns:a16="http://schemas.microsoft.com/office/drawing/2014/main" val="2177981310"/>
                    </a:ext>
                  </a:extLst>
                </a:gridCol>
                <a:gridCol w="3789093">
                  <a:extLst>
                    <a:ext uri="{9D8B030D-6E8A-4147-A177-3AD203B41FA5}">
                      <a16:colId xmlns:a16="http://schemas.microsoft.com/office/drawing/2014/main" val="3181068173"/>
                    </a:ext>
                  </a:extLst>
                </a:gridCol>
              </a:tblGrid>
              <a:tr h="3946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T NORMS"/>
                          <a:cs typeface="Times New Roman" panose="02020603050405020304" pitchFamily="18" charset="0"/>
                        </a:rPr>
                        <a:t>Инженерные системы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T NORMS"/>
                        </a:rPr>
                        <a:t>Клининг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976970"/>
                  </a:ext>
                </a:extLst>
              </a:tr>
              <a:tr h="10865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T NORMS"/>
                          <a:cs typeface="Times New Roman" panose="02020603050405020304" pitchFamily="18" charset="0"/>
                        </a:rPr>
                        <a:t>Устраним загрязнения главного распределительного щита</a:t>
                      </a:r>
                      <a:endParaRPr lang="en-GB" sz="1400" dirty="0">
                        <a:latin typeface="TT NORMS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Выполним влажную и сухую протирку въездных ворот в паркинг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187980"/>
                  </a:ext>
                </a:extLst>
              </a:tr>
              <a:tr h="7322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T NORMS"/>
                          <a:cs typeface="Times New Roman" panose="02020603050405020304" pitchFamily="18" charset="0"/>
                        </a:rPr>
                        <a:t>Выполним планово-профилактические работы вводных электрощитов  с учетом замечаний технических отчетов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Проведем влажную уборку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мусорокамер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на высоте выше 2 м. и проливку трапов с дезинфицирующим средством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548180"/>
                  </a:ext>
                </a:extLst>
              </a:tr>
              <a:tr h="6023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T NORMS"/>
                          <a:cs typeface="Times New Roman" panose="02020603050405020304" pitchFamily="18" charset="0"/>
                        </a:rPr>
                        <a:t>Проведем контроль состояния фильтров общеобменной вентиляции жилой части, при необходимости заменим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Проведем мытье территории у входных групп с применением хлора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973813"/>
                  </a:ext>
                </a:extLst>
              </a:tr>
              <a:tr h="8684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T NORMS"/>
                          <a:cs typeface="Times New Roman" panose="02020603050405020304" pitchFamily="18" charset="0"/>
                        </a:rPr>
                        <a:t>Проверим состояние гибких соединений (переходов) системы пожарной сигнализации и оповещения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Выполним замену коврового покрытия в лифтах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26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1460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89F5ED45-B801-4E18-A2B2-86B8904E2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19D06A66-9BBA-4801-A3B2-A80463F2BC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49" t="65" r="-85"/>
          <a:stretch/>
        </p:blipFill>
        <p:spPr>
          <a:xfrm>
            <a:off x="2" y="0"/>
            <a:ext cx="9151788" cy="571439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98FE118-95BA-4BB4-83B3-3CB50E60B1C4}"/>
              </a:ext>
            </a:extLst>
          </p:cNvPr>
          <p:cNvSpPr txBox="1">
            <a:spLocks/>
          </p:cNvSpPr>
          <p:nvPr/>
        </p:nvSpPr>
        <p:spPr>
          <a:xfrm>
            <a:off x="318100" y="2789148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СПАСИБО ЗА</a:t>
            </a:r>
            <a:endParaRPr lang="ru-RU" sz="3600" dirty="0">
              <a:cs typeface="Calibri Light" panose="020F0302020204030204"/>
            </a:endParaRPr>
          </a:p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ВНИМАНИЕ</a:t>
            </a:r>
            <a:endParaRPr lang="ru-RU" sz="3600" b="1" dirty="0">
              <a:solidFill>
                <a:srgbClr val="703C1D"/>
              </a:solidFill>
              <a:latin typeface="TT NORMS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844060E-8268-422E-9A22-0A750B014368}"/>
              </a:ext>
            </a:extLst>
          </p:cNvPr>
          <p:cNvSpPr txBox="1">
            <a:spLocks/>
          </p:cNvSpPr>
          <p:nvPr/>
        </p:nvSpPr>
        <p:spPr>
          <a:xfrm>
            <a:off x="318100" y="4048604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С заботой о вас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698817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3DF2942A-2498-4CAB-9469-06E1D14117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2129579"/>
              </p:ext>
            </p:extLst>
          </p:nvPr>
        </p:nvGraphicFramePr>
        <p:xfrm>
          <a:off x="335353" y="545014"/>
          <a:ext cx="8368700" cy="3771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32102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177721" y="344507"/>
            <a:ext cx="9778042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Заменили лампочки</a:t>
            </a:r>
          </a:p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(6 шт., подъезд № 3, этаж № 13)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 descr="Изображение выглядит как текст, стена, ванная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774194AF-280E-42A3-8BE5-B18FC630C3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21" y="1796578"/>
            <a:ext cx="2821829" cy="3792893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кст, стена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5FDA201E-EC44-44E7-9753-BCB549AABC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508" y="1796578"/>
            <a:ext cx="2822146" cy="3792893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потолок, внутренний, мебель, крыша&#10;&#10;Автоматически созданное описание">
            <a:extLst>
              <a:ext uri="{FF2B5EF4-FFF2-40B4-BE49-F238E27FC236}">
                <a16:creationId xmlns:a16="http://schemas.microsoft.com/office/drawing/2014/main" id="{3E7921F0-474F-4D67-9BAC-2C804079F5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612" y="1796579"/>
            <a:ext cx="2858666" cy="379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31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217165" y="353552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Заменили светильники</a:t>
            </a:r>
          </a:p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(6 шт., подъезд № 3, этаж № 3)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 descr="Изображение выглядит как внутренний, потолок, пол&#10;&#10;Автоматически созданное описание">
            <a:extLst>
              <a:ext uri="{FF2B5EF4-FFF2-40B4-BE49-F238E27FC236}">
                <a16:creationId xmlns:a16="http://schemas.microsoft.com/office/drawing/2014/main" id="{8E4F3ADB-5274-469E-A200-1905086555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" y="1635917"/>
            <a:ext cx="2776109" cy="377057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0752F3D-AFDA-4447-830D-50A3D14049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945" y="1635917"/>
            <a:ext cx="2776109" cy="377057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екст, внутренний, пол&#10;&#10;Автоматически созданное описание">
            <a:extLst>
              <a:ext uri="{FF2B5EF4-FFF2-40B4-BE49-F238E27FC236}">
                <a16:creationId xmlns:a16="http://schemas.microsoft.com/office/drawing/2014/main" id="{7C91B349-3929-459E-BEE3-22619C2725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725" y="1635918"/>
            <a:ext cx="2819096" cy="377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082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229028" y="359107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Провели ремонт </a:t>
            </a:r>
            <a:r>
              <a:rPr lang="ru-RU" sz="2300" b="1" dirty="0" err="1">
                <a:solidFill>
                  <a:srgbClr val="D8843B"/>
                </a:solidFill>
                <a:latin typeface="TT NORMS"/>
                <a:cs typeface="Calibri Light"/>
              </a:rPr>
              <a:t>двереи</a:t>
            </a: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̆ в зоне разгрузки</a:t>
            </a:r>
          </a:p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(2 шт., этаж № -1)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 descr="Изображение выглядит как грязный, пол&#10;&#10;Автоматически созданное описание">
            <a:extLst>
              <a:ext uri="{FF2B5EF4-FFF2-40B4-BE49-F238E27FC236}">
                <a16:creationId xmlns:a16="http://schemas.microsoft.com/office/drawing/2014/main" id="{68F70808-11FA-47AE-A4B1-F905C5CDAB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28" y="1672255"/>
            <a:ext cx="2736202" cy="3672673"/>
          </a:xfrm>
          <a:prstGeom prst="rect">
            <a:avLst/>
          </a:prstGeom>
        </p:spPr>
      </p:pic>
      <p:pic>
        <p:nvPicPr>
          <p:cNvPr id="6" name="Рисунок 5" descr="Изображение выглядит как внутренний, здание, пол, грязный&#10;&#10;Автоматически созданное описание">
            <a:extLst>
              <a:ext uri="{FF2B5EF4-FFF2-40B4-BE49-F238E27FC236}">
                <a16:creationId xmlns:a16="http://schemas.microsoft.com/office/drawing/2014/main" id="{D540238E-4975-4207-911C-14F487E16E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99" y="1672255"/>
            <a:ext cx="2736202" cy="3672673"/>
          </a:xfrm>
          <a:prstGeom prst="rect">
            <a:avLst/>
          </a:prstGeom>
        </p:spPr>
      </p:pic>
      <p:pic>
        <p:nvPicPr>
          <p:cNvPr id="9" name="Рисунок 8" descr="Изображение выглядит как внутренний, стена, с плиткой&#10;&#10;Автоматически созданное описание">
            <a:extLst>
              <a:ext uri="{FF2B5EF4-FFF2-40B4-BE49-F238E27FC236}">
                <a16:creationId xmlns:a16="http://schemas.microsoft.com/office/drawing/2014/main" id="{CBA893E8-E816-412E-A711-177D191A5B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770" y="1672255"/>
            <a:ext cx="2736202" cy="367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217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222308" y="363291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Покрасили повреждения стены</a:t>
            </a:r>
          </a:p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(подъезд № 2, этаж № 3)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 descr="Изображение выглядит как стена, внутренний, ванна, с плиткой&#10;&#10;Автоматически созданное описание">
            <a:extLst>
              <a:ext uri="{FF2B5EF4-FFF2-40B4-BE49-F238E27FC236}">
                <a16:creationId xmlns:a16="http://schemas.microsoft.com/office/drawing/2014/main" id="{3D6A1990-8CEA-457F-B61A-7A89F01720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6" y="1690156"/>
            <a:ext cx="2799184" cy="3769566"/>
          </a:xfrm>
          <a:prstGeom prst="rect">
            <a:avLst/>
          </a:prstGeom>
        </p:spPr>
      </p:pic>
      <p:pic>
        <p:nvPicPr>
          <p:cNvPr id="6" name="Рисунок 5" descr="Изображение выглядит как стена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EBC60335-3C73-4161-A466-709E926E2B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254" y="1690156"/>
            <a:ext cx="2855167" cy="3769566"/>
          </a:xfrm>
          <a:prstGeom prst="rect">
            <a:avLst/>
          </a:prstGeom>
        </p:spPr>
      </p:pic>
      <p:pic>
        <p:nvPicPr>
          <p:cNvPr id="9" name="Рисунок 8" descr="Изображение выглядит как стена&#10;&#10;Автоматически созданное описание">
            <a:extLst>
              <a:ext uri="{FF2B5EF4-FFF2-40B4-BE49-F238E27FC236}">
                <a16:creationId xmlns:a16="http://schemas.microsoft.com/office/drawing/2014/main" id="{12B0B455-B2F0-4DB9-9CC1-7A978C1FB5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375" y="1690156"/>
            <a:ext cx="2855167" cy="376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94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186288" y="21316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Выполняли уборку и вывоз снега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5" name="Рисунок 4" descr="Изображение выглядит как снег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186DC968-A901-4EB2-9480-B495E1C3D1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88" y="1563401"/>
            <a:ext cx="2834174" cy="3763621"/>
          </a:xfrm>
          <a:prstGeom prst="rect">
            <a:avLst/>
          </a:prstGeom>
        </p:spPr>
      </p:pic>
      <p:pic>
        <p:nvPicPr>
          <p:cNvPr id="10" name="Рисунок 9" descr="Изображение выглядит как снег, внешний, куча&#10;&#10;Автоматически созданное описание">
            <a:extLst>
              <a:ext uri="{FF2B5EF4-FFF2-40B4-BE49-F238E27FC236}">
                <a16:creationId xmlns:a16="http://schemas.microsoft.com/office/drawing/2014/main" id="{1B380B85-B363-4777-B935-8AF9DC8AB4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913" y="1563403"/>
            <a:ext cx="2834174" cy="376361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здание, внешний, камень, дорога&#10;&#10;Автоматически созданное описание">
            <a:extLst>
              <a:ext uri="{FF2B5EF4-FFF2-40B4-BE49-F238E27FC236}">
                <a16:creationId xmlns:a16="http://schemas.microsoft.com/office/drawing/2014/main" id="{AC6E5571-9BA7-4E95-BAC3-4007B7594A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538" y="1563404"/>
            <a:ext cx="2822714" cy="376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011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C74713-CB85-44BA-9146-CFD27C754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942828B-4375-46DF-9BAE-C9E65A60A1E1}"/>
              </a:ext>
            </a:extLst>
          </p:cNvPr>
          <p:cNvSpPr txBox="1">
            <a:spLocks/>
          </p:cNvSpPr>
          <p:nvPr/>
        </p:nvSpPr>
        <p:spPr>
          <a:xfrm>
            <a:off x="335353" y="140836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3000" b="1" dirty="0">
                <a:solidFill>
                  <a:srgbClr val="D8843B"/>
                </a:solidFill>
                <a:latin typeface="TT NORMS"/>
                <a:cs typeface="Calibri Light"/>
              </a:rPr>
              <a:t>Вывоз мусора</a:t>
            </a:r>
          </a:p>
        </p:txBody>
      </p:sp>
      <p:pic>
        <p:nvPicPr>
          <p:cNvPr id="9" name="Рисунок 7">
            <a:extLst>
              <a:ext uri="{FF2B5EF4-FFF2-40B4-BE49-F238E27FC236}">
                <a16:creationId xmlns:a16="http://schemas.microsoft.com/office/drawing/2014/main" id="{03F038F5-7C05-440B-9482-BDDC61F98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0" name="Таблица 10">
            <a:extLst>
              <a:ext uri="{FF2B5EF4-FFF2-40B4-BE49-F238E27FC236}">
                <a16:creationId xmlns:a16="http://schemas.microsoft.com/office/drawing/2014/main" id="{0A423937-D6B5-4773-BFBE-4ECBE0BECC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939109"/>
              </p:ext>
            </p:extLst>
          </p:nvPr>
        </p:nvGraphicFramePr>
        <p:xfrm>
          <a:off x="368179" y="2795521"/>
          <a:ext cx="8407641" cy="2553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2547">
                  <a:extLst>
                    <a:ext uri="{9D8B030D-6E8A-4147-A177-3AD203B41FA5}">
                      <a16:colId xmlns:a16="http://schemas.microsoft.com/office/drawing/2014/main" val="3372706912"/>
                    </a:ext>
                  </a:extLst>
                </a:gridCol>
                <a:gridCol w="2802547">
                  <a:extLst>
                    <a:ext uri="{9D8B030D-6E8A-4147-A177-3AD203B41FA5}">
                      <a16:colId xmlns:a16="http://schemas.microsoft.com/office/drawing/2014/main" val="1373081755"/>
                    </a:ext>
                  </a:extLst>
                </a:gridCol>
                <a:gridCol w="2802547">
                  <a:extLst>
                    <a:ext uri="{9D8B030D-6E8A-4147-A177-3AD203B41FA5}">
                      <a16:colId xmlns:a16="http://schemas.microsoft.com/office/drawing/2014/main" val="31460476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bg1"/>
                        </a:solidFill>
                        <a:latin typeface="TT NORMS"/>
                      </a:endParaRPr>
                    </a:p>
                  </a:txBody>
                  <a:tcPr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2022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 год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в т. ч. февраль 2022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7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T NORMS"/>
                        </a:rPr>
                        <a:t>Бытовой мусор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136,3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       </a:t>
                      </a: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60 </a:t>
                      </a:r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685800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606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i="1" dirty="0">
                          <a:solidFill>
                            <a:schemeClr val="tx1"/>
                          </a:solidFill>
                          <a:latin typeface="TT NORMS"/>
                        </a:rPr>
                        <a:t>       в т.ч. РСО</a:t>
                      </a:r>
                      <a:endParaRPr lang="ru-RU" dirty="0">
                        <a:solidFill>
                          <a:schemeClr val="tx1"/>
                        </a:solidFill>
                        <a:latin typeface="TT NORMS"/>
                      </a:endParaRP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,2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        0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685800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046079"/>
                  </a:ext>
                </a:extLst>
              </a:tr>
              <a:tr h="430279"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TT NORMS"/>
                        </a:rPr>
                        <a:t>Строительный мусор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64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       32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685800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3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TT NORMS"/>
                        </a:rPr>
                        <a:t>Всего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203,5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92 м</a:t>
                      </a:r>
                      <a:r>
                        <a:rPr lang="ru-RU" sz="18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556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TT NORMS"/>
                        </a:rPr>
                        <a:t>Утилизация элементов питания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15 кг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        15 кг </a:t>
                      </a:r>
                    </a:p>
                  </a:txBody>
                  <a:tcPr marL="685800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538118"/>
                  </a:ext>
                </a:extLst>
              </a:tr>
            </a:tbl>
          </a:graphicData>
        </a:graphic>
      </p:graphicFrame>
      <p:sp>
        <p:nvSpPr>
          <p:cNvPr id="6" name="Объект 2">
            <a:extLst>
              <a:ext uri="{FF2B5EF4-FFF2-40B4-BE49-F238E27FC236}">
                <a16:creationId xmlns:a16="http://schemas.microsoft.com/office/drawing/2014/main" id="{1A6B2C54-152A-4CC1-8737-DB9E69A26431}"/>
              </a:ext>
            </a:extLst>
          </p:cNvPr>
          <p:cNvSpPr txBox="1">
            <a:spLocks/>
          </p:cNvSpPr>
          <p:nvPr/>
        </p:nvSpPr>
        <p:spPr>
          <a:xfrm>
            <a:off x="335353" y="1444589"/>
            <a:ext cx="8018387" cy="1260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T NORMS"/>
              </a:rPr>
              <a:t>Организовали ежедневный сбор и вывоз хозяйственно-бытовых отходов. Ведём раздельный сбор мусора. Строительный мусор вывозится по отдельным заявкам.</a:t>
            </a:r>
          </a:p>
          <a:p>
            <a:pPr algn="just">
              <a:buClr>
                <a:srgbClr val="703C1D"/>
              </a:buClr>
              <a:buFont typeface="Wingdings" panose="05000000000000000000" pitchFamily="2" charset="2"/>
              <a:buChar char="ü"/>
            </a:pPr>
            <a:endParaRPr lang="ru-RU" dirty="0">
              <a:solidFill>
                <a:schemeClr val="tx1"/>
              </a:solidFill>
              <a:latin typeface="TT NORMS"/>
            </a:endParaRPr>
          </a:p>
        </p:txBody>
      </p:sp>
    </p:spTree>
    <p:extLst>
      <p:ext uri="{BB962C8B-B14F-4D97-AF65-F5344CB8AC3E}">
        <p14:creationId xmlns:p14="http://schemas.microsoft.com/office/powerpoint/2010/main" val="1903329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229028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Инженерно-техническое обеспечение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9" name="Объект 2">
            <a:extLst>
              <a:ext uri="{FF2B5EF4-FFF2-40B4-BE49-F238E27FC236}">
                <a16:creationId xmlns:a16="http://schemas.microsoft.com/office/drawing/2014/main" id="{F57D1A93-EE46-41C8-93B8-C8C35F91BB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4377132"/>
              </p:ext>
            </p:extLst>
          </p:nvPr>
        </p:nvGraphicFramePr>
        <p:xfrm>
          <a:off x="334275" y="1299378"/>
          <a:ext cx="8369778" cy="4986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898772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2384</TotalTime>
  <Words>784</Words>
  <Application>Microsoft Macintosh PowerPoint</Application>
  <PresentationFormat>Экран (4:3)</PresentationFormat>
  <Paragraphs>152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TT NORMS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bratchikov vladimir</cp:lastModifiedBy>
  <cp:revision>127</cp:revision>
  <dcterms:created xsi:type="dcterms:W3CDTF">2022-01-28T09:16:54Z</dcterms:created>
  <dcterms:modified xsi:type="dcterms:W3CDTF">2023-01-20T07:58:51Z</dcterms:modified>
</cp:coreProperties>
</file>