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5" r:id="rId4"/>
    <p:sldId id="316" r:id="rId5"/>
    <p:sldId id="307" r:id="rId6"/>
    <p:sldId id="314" r:id="rId7"/>
    <p:sldId id="318" r:id="rId8"/>
    <p:sldId id="310" r:id="rId9"/>
    <p:sldId id="266" r:id="rId10"/>
    <p:sldId id="258" r:id="rId11"/>
    <p:sldId id="267" r:id="rId12"/>
    <p:sldId id="317" r:id="rId13"/>
    <p:sldId id="269" r:id="rId14"/>
    <p:sldId id="270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июнь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643FD-E200-4D6B-879C-F6AB07820FD2}">
      <dgm:prSet/>
      <dgm:spPr/>
      <dgm:t>
        <a:bodyPr/>
        <a:lstStyle/>
        <a:p>
          <a:r>
            <a:rPr lang="ru-RU" b="0" dirty="0">
              <a:latin typeface="TT NORMS"/>
            </a:rPr>
            <a:t>Проведена очистка шкафов от пыли и загрязнений с электрическим оборудование в ИТП. Выполнена протяжка контактов</a:t>
          </a:r>
        </a:p>
      </dgm:t>
    </dgm:pt>
    <dgm:pt modelId="{7E5E35B6-735F-4E17-9081-FA4536AA1E14}" type="parTrans" cxnId="{20855AA3-D0B4-4C5E-9BDC-56C0C98242C5}">
      <dgm:prSet/>
      <dgm:spPr/>
      <dgm:t>
        <a:bodyPr/>
        <a:lstStyle/>
        <a:p>
          <a:endParaRPr lang="ru-RU"/>
        </a:p>
      </dgm:t>
    </dgm:pt>
    <dgm:pt modelId="{8764AF15-D940-41C9-B975-C07546183B8D}" type="sibTrans" cxnId="{20855AA3-D0B4-4C5E-9BDC-56C0C98242C5}">
      <dgm:prSet/>
      <dgm:spPr/>
      <dgm:t>
        <a:bodyPr/>
        <a:lstStyle/>
        <a:p>
          <a:endParaRPr lang="ru-RU"/>
        </a:p>
      </dgm:t>
    </dgm:pt>
    <dgm:pt modelId="{37D3BC9C-D3D5-4823-A2C7-146FF4CB03DC}">
      <dgm:prSet/>
      <dgm:spPr/>
      <dgm:t>
        <a:bodyPr/>
        <a:lstStyle/>
        <a:p>
          <a:r>
            <a:rPr lang="ru-RU" b="0" dirty="0">
              <a:latin typeface="TT NORMS"/>
            </a:rPr>
            <a:t>Замена компьютера на рабочем месте консьержа</a:t>
          </a:r>
        </a:p>
      </dgm:t>
    </dgm:pt>
    <dgm:pt modelId="{B7B30E08-D345-4B7C-AA5B-E88DE08BA5CB}" type="parTrans" cxnId="{2D6B49C2-B94D-4DD8-BA4E-DC89BB2BCE87}">
      <dgm:prSet/>
      <dgm:spPr/>
      <dgm:t>
        <a:bodyPr/>
        <a:lstStyle/>
        <a:p>
          <a:endParaRPr lang="ru-RU"/>
        </a:p>
      </dgm:t>
    </dgm:pt>
    <dgm:pt modelId="{21D94DD5-26F5-4244-90E4-8133F5F1E5DF}" type="sibTrans" cxnId="{2D6B49C2-B94D-4DD8-BA4E-DC89BB2BCE87}">
      <dgm:prSet/>
      <dgm:spPr/>
      <dgm:t>
        <a:bodyPr/>
        <a:lstStyle/>
        <a:p>
          <a:endParaRPr lang="ru-RU"/>
        </a:p>
      </dgm:t>
    </dgm:pt>
    <dgm:pt modelId="{CA19C716-9766-4B51-830E-B7D2563E99BC}">
      <dgm:prSet/>
      <dgm:spPr/>
      <dgm:t>
        <a:bodyPr/>
        <a:lstStyle/>
        <a:p>
          <a:r>
            <a:rPr lang="ru-RU" b="0" i="0" u="none" dirty="0">
              <a:latin typeface="TT NORMS"/>
            </a:rPr>
            <a:t>Заменили аккумуляторы в ИБП (4 штук)</a:t>
          </a:r>
        </a:p>
      </dgm:t>
    </dgm:pt>
    <dgm:pt modelId="{E49FD259-D741-44A8-B4A0-1BDA709684F1}" type="parTrans" cxnId="{EA81FEC9-D040-47C0-821F-86B869BBBF13}">
      <dgm:prSet/>
      <dgm:spPr/>
      <dgm:t>
        <a:bodyPr/>
        <a:lstStyle/>
        <a:p>
          <a:endParaRPr lang="ru-RU"/>
        </a:p>
      </dgm:t>
    </dgm:pt>
    <dgm:pt modelId="{0DC96CF3-15A6-4178-87F5-5111A58A81CB}" type="sibTrans" cxnId="{EA81FEC9-D040-47C0-821F-86B869BBBF13}">
      <dgm:prSet/>
      <dgm:spPr/>
      <dgm:t>
        <a:bodyPr/>
        <a:lstStyle/>
        <a:p>
          <a:endParaRPr lang="ru-RU"/>
        </a:p>
      </dgm:t>
    </dgm:pt>
    <dgm:pt modelId="{68FEE33E-26BE-4FE6-93DA-D66AB7CBC186}">
      <dgm:prSet/>
      <dgm:spPr/>
      <dgm:t>
        <a:bodyPr/>
        <a:lstStyle/>
        <a:p>
          <a:r>
            <a:rPr lang="ru-RU" b="0" dirty="0">
              <a:latin typeface="TT NORMS"/>
            </a:rPr>
            <a:t>Опрессовка системы отопления и подготовка к зимнему сезону </a:t>
          </a:r>
        </a:p>
      </dgm:t>
    </dgm:pt>
    <dgm:pt modelId="{9B3246D8-87B6-4E01-AC36-7543528FA385}" type="parTrans" cxnId="{CFE6C155-B7A3-472F-BB48-BBFBFDFF3EAE}">
      <dgm:prSet/>
      <dgm:spPr/>
      <dgm:t>
        <a:bodyPr/>
        <a:lstStyle/>
        <a:p>
          <a:endParaRPr lang="ru-RU"/>
        </a:p>
      </dgm:t>
    </dgm:pt>
    <dgm:pt modelId="{94DEAD77-C858-4E7E-BBF5-6BEDFF356289}" type="sibTrans" cxnId="{CFE6C155-B7A3-472F-BB48-BBFBFDFF3EAE}">
      <dgm:prSet/>
      <dgm:spPr/>
      <dgm:t>
        <a:bodyPr/>
        <a:lstStyle/>
        <a:p>
          <a:endParaRPr lang="ru-RU"/>
        </a:p>
      </dgm:t>
    </dgm:pt>
    <dgm:pt modelId="{E1A16D52-BD7C-44C7-B115-CA256BF4C73D}">
      <dgm:prSet/>
      <dgm:spPr/>
      <dgm:t>
        <a:bodyPr/>
        <a:lstStyle/>
        <a:p>
          <a:r>
            <a:rPr lang="ru-RU" b="0" dirty="0">
              <a:latin typeface="TT NORMS"/>
            </a:rPr>
            <a:t>Проведена регулировка доводчиков</a:t>
          </a:r>
        </a:p>
      </dgm:t>
    </dgm:pt>
    <dgm:pt modelId="{566FEACF-6D55-4DB7-A8E4-8041A62B03B9}" type="parTrans" cxnId="{2C5D0AB2-8128-434B-95BD-F5C10567BCE7}">
      <dgm:prSet/>
      <dgm:spPr/>
      <dgm:t>
        <a:bodyPr/>
        <a:lstStyle/>
        <a:p>
          <a:endParaRPr lang="ru-RU"/>
        </a:p>
      </dgm:t>
    </dgm:pt>
    <dgm:pt modelId="{67C908A0-10EE-455B-ABA9-9DEA2532489F}" type="sibTrans" cxnId="{2C5D0AB2-8128-434B-95BD-F5C10567BCE7}">
      <dgm:prSet/>
      <dgm:spPr/>
      <dgm:t>
        <a:bodyPr/>
        <a:lstStyle/>
        <a:p>
          <a:endParaRPr lang="ru-RU"/>
        </a:p>
      </dgm:t>
    </dgm:pt>
    <dgm:pt modelId="{507D4341-6C1A-4BFF-9419-54107972CE6C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Замена светильников и лам  </a:t>
          </a:r>
        </a:p>
      </dgm:t>
    </dgm:pt>
    <dgm:pt modelId="{2542A8A9-3418-49F3-AF59-AB67F503B77B}" type="parTrans" cxnId="{B9956F81-C932-4A99-9444-6F5FEACD1073}">
      <dgm:prSet/>
      <dgm:spPr/>
      <dgm:t>
        <a:bodyPr/>
        <a:lstStyle/>
        <a:p>
          <a:endParaRPr lang="ru-RU"/>
        </a:p>
      </dgm:t>
    </dgm:pt>
    <dgm:pt modelId="{0DAB6F90-F80C-4658-8B7B-C0958995E752}" type="sibTrans" cxnId="{B9956F81-C932-4A99-9444-6F5FEACD1073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30BDA684-A3CF-4BEF-BD4B-3DD3EFC4E05C}" type="pres">
      <dgm:prSet presAssocID="{FF9643FD-E200-4D6B-879C-F6AB07820FD2}" presName="thickLine" presStyleLbl="alignNode1" presStyleIdx="0" presStyleCnt="6"/>
      <dgm:spPr/>
    </dgm:pt>
    <dgm:pt modelId="{0D47DED0-92F0-4773-9FD5-5E723E1780B6}" type="pres">
      <dgm:prSet presAssocID="{FF9643FD-E200-4D6B-879C-F6AB07820FD2}" presName="horz1" presStyleCnt="0"/>
      <dgm:spPr/>
    </dgm:pt>
    <dgm:pt modelId="{D76070FD-67E8-4426-8F8D-1A92A752CF7B}" type="pres">
      <dgm:prSet presAssocID="{FF9643FD-E200-4D6B-879C-F6AB07820FD2}" presName="tx1" presStyleLbl="revTx" presStyleIdx="0" presStyleCnt="6"/>
      <dgm:spPr/>
    </dgm:pt>
    <dgm:pt modelId="{59F872E0-790B-4362-B4C8-5C168340A166}" type="pres">
      <dgm:prSet presAssocID="{FF9643FD-E200-4D6B-879C-F6AB07820FD2}" presName="vert1" presStyleCnt="0"/>
      <dgm:spPr/>
    </dgm:pt>
    <dgm:pt modelId="{57239D52-14D7-4759-9241-1708C996E558}" type="pres">
      <dgm:prSet presAssocID="{37D3BC9C-D3D5-4823-A2C7-146FF4CB03DC}" presName="thickLine" presStyleLbl="alignNode1" presStyleIdx="1" presStyleCnt="6"/>
      <dgm:spPr/>
    </dgm:pt>
    <dgm:pt modelId="{7F58C4CB-E15A-43BD-9AC3-C9042AE83BD7}" type="pres">
      <dgm:prSet presAssocID="{37D3BC9C-D3D5-4823-A2C7-146FF4CB03DC}" presName="horz1" presStyleCnt="0"/>
      <dgm:spPr/>
    </dgm:pt>
    <dgm:pt modelId="{7D12E3DD-5CF1-4D64-8B1D-48FC8D83251A}" type="pres">
      <dgm:prSet presAssocID="{37D3BC9C-D3D5-4823-A2C7-146FF4CB03DC}" presName="tx1" presStyleLbl="revTx" presStyleIdx="1" presStyleCnt="6"/>
      <dgm:spPr/>
    </dgm:pt>
    <dgm:pt modelId="{F334B132-50D6-4D0E-8BE4-923612889B8C}" type="pres">
      <dgm:prSet presAssocID="{37D3BC9C-D3D5-4823-A2C7-146FF4CB03DC}" presName="vert1" presStyleCnt="0"/>
      <dgm:spPr/>
    </dgm:pt>
    <dgm:pt modelId="{85C6C782-7D7A-4A71-904A-E8F89ECE66C0}" type="pres">
      <dgm:prSet presAssocID="{CA19C716-9766-4B51-830E-B7D2563E99BC}" presName="thickLine" presStyleLbl="alignNode1" presStyleIdx="2" presStyleCnt="6"/>
      <dgm:spPr/>
    </dgm:pt>
    <dgm:pt modelId="{7824987C-654F-404D-A155-C7313FE353FB}" type="pres">
      <dgm:prSet presAssocID="{CA19C716-9766-4B51-830E-B7D2563E99BC}" presName="horz1" presStyleCnt="0"/>
      <dgm:spPr/>
    </dgm:pt>
    <dgm:pt modelId="{EFC6EC48-E40C-4D79-83F6-6CDEE697361C}" type="pres">
      <dgm:prSet presAssocID="{CA19C716-9766-4B51-830E-B7D2563E99BC}" presName="tx1" presStyleLbl="revTx" presStyleIdx="2" presStyleCnt="6"/>
      <dgm:spPr/>
    </dgm:pt>
    <dgm:pt modelId="{DE98372B-D240-4312-ACE1-60E6F4F71056}" type="pres">
      <dgm:prSet presAssocID="{CA19C716-9766-4B51-830E-B7D2563E99BC}" presName="vert1" presStyleCnt="0"/>
      <dgm:spPr/>
    </dgm:pt>
    <dgm:pt modelId="{F92D4EE6-DB59-47E7-855C-7B4E4604F77C}" type="pres">
      <dgm:prSet presAssocID="{68FEE33E-26BE-4FE6-93DA-D66AB7CBC186}" presName="thickLine" presStyleLbl="alignNode1" presStyleIdx="3" presStyleCnt="6"/>
      <dgm:spPr/>
    </dgm:pt>
    <dgm:pt modelId="{7B7349D0-AD9E-4A4D-A382-143930CD2061}" type="pres">
      <dgm:prSet presAssocID="{68FEE33E-26BE-4FE6-93DA-D66AB7CBC186}" presName="horz1" presStyleCnt="0"/>
      <dgm:spPr/>
    </dgm:pt>
    <dgm:pt modelId="{AF503F6A-C9DA-474B-9E3A-12633872C34C}" type="pres">
      <dgm:prSet presAssocID="{68FEE33E-26BE-4FE6-93DA-D66AB7CBC186}" presName="tx1" presStyleLbl="revTx" presStyleIdx="3" presStyleCnt="6"/>
      <dgm:spPr/>
    </dgm:pt>
    <dgm:pt modelId="{0D60D31A-B823-4357-90C3-899E0717DA78}" type="pres">
      <dgm:prSet presAssocID="{68FEE33E-26BE-4FE6-93DA-D66AB7CBC186}" presName="vert1" presStyleCnt="0"/>
      <dgm:spPr/>
    </dgm:pt>
    <dgm:pt modelId="{5D537B4F-7D09-461A-825A-9AAF774D1643}" type="pres">
      <dgm:prSet presAssocID="{E1A16D52-BD7C-44C7-B115-CA256BF4C73D}" presName="thickLine" presStyleLbl="alignNode1" presStyleIdx="4" presStyleCnt="6"/>
      <dgm:spPr/>
    </dgm:pt>
    <dgm:pt modelId="{C1CF87BE-4BFE-43E1-B3E2-3EA36FC47995}" type="pres">
      <dgm:prSet presAssocID="{E1A16D52-BD7C-44C7-B115-CA256BF4C73D}" presName="horz1" presStyleCnt="0"/>
      <dgm:spPr/>
    </dgm:pt>
    <dgm:pt modelId="{CEC442CE-48F0-425D-9934-2C025459718F}" type="pres">
      <dgm:prSet presAssocID="{E1A16D52-BD7C-44C7-B115-CA256BF4C73D}" presName="tx1" presStyleLbl="revTx" presStyleIdx="4" presStyleCnt="6"/>
      <dgm:spPr/>
    </dgm:pt>
    <dgm:pt modelId="{93634747-22CC-4855-98E3-40F7CA4F7D0A}" type="pres">
      <dgm:prSet presAssocID="{E1A16D52-BD7C-44C7-B115-CA256BF4C73D}" presName="vert1" presStyleCnt="0"/>
      <dgm:spPr/>
    </dgm:pt>
    <dgm:pt modelId="{2CD3BFBC-B786-4199-B6A8-7A53BF4E50E0}" type="pres">
      <dgm:prSet presAssocID="{507D4341-6C1A-4BFF-9419-54107972CE6C}" presName="thickLine" presStyleLbl="alignNode1" presStyleIdx="5" presStyleCnt="6"/>
      <dgm:spPr/>
    </dgm:pt>
    <dgm:pt modelId="{BC1039BF-A335-4A22-95C4-109CFEE3BE3A}" type="pres">
      <dgm:prSet presAssocID="{507D4341-6C1A-4BFF-9419-54107972CE6C}" presName="horz1" presStyleCnt="0"/>
      <dgm:spPr/>
    </dgm:pt>
    <dgm:pt modelId="{9686A5CC-7E3D-4D12-8DFE-A82CBC0BE703}" type="pres">
      <dgm:prSet presAssocID="{507D4341-6C1A-4BFF-9419-54107972CE6C}" presName="tx1" presStyleLbl="revTx" presStyleIdx="5" presStyleCnt="6"/>
      <dgm:spPr/>
    </dgm:pt>
    <dgm:pt modelId="{84248FE2-F6ED-4EB5-BFA5-3E6DCF2BCAF0}" type="pres">
      <dgm:prSet presAssocID="{507D4341-6C1A-4BFF-9419-54107972CE6C}" presName="vert1" presStyleCnt="0"/>
      <dgm:spPr/>
    </dgm:pt>
  </dgm:ptLst>
  <dgm:cxnLst>
    <dgm:cxn modelId="{793AD318-8A6F-4FAE-A99F-6D837EB06E1B}" type="presOf" srcId="{E1A16D52-BD7C-44C7-B115-CA256BF4C73D}" destId="{CEC442CE-48F0-425D-9934-2C025459718F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CFE6C155-B7A3-472F-BB48-BBFBFDFF3EAE}" srcId="{7CF33A2E-ABA6-4CC0-B113-D45AFE9B77D2}" destId="{68FEE33E-26BE-4FE6-93DA-D66AB7CBC186}" srcOrd="3" destOrd="0" parTransId="{9B3246D8-87B6-4E01-AC36-7543528FA385}" sibTransId="{94DEAD77-C858-4E7E-BBF5-6BEDFF356289}"/>
    <dgm:cxn modelId="{BAAA1F5C-B818-4A6D-886E-51F9668F987B}" type="presOf" srcId="{CA19C716-9766-4B51-830E-B7D2563E99BC}" destId="{EFC6EC48-E40C-4D79-83F6-6CDEE697361C}" srcOrd="0" destOrd="0" presId="urn:microsoft.com/office/officeart/2008/layout/LinedList"/>
    <dgm:cxn modelId="{D69A2975-A920-4BDC-B863-9C6873E9F199}" type="presOf" srcId="{FF9643FD-E200-4D6B-879C-F6AB07820FD2}" destId="{D76070FD-67E8-4426-8F8D-1A92A752CF7B}" srcOrd="0" destOrd="0" presId="urn:microsoft.com/office/officeart/2008/layout/LinedList"/>
    <dgm:cxn modelId="{B9956F81-C932-4A99-9444-6F5FEACD1073}" srcId="{7CF33A2E-ABA6-4CC0-B113-D45AFE9B77D2}" destId="{507D4341-6C1A-4BFF-9419-54107972CE6C}" srcOrd="5" destOrd="0" parTransId="{2542A8A9-3418-49F3-AF59-AB67F503B77B}" sibTransId="{0DAB6F90-F80C-4658-8B7B-C0958995E752}"/>
    <dgm:cxn modelId="{20855AA3-D0B4-4C5E-9BDC-56C0C98242C5}" srcId="{7CF33A2E-ABA6-4CC0-B113-D45AFE9B77D2}" destId="{FF9643FD-E200-4D6B-879C-F6AB07820FD2}" srcOrd="0" destOrd="0" parTransId="{7E5E35B6-735F-4E17-9081-FA4536AA1E14}" sibTransId="{8764AF15-D940-41C9-B975-C07546183B8D}"/>
    <dgm:cxn modelId="{4DB47DAA-3952-46CC-A5EA-4EBA3D7D2612}" type="presOf" srcId="{68FEE33E-26BE-4FE6-93DA-D66AB7CBC186}" destId="{AF503F6A-C9DA-474B-9E3A-12633872C34C}" srcOrd="0" destOrd="0" presId="urn:microsoft.com/office/officeart/2008/layout/LinedList"/>
    <dgm:cxn modelId="{889E7AAB-0274-4C3A-84D3-F5FF1B956D42}" type="presOf" srcId="{37D3BC9C-D3D5-4823-A2C7-146FF4CB03DC}" destId="{7D12E3DD-5CF1-4D64-8B1D-48FC8D83251A}" srcOrd="0" destOrd="0" presId="urn:microsoft.com/office/officeart/2008/layout/LinedList"/>
    <dgm:cxn modelId="{2C5D0AB2-8128-434B-95BD-F5C10567BCE7}" srcId="{7CF33A2E-ABA6-4CC0-B113-D45AFE9B77D2}" destId="{E1A16D52-BD7C-44C7-B115-CA256BF4C73D}" srcOrd="4" destOrd="0" parTransId="{566FEACF-6D55-4DB7-A8E4-8041A62B03B9}" sibTransId="{67C908A0-10EE-455B-ABA9-9DEA2532489F}"/>
    <dgm:cxn modelId="{2D6B49C2-B94D-4DD8-BA4E-DC89BB2BCE87}" srcId="{7CF33A2E-ABA6-4CC0-B113-D45AFE9B77D2}" destId="{37D3BC9C-D3D5-4823-A2C7-146FF4CB03DC}" srcOrd="1" destOrd="0" parTransId="{B7B30E08-D345-4B7C-AA5B-E88DE08BA5CB}" sibTransId="{21D94DD5-26F5-4244-90E4-8133F5F1E5DF}"/>
    <dgm:cxn modelId="{3604ADC3-AFDD-4080-85B8-E9D87DE15B3A}" type="presOf" srcId="{507D4341-6C1A-4BFF-9419-54107972CE6C}" destId="{9686A5CC-7E3D-4D12-8DFE-A82CBC0BE703}" srcOrd="0" destOrd="0" presId="urn:microsoft.com/office/officeart/2008/layout/LinedList"/>
    <dgm:cxn modelId="{EA81FEC9-D040-47C0-821F-86B869BBBF13}" srcId="{7CF33A2E-ABA6-4CC0-B113-D45AFE9B77D2}" destId="{CA19C716-9766-4B51-830E-B7D2563E99BC}" srcOrd="2" destOrd="0" parTransId="{E49FD259-D741-44A8-B4A0-1BDA709684F1}" sibTransId="{0DC96CF3-15A6-4178-87F5-5111A58A81CB}"/>
    <dgm:cxn modelId="{61C67886-5CE7-4E55-9209-54C87B49B3DA}" type="presParOf" srcId="{C144393C-C46A-407D-B9BB-663670DC4BDB}" destId="{30BDA684-A3CF-4BEF-BD4B-3DD3EFC4E05C}" srcOrd="0" destOrd="0" presId="urn:microsoft.com/office/officeart/2008/layout/LinedList"/>
    <dgm:cxn modelId="{14611E39-6FDD-4DB2-8B92-D6FE39B62656}" type="presParOf" srcId="{C144393C-C46A-407D-B9BB-663670DC4BDB}" destId="{0D47DED0-92F0-4773-9FD5-5E723E1780B6}" srcOrd="1" destOrd="0" presId="urn:microsoft.com/office/officeart/2008/layout/LinedList"/>
    <dgm:cxn modelId="{339A7ABB-E852-478C-A944-2D8E3D3FC684}" type="presParOf" srcId="{0D47DED0-92F0-4773-9FD5-5E723E1780B6}" destId="{D76070FD-67E8-4426-8F8D-1A92A752CF7B}" srcOrd="0" destOrd="0" presId="urn:microsoft.com/office/officeart/2008/layout/LinedList"/>
    <dgm:cxn modelId="{724BAB16-A13C-4217-845E-19A432898A4B}" type="presParOf" srcId="{0D47DED0-92F0-4773-9FD5-5E723E1780B6}" destId="{59F872E0-790B-4362-B4C8-5C168340A166}" srcOrd="1" destOrd="0" presId="urn:microsoft.com/office/officeart/2008/layout/LinedList"/>
    <dgm:cxn modelId="{143FB5BA-1A44-49FE-B7A3-20C73020A1E4}" type="presParOf" srcId="{C144393C-C46A-407D-B9BB-663670DC4BDB}" destId="{57239D52-14D7-4759-9241-1708C996E558}" srcOrd="2" destOrd="0" presId="urn:microsoft.com/office/officeart/2008/layout/LinedList"/>
    <dgm:cxn modelId="{47556999-2BE5-4CA2-B6EE-DE7475E869FF}" type="presParOf" srcId="{C144393C-C46A-407D-B9BB-663670DC4BDB}" destId="{7F58C4CB-E15A-43BD-9AC3-C9042AE83BD7}" srcOrd="3" destOrd="0" presId="urn:microsoft.com/office/officeart/2008/layout/LinedList"/>
    <dgm:cxn modelId="{996E5DEE-1791-4E77-8B5B-61156B553E39}" type="presParOf" srcId="{7F58C4CB-E15A-43BD-9AC3-C9042AE83BD7}" destId="{7D12E3DD-5CF1-4D64-8B1D-48FC8D83251A}" srcOrd="0" destOrd="0" presId="urn:microsoft.com/office/officeart/2008/layout/LinedList"/>
    <dgm:cxn modelId="{76A31EA3-8AB6-4CB5-BEBD-1778B62C2AF0}" type="presParOf" srcId="{7F58C4CB-E15A-43BD-9AC3-C9042AE83BD7}" destId="{F334B132-50D6-4D0E-8BE4-923612889B8C}" srcOrd="1" destOrd="0" presId="urn:microsoft.com/office/officeart/2008/layout/LinedList"/>
    <dgm:cxn modelId="{CE187F2C-89D3-4547-85EF-CB9348C1446E}" type="presParOf" srcId="{C144393C-C46A-407D-B9BB-663670DC4BDB}" destId="{85C6C782-7D7A-4A71-904A-E8F89ECE66C0}" srcOrd="4" destOrd="0" presId="urn:microsoft.com/office/officeart/2008/layout/LinedList"/>
    <dgm:cxn modelId="{11BDE60F-562E-4CC3-BC5C-D9D870A14CE2}" type="presParOf" srcId="{C144393C-C46A-407D-B9BB-663670DC4BDB}" destId="{7824987C-654F-404D-A155-C7313FE353FB}" srcOrd="5" destOrd="0" presId="urn:microsoft.com/office/officeart/2008/layout/LinedList"/>
    <dgm:cxn modelId="{886953CC-6155-4DD9-9520-C459AB099C50}" type="presParOf" srcId="{7824987C-654F-404D-A155-C7313FE353FB}" destId="{EFC6EC48-E40C-4D79-83F6-6CDEE697361C}" srcOrd="0" destOrd="0" presId="urn:microsoft.com/office/officeart/2008/layout/LinedList"/>
    <dgm:cxn modelId="{8AFC7CC9-5733-4C42-9DA4-BA275BA62E98}" type="presParOf" srcId="{7824987C-654F-404D-A155-C7313FE353FB}" destId="{DE98372B-D240-4312-ACE1-60E6F4F71056}" srcOrd="1" destOrd="0" presId="urn:microsoft.com/office/officeart/2008/layout/LinedList"/>
    <dgm:cxn modelId="{7E5CCC91-1018-4623-B428-5530D393228A}" type="presParOf" srcId="{C144393C-C46A-407D-B9BB-663670DC4BDB}" destId="{F92D4EE6-DB59-47E7-855C-7B4E4604F77C}" srcOrd="6" destOrd="0" presId="urn:microsoft.com/office/officeart/2008/layout/LinedList"/>
    <dgm:cxn modelId="{9E0CF3CB-2163-4200-AAE6-ECFC748052BE}" type="presParOf" srcId="{C144393C-C46A-407D-B9BB-663670DC4BDB}" destId="{7B7349D0-AD9E-4A4D-A382-143930CD2061}" srcOrd="7" destOrd="0" presId="urn:microsoft.com/office/officeart/2008/layout/LinedList"/>
    <dgm:cxn modelId="{2689DFF1-EC59-449F-98C1-0E4B0E1D18D4}" type="presParOf" srcId="{7B7349D0-AD9E-4A4D-A382-143930CD2061}" destId="{AF503F6A-C9DA-474B-9E3A-12633872C34C}" srcOrd="0" destOrd="0" presId="urn:microsoft.com/office/officeart/2008/layout/LinedList"/>
    <dgm:cxn modelId="{1BA4BE85-F62A-4D56-8AC6-87E55AC3D746}" type="presParOf" srcId="{7B7349D0-AD9E-4A4D-A382-143930CD2061}" destId="{0D60D31A-B823-4357-90C3-899E0717DA78}" srcOrd="1" destOrd="0" presId="urn:microsoft.com/office/officeart/2008/layout/LinedList"/>
    <dgm:cxn modelId="{6780F53D-7B65-455C-8D9A-B74102ACBACB}" type="presParOf" srcId="{C144393C-C46A-407D-B9BB-663670DC4BDB}" destId="{5D537B4F-7D09-461A-825A-9AAF774D1643}" srcOrd="8" destOrd="0" presId="urn:microsoft.com/office/officeart/2008/layout/LinedList"/>
    <dgm:cxn modelId="{CDEF24BF-7A24-4187-80DC-02534D942DF9}" type="presParOf" srcId="{C144393C-C46A-407D-B9BB-663670DC4BDB}" destId="{C1CF87BE-4BFE-43E1-B3E2-3EA36FC47995}" srcOrd="9" destOrd="0" presId="urn:microsoft.com/office/officeart/2008/layout/LinedList"/>
    <dgm:cxn modelId="{4F65A920-D466-4FD7-BC58-846C8B3AC0B7}" type="presParOf" srcId="{C1CF87BE-4BFE-43E1-B3E2-3EA36FC47995}" destId="{CEC442CE-48F0-425D-9934-2C025459718F}" srcOrd="0" destOrd="0" presId="urn:microsoft.com/office/officeart/2008/layout/LinedList"/>
    <dgm:cxn modelId="{D3C0A8C7-A8D0-4C8F-8CBA-F61EE5D34181}" type="presParOf" srcId="{C1CF87BE-4BFE-43E1-B3E2-3EA36FC47995}" destId="{93634747-22CC-4855-98E3-40F7CA4F7D0A}" srcOrd="1" destOrd="0" presId="urn:microsoft.com/office/officeart/2008/layout/LinedList"/>
    <dgm:cxn modelId="{9AFD6F21-7F8D-4DAD-B710-044902D893F9}" type="presParOf" srcId="{C144393C-C46A-407D-B9BB-663670DC4BDB}" destId="{2CD3BFBC-B786-4199-B6A8-7A53BF4E50E0}" srcOrd="10" destOrd="0" presId="urn:microsoft.com/office/officeart/2008/layout/LinedList"/>
    <dgm:cxn modelId="{A7C74324-0C05-4498-A511-9EA752A6A07B}" type="presParOf" srcId="{C144393C-C46A-407D-B9BB-663670DC4BDB}" destId="{BC1039BF-A335-4A22-95C4-109CFEE3BE3A}" srcOrd="11" destOrd="0" presId="urn:microsoft.com/office/officeart/2008/layout/LinedList"/>
    <dgm:cxn modelId="{7E9CD2FA-4D63-46FA-BE38-C23B182D7DF8}" type="presParOf" srcId="{BC1039BF-A335-4A22-95C4-109CFEE3BE3A}" destId="{9686A5CC-7E3D-4D12-8DFE-A82CBC0BE703}" srcOrd="0" destOrd="0" presId="urn:microsoft.com/office/officeart/2008/layout/LinedList"/>
    <dgm:cxn modelId="{9D737A72-C50C-43DA-9C18-EBEF52172A69}" type="presParOf" srcId="{BC1039BF-A335-4A22-95C4-109CFEE3BE3A}" destId="{84248FE2-F6ED-4EB5-BFA5-3E6DCF2BCA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июнь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A684-A3CF-4BEF-BD4B-3DD3EFC4E05C}">
      <dsp:nvSpPr>
        <dsp:cNvPr id="0" name=""/>
        <dsp:cNvSpPr/>
      </dsp:nvSpPr>
      <dsp:spPr>
        <a:xfrm>
          <a:off x="0" y="239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6070FD-67E8-4426-8F8D-1A92A752CF7B}">
      <dsp:nvSpPr>
        <dsp:cNvPr id="0" name=""/>
        <dsp:cNvSpPr/>
      </dsp:nvSpPr>
      <dsp:spPr>
        <a:xfrm>
          <a:off x="0" y="2390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T NORMS"/>
            </a:rPr>
            <a:t>Проведена очистка шкафов от пыли и загрязнений с электрическим оборудование в ИТП. Выполнена протяжка контактов</a:t>
          </a:r>
        </a:p>
      </dsp:txBody>
      <dsp:txXfrm>
        <a:off x="0" y="2390"/>
        <a:ext cx="8369779" cy="815018"/>
      </dsp:txXfrm>
    </dsp:sp>
    <dsp:sp modelId="{57239D52-14D7-4759-9241-1708C996E558}">
      <dsp:nvSpPr>
        <dsp:cNvPr id="0" name=""/>
        <dsp:cNvSpPr/>
      </dsp:nvSpPr>
      <dsp:spPr>
        <a:xfrm>
          <a:off x="0" y="817408"/>
          <a:ext cx="836977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12E3DD-5CF1-4D64-8B1D-48FC8D83251A}">
      <dsp:nvSpPr>
        <dsp:cNvPr id="0" name=""/>
        <dsp:cNvSpPr/>
      </dsp:nvSpPr>
      <dsp:spPr>
        <a:xfrm>
          <a:off x="0" y="817408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T NORMS"/>
            </a:rPr>
            <a:t>Замена компьютера на рабочем месте консьержа</a:t>
          </a:r>
        </a:p>
      </dsp:txBody>
      <dsp:txXfrm>
        <a:off x="0" y="817408"/>
        <a:ext cx="8369779" cy="815018"/>
      </dsp:txXfrm>
    </dsp:sp>
    <dsp:sp modelId="{85C6C782-7D7A-4A71-904A-E8F89ECE66C0}">
      <dsp:nvSpPr>
        <dsp:cNvPr id="0" name=""/>
        <dsp:cNvSpPr/>
      </dsp:nvSpPr>
      <dsp:spPr>
        <a:xfrm>
          <a:off x="0" y="1632426"/>
          <a:ext cx="836977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6EC48-E40C-4D79-83F6-6CDEE697361C}">
      <dsp:nvSpPr>
        <dsp:cNvPr id="0" name=""/>
        <dsp:cNvSpPr/>
      </dsp:nvSpPr>
      <dsp:spPr>
        <a:xfrm>
          <a:off x="0" y="1632426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TT NORMS"/>
            </a:rPr>
            <a:t>Заменили аккумуляторы в ИБП (4 штук)</a:t>
          </a:r>
        </a:p>
      </dsp:txBody>
      <dsp:txXfrm>
        <a:off x="0" y="1632426"/>
        <a:ext cx="8369779" cy="815018"/>
      </dsp:txXfrm>
    </dsp:sp>
    <dsp:sp modelId="{F92D4EE6-DB59-47E7-855C-7B4E4604F77C}">
      <dsp:nvSpPr>
        <dsp:cNvPr id="0" name=""/>
        <dsp:cNvSpPr/>
      </dsp:nvSpPr>
      <dsp:spPr>
        <a:xfrm>
          <a:off x="0" y="2447445"/>
          <a:ext cx="836977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503F6A-C9DA-474B-9E3A-12633872C34C}">
      <dsp:nvSpPr>
        <dsp:cNvPr id="0" name=""/>
        <dsp:cNvSpPr/>
      </dsp:nvSpPr>
      <dsp:spPr>
        <a:xfrm>
          <a:off x="0" y="2447445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T NORMS"/>
            </a:rPr>
            <a:t>Опрессовка системы отопления и подготовка к зимнему сезону </a:t>
          </a:r>
        </a:p>
      </dsp:txBody>
      <dsp:txXfrm>
        <a:off x="0" y="2447445"/>
        <a:ext cx="8369779" cy="815018"/>
      </dsp:txXfrm>
    </dsp:sp>
    <dsp:sp modelId="{5D537B4F-7D09-461A-825A-9AAF774D1643}">
      <dsp:nvSpPr>
        <dsp:cNvPr id="0" name=""/>
        <dsp:cNvSpPr/>
      </dsp:nvSpPr>
      <dsp:spPr>
        <a:xfrm>
          <a:off x="0" y="3262463"/>
          <a:ext cx="836977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C442CE-48F0-425D-9934-2C025459718F}">
      <dsp:nvSpPr>
        <dsp:cNvPr id="0" name=""/>
        <dsp:cNvSpPr/>
      </dsp:nvSpPr>
      <dsp:spPr>
        <a:xfrm>
          <a:off x="0" y="3262463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latin typeface="TT NORMS"/>
            </a:rPr>
            <a:t>Проведена регулировка доводчиков</a:t>
          </a:r>
        </a:p>
      </dsp:txBody>
      <dsp:txXfrm>
        <a:off x="0" y="3262463"/>
        <a:ext cx="8369779" cy="815018"/>
      </dsp:txXfrm>
    </dsp:sp>
    <dsp:sp modelId="{2CD3BFBC-B786-4199-B6A8-7A53BF4E50E0}">
      <dsp:nvSpPr>
        <dsp:cNvPr id="0" name=""/>
        <dsp:cNvSpPr/>
      </dsp:nvSpPr>
      <dsp:spPr>
        <a:xfrm>
          <a:off x="0" y="4077481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86A5CC-7E3D-4D12-8DFE-A82CBC0BE703}">
      <dsp:nvSpPr>
        <dsp:cNvPr id="0" name=""/>
        <dsp:cNvSpPr/>
      </dsp:nvSpPr>
      <dsp:spPr>
        <a:xfrm>
          <a:off x="0" y="4077481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200" b="0" kern="1200" dirty="0">
              <a:latin typeface="TT NORMS"/>
            </a:rPr>
            <a:t>Замена светильников и лам  </a:t>
          </a:r>
        </a:p>
      </dsp:txBody>
      <dsp:txXfrm>
        <a:off x="0" y="4077481"/>
        <a:ext cx="8369779" cy="81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248479" y="273733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июнь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2894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 !!!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58137" y="92557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41805"/>
              </p:ext>
            </p:extLst>
          </p:nvPr>
        </p:nvGraphicFramePr>
        <p:xfrm>
          <a:off x="358137" y="2103979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июнь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396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,8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500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,8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10952" y="1906185"/>
            <a:ext cx="7655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июне 2023 года выполнили 234  заявки в том числе с использованием мобильного приложения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8214"/>
              </p:ext>
            </p:extLst>
          </p:nvPr>
        </p:nvGraphicFramePr>
        <p:xfrm>
          <a:off x="475318" y="31489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за июнь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2 189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194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2  383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95020-9CFF-6878-801D-EF83C2EEEC1E}"/>
              </a:ext>
            </a:extLst>
          </p:cNvPr>
          <p:cNvSpPr txBox="1"/>
          <p:nvPr/>
        </p:nvSpPr>
        <p:spPr>
          <a:xfrm>
            <a:off x="396000" y="1268083"/>
            <a:ext cx="558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T NORMS"/>
              </a:rPr>
              <a:t>Устранение протечки на пожарном водопроводе </a:t>
            </a:r>
          </a:p>
        </p:txBody>
      </p:sp>
      <p:pic>
        <p:nvPicPr>
          <p:cNvPr id="7" name="Рисунок 6" descr="Изображение выглядит как труба, раковина, водопровод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DA78E229-C271-1AB6-1440-7EC189C71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1" y="2415208"/>
            <a:ext cx="3403045" cy="340304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жавчина, инструмент, дерево, сломанный&#10;&#10;Автоматически созданное описание">
            <a:extLst>
              <a:ext uri="{FF2B5EF4-FFF2-40B4-BE49-F238E27FC236}">
                <a16:creationId xmlns:a16="http://schemas.microsoft.com/office/drawing/2014/main" id="{3FC6087F-3606-7574-DF96-6D977EA6E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7" y="2415208"/>
            <a:ext cx="1531370" cy="340304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земля, труба, измеритель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03BFF994-8529-7642-E51F-A69770AFA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37" y="2415207"/>
            <a:ext cx="1531371" cy="34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400631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27630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 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июнь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12 706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2 185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090957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июне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94956"/>
              </p:ext>
            </p:extLst>
          </p:nvPr>
        </p:nvGraphicFramePr>
        <p:xfrm>
          <a:off x="387111" y="1571536"/>
          <a:ext cx="8369778" cy="261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3849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остекления входных групп  тамбуров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всех технических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  и 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окон с внутренней стороны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8663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Оформление клумб  и покос трава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Внутренний двор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39881"/>
              </p:ext>
            </p:extLst>
          </p:nvPr>
        </p:nvGraphicFramePr>
        <p:xfrm>
          <a:off x="501588" y="1915675"/>
          <a:ext cx="8140824" cy="302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Июнь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29 701 799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743 400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30 445 199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265191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Локальный ремонт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штукатурка, серый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5BC2A92-A855-6B21-FDBF-135E07197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2" y="2583450"/>
            <a:ext cx="2677741" cy="2677741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анная, Дверная ручка, Бытовая техник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55A221E2-5F32-4AE0-F46A-056CF5806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16" y="2556305"/>
            <a:ext cx="2677742" cy="26777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бинет, Шкаф для бумаг, в помещении, выдвижной ящик&#10;&#10;Автоматически созданное описание">
            <a:extLst>
              <a:ext uri="{FF2B5EF4-FFF2-40B4-BE49-F238E27FC236}">
                <a16:creationId xmlns:a16="http://schemas.microsoft.com/office/drawing/2014/main" id="{59FDD189-2591-2FAF-F889-C878BFAF8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61" y="2583451"/>
            <a:ext cx="2677742" cy="2677742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632972F7-1EB6-67F0-FB36-127FA0ECBB6D}"/>
              </a:ext>
            </a:extLst>
          </p:cNvPr>
          <p:cNvSpPr txBox="1">
            <a:spLocks/>
          </p:cNvSpPr>
          <p:nvPr/>
        </p:nvSpPr>
        <p:spPr>
          <a:xfrm>
            <a:off x="358137" y="92557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Сварка петли двери </a:t>
            </a:r>
            <a:r>
              <a:rPr lang="ru-RU" dirty="0" err="1">
                <a:solidFill>
                  <a:schemeClr val="tx1"/>
                </a:solidFill>
                <a:latin typeface="TT NORMS"/>
              </a:rPr>
              <a:t>мусорокамеры</a:t>
            </a:r>
            <a:endParaRPr lang="ru-RU" dirty="0">
              <a:solidFill>
                <a:schemeClr val="tx1"/>
              </a:solidFill>
              <a:latin typeface="TT NORMS"/>
            </a:endParaRPr>
          </a:p>
          <a:p>
            <a:pPr algn="just">
              <a:buClr>
                <a:srgbClr val="703C1D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Замена ручки двери в гостевом туалете</a:t>
            </a:r>
          </a:p>
          <a:p>
            <a:pPr algn="just">
              <a:buClr>
                <a:srgbClr val="703C1D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Закреплена табличка на почтовом ящике </a:t>
            </a:r>
          </a:p>
        </p:txBody>
      </p:sp>
    </p:spTree>
    <p:extLst>
      <p:ext uri="{BB962C8B-B14F-4D97-AF65-F5344CB8AC3E}">
        <p14:creationId xmlns:p14="http://schemas.microsoft.com/office/powerpoint/2010/main" val="210397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теплообменника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ашина, в помещении, труба,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0A004836-1774-FD43-BCD0-0A67F14E0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" y="1316935"/>
            <a:ext cx="3168098" cy="422413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ашина, в помещении, промышленность, труба&#10;&#10;Автоматически созданное описание">
            <a:extLst>
              <a:ext uri="{FF2B5EF4-FFF2-40B4-BE49-F238E27FC236}">
                <a16:creationId xmlns:a16="http://schemas.microsoft.com/office/drawing/2014/main" id="{C5835000-0E2E-6EE0-C551-7017C967E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50" y="1316935"/>
            <a:ext cx="3252650" cy="43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Произведена заправка и пусконаладка сплит системы в подъезде №3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мпьютер, человек, на открытом воздух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055BA0D-7E79-4DBB-A79A-29A7F8477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9" y="1142999"/>
            <a:ext cx="3103495" cy="4137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 открытом воздухе, сетка, растение, Проволочные огра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5ECB11A5-4003-AE44-6B8A-0BA801F5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53" y="1143000"/>
            <a:ext cx="3103495" cy="41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Проведена очистка шкафов и электрического оборудования от пыли и загрязнений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электроника, Электрическая проводка, Электронная техника,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C9EFBE69-C33A-1168-4A7D-8E41D1EFB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659834"/>
            <a:ext cx="2661203" cy="3548270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одежда, в помещении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BDB25A4-030C-1E53-D3C0-65EDDADBF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98" y="1688894"/>
            <a:ext cx="2661203" cy="354827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ашина, электроника, в помещении, Электронн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A51812A1-BF20-835D-798A-A17330F7E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97" y="1717956"/>
            <a:ext cx="2661203" cy="35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ИБП на лифтовые порты в подъезде №1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электроника, кабель, Электрическая провод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5790790-7EFB-94D0-D8CF-52A02D5E3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550504"/>
            <a:ext cx="2375615" cy="42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системы автоматического полива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трава, растение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CFA3F906-0807-956C-B7B3-F289A8DBA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43" y="1475204"/>
            <a:ext cx="2172795" cy="43455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ва, на открытом воздухе, поле&#10;&#10;Автоматически созданное описание">
            <a:extLst>
              <a:ext uri="{FF2B5EF4-FFF2-40B4-BE49-F238E27FC236}">
                <a16:creationId xmlns:a16="http://schemas.microsoft.com/office/drawing/2014/main" id="{D2BAA9DA-B0FC-13F7-0E7E-9441A112D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2" y="1443364"/>
            <a:ext cx="2499692" cy="24996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 открытом воздухе, земля, растение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0BCDBBA5-80D9-3A5E-CB8A-CDF6E37D7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22" y="1475204"/>
            <a:ext cx="3160643" cy="31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0888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473</Words>
  <Application>Microsoft Macintosh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368</cp:revision>
  <dcterms:created xsi:type="dcterms:W3CDTF">2022-01-28T09:16:54Z</dcterms:created>
  <dcterms:modified xsi:type="dcterms:W3CDTF">2023-07-31T07:13:52Z</dcterms:modified>
</cp:coreProperties>
</file>