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81" r:id="rId4"/>
    <p:sldId id="282" r:id="rId5"/>
    <p:sldId id="283" r:id="rId6"/>
    <p:sldId id="266" r:id="rId7"/>
    <p:sldId id="267" r:id="rId8"/>
    <p:sldId id="273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C8C"/>
    <a:srgbClr val="E3B395"/>
    <a:srgbClr val="D8843B"/>
    <a:srgbClr val="703C1D"/>
    <a:srgbClr val="C3A9B8"/>
    <a:srgbClr val="E6B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ксандра  Шишкова" userId="eef2855d-6d2a-495a-868b-d7a8ff178bc4" providerId="ADAL" clId="{943DA28F-7748-4CF5-A8BE-6B5648236F53}"/>
    <pc:docChg chg="undo redo custSel modSld">
      <pc:chgData name="Александра  Шишкова" userId="eef2855d-6d2a-495a-868b-d7a8ff178bc4" providerId="ADAL" clId="{943DA28F-7748-4CF5-A8BE-6B5648236F53}" dt="2022-02-09T13:01:07.940" v="1232" actId="14100"/>
      <pc:docMkLst>
        <pc:docMk/>
      </pc:docMkLst>
      <pc:sldChg chg="modSp mod">
        <pc:chgData name="Александра  Шишкова" userId="eef2855d-6d2a-495a-868b-d7a8ff178bc4" providerId="ADAL" clId="{943DA28F-7748-4CF5-A8BE-6B5648236F53}" dt="2022-02-09T12:15:10.790" v="808" actId="20577"/>
        <pc:sldMkLst>
          <pc:docMk/>
          <pc:sldMk cId="1903329932" sldId="258"/>
        </pc:sldMkLst>
        <pc:spChg chg="mod">
          <ac:chgData name="Александра  Шишкова" userId="eef2855d-6d2a-495a-868b-d7a8ff178bc4" providerId="ADAL" clId="{943DA28F-7748-4CF5-A8BE-6B5648236F53}" dt="2022-02-09T09:52:35.254" v="116" actId="1076"/>
          <ac:spMkLst>
            <pc:docMk/>
            <pc:sldMk cId="1903329932" sldId="258"/>
            <ac:spMk id="6" creationId="{1A6B2C54-152A-4CC1-8737-DB9E69A26431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15:10.790" v="808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14:37.043" v="792" actId="20577"/>
        <pc:sldMkLst>
          <pc:docMk/>
          <pc:sldMk cId="2189877253" sldId="266"/>
        </pc:sldMkLst>
        <pc:graphicFrameChg chg="mod">
          <ac:chgData name="Александра  Шишкова" userId="eef2855d-6d2a-495a-868b-d7a8ff178bc4" providerId="ADAL" clId="{943DA28F-7748-4CF5-A8BE-6B5648236F53}" dt="2022-02-09T12:14:37.043" v="792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8:01.403" v="214" actId="20577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943DA28F-7748-4CF5-A8BE-6B5648236F53}" dt="2022-02-09T09:57:47.193" v="203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09:58:01.403" v="214" actId="20577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1:19.724" v="112" actId="20577"/>
        <pc:sldMkLst>
          <pc:docMk/>
          <pc:sldMk cId="4130639335" sldId="268"/>
        </pc:sldMkLst>
        <pc:graphicFrameChg chg="mod modGraphic">
          <ac:chgData name="Александра  Шишкова" userId="eef2855d-6d2a-495a-868b-d7a8ff178bc4" providerId="ADAL" clId="{943DA28F-7748-4CF5-A8BE-6B5648236F53}" dt="2022-02-09T09:51:19.724" v="112" actId="20577"/>
          <ac:graphicFrameMkLst>
            <pc:docMk/>
            <pc:sldMk cId="4130639335" sldId="268"/>
            <ac:graphicFrameMk id="7" creationId="{144DEA1E-8C50-49B1-953A-6DF6D1F10DA7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44:42.369" v="19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943DA28F-7748-4CF5-A8BE-6B5648236F53}" dt="2022-02-09T09:44:42.369" v="19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02.912" v="865" actId="2711"/>
        <pc:sldMkLst>
          <pc:docMk/>
          <pc:sldMk cId="2547746419" sldId="270"/>
        </pc:sldMkLst>
        <pc:graphicFrameChg chg="mod modGraphic">
          <ac:chgData name="Александра  Шишкова" userId="eef2855d-6d2a-495a-868b-d7a8ff178bc4" providerId="ADAL" clId="{943DA28F-7748-4CF5-A8BE-6B5648236F53}" dt="2022-02-09T12:28:02.912" v="865" actId="2711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18.938" v="867" actId="1076"/>
        <pc:sldMkLst>
          <pc:docMk/>
          <pc:sldMk cId="4192431420" sldId="272"/>
        </pc:sldMkLst>
        <pc:spChg chg="mod">
          <ac:chgData name="Александра  Шишкова" userId="eef2855d-6d2a-495a-868b-d7a8ff178bc4" providerId="ADAL" clId="{943DA28F-7748-4CF5-A8BE-6B5648236F53}" dt="2022-02-09T12:28:18.938" v="867" actId="1076"/>
          <ac:spMkLst>
            <pc:docMk/>
            <pc:sldMk cId="4192431420" sldId="272"/>
            <ac:spMk id="12" creationId="{39F5B48F-7EBF-402A-9E35-8ECDFB0B6F4E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28:13.361" v="866" actId="14100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3:01:07.940" v="1232" actId="14100"/>
        <pc:sldMkLst>
          <pc:docMk/>
          <pc:sldMk cId="931460966" sldId="273"/>
        </pc:sldMkLst>
        <pc:graphicFrameChg chg="mod modGraphic">
          <ac:chgData name="Александра  Шишкова" userId="eef2855d-6d2a-495a-868b-d7a8ff178bc4" providerId="ADAL" clId="{943DA28F-7748-4CF5-A8BE-6B5648236F53}" dt="2022-02-09T13:01:07.940" v="1232" actId="14100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 Шишкова" userId="eef2855d-6d2a-495a-868b-d7a8ff178bc4" providerId="ADAL" clId="{BF0B88D6-A1BB-4D76-B97C-440FCC83A620}"/>
    <pc:docChg chg="custSel modSld">
      <pc:chgData name="Александра  Шишкова" userId="eef2855d-6d2a-495a-868b-d7a8ff178bc4" providerId="ADAL" clId="{BF0B88D6-A1BB-4D76-B97C-440FCC83A620}" dt="2022-03-03T14:33:09.640" v="84" actId="20577"/>
      <pc:docMkLst>
        <pc:docMk/>
      </pc:docMkLst>
      <pc:sldChg chg="modSp mod">
        <pc:chgData name="Александра  Шишкова" userId="eef2855d-6d2a-495a-868b-d7a8ff178bc4" providerId="ADAL" clId="{BF0B88D6-A1BB-4D76-B97C-440FCC83A620}" dt="2022-03-03T06:59:26.767" v="6" actId="20577"/>
        <pc:sldMkLst>
          <pc:docMk/>
          <pc:sldMk cId="1351651579" sldId="256"/>
        </pc:sldMkLst>
        <pc:spChg chg="mod">
          <ac:chgData name="Александра  Шишкова" userId="eef2855d-6d2a-495a-868b-d7a8ff178bc4" providerId="ADAL" clId="{BF0B88D6-A1BB-4D76-B97C-440FCC83A620}" dt="2022-03-03T06:59:26.767" v="6" actId="20577"/>
          <ac:spMkLst>
            <pc:docMk/>
            <pc:sldMk cId="1351651579" sldId="256"/>
            <ac:spMk id="8" creationId="{D34D88D7-CD38-4DA9-B1BD-44543BCD63FB}"/>
          </ac:spMkLst>
        </pc:spChg>
      </pc:sldChg>
      <pc:sldChg chg="delSp mod">
        <pc:chgData name="Александра  Шишкова" userId="eef2855d-6d2a-495a-868b-d7a8ff178bc4" providerId="ADAL" clId="{BF0B88D6-A1BB-4D76-B97C-440FCC83A620}" dt="2022-03-03T06:59:37.109" v="16" actId="478"/>
        <pc:sldMkLst>
          <pc:docMk/>
          <pc:sldMk cId="2221862638" sldId="257"/>
        </pc:sldMkLst>
        <pc:picChg chg="del">
          <ac:chgData name="Александра  Шишкова" userId="eef2855d-6d2a-495a-868b-d7a8ff178bc4" providerId="ADAL" clId="{BF0B88D6-A1BB-4D76-B97C-440FCC83A620}" dt="2022-03-03T06:59:36.150" v="14" actId="478"/>
          <ac:picMkLst>
            <pc:docMk/>
            <pc:sldMk cId="2221862638" sldId="257"/>
            <ac:picMk id="3" creationId="{54C3EDAB-E26D-4183-B05F-57CE63D9D8E0}"/>
          </ac:picMkLst>
        </pc:picChg>
        <pc:picChg chg="del">
          <ac:chgData name="Александра  Шишкова" userId="eef2855d-6d2a-495a-868b-d7a8ff178bc4" providerId="ADAL" clId="{BF0B88D6-A1BB-4D76-B97C-440FCC83A620}" dt="2022-03-03T06:59:36.622" v="15" actId="478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 Шишкова" userId="eef2855d-6d2a-495a-868b-d7a8ff178bc4" providerId="ADAL" clId="{BF0B88D6-A1BB-4D76-B97C-440FCC83A620}" dt="2022-03-03T06:59:37.109" v="16" actId="478"/>
          <ac:picMkLst>
            <pc:docMk/>
            <pc:sldMk cId="2221862638" sldId="257"/>
            <ac:picMk id="10" creationId="{1309EEAF-22D9-49B3-8BE0-A3DEDB2E7189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0:32.697" v="43" actId="20577"/>
        <pc:sldMkLst>
          <pc:docMk/>
          <pc:sldMk cId="1903329932" sldId="258"/>
        </pc:sldMkLst>
        <pc:graphicFrameChg chg="modGraphic">
          <ac:chgData name="Александра  Шишкова" userId="eef2855d-6d2a-495a-868b-d7a8ff178bc4" providerId="ADAL" clId="{BF0B88D6-A1BB-4D76-B97C-440FCC83A620}" dt="2022-03-03T07:00:32.697" v="43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">
        <pc:chgData name="Александра  Шишкова" userId="eef2855d-6d2a-495a-868b-d7a8ff178bc4" providerId="ADAL" clId="{BF0B88D6-A1BB-4D76-B97C-440FCC83A620}" dt="2022-03-03T06:59:31.625" v="13" actId="20577"/>
        <pc:sldMkLst>
          <pc:docMk/>
          <pc:sldMk cId="3432102786" sldId="260"/>
        </pc:sldMkLst>
        <pc:graphicFrameChg chg="mod">
          <ac:chgData name="Александра  Шишкова" userId="eef2855d-6d2a-495a-868b-d7a8ff178bc4" providerId="ADAL" clId="{BF0B88D6-A1BB-4D76-B97C-440FCC83A620}" dt="2022-03-03T06:59:31.625" v="13" actId="20577"/>
          <ac:graphicFrameMkLst>
            <pc:docMk/>
            <pc:sldMk cId="3432102786" sldId="260"/>
            <ac:graphicFrameMk id="6" creationId="{3DF2942A-2498-4CAB-9469-06E1D141177D}"/>
          </ac:graphicFrameMkLst>
        </pc:graphicFrameChg>
      </pc:sldChg>
      <pc:sldChg chg="delSp mod">
        <pc:chgData name="Александра  Шишкова" userId="eef2855d-6d2a-495a-868b-d7a8ff178bc4" providerId="ADAL" clId="{BF0B88D6-A1BB-4D76-B97C-440FCC83A620}" dt="2022-03-03T06:59:46.221" v="20" actId="478"/>
        <pc:sldMkLst>
          <pc:docMk/>
          <pc:sldMk cId="3911551407" sldId="261"/>
        </pc:sldMkLst>
        <pc:spChg chg="del">
          <ac:chgData name="Александра  Шишкова" userId="eef2855d-6d2a-495a-868b-d7a8ff178bc4" providerId="ADAL" clId="{BF0B88D6-A1BB-4D76-B97C-440FCC83A620}" dt="2022-03-03T06:59:46.221" v="20" actId="478"/>
          <ac:spMkLst>
            <pc:docMk/>
            <pc:sldMk cId="3911551407" sldId="261"/>
            <ac:spMk id="16" creationId="{129C2F43-DEA8-42BE-855A-C0FBBB176EC9}"/>
          </ac:spMkLst>
        </pc:spChg>
        <pc:spChg chg="del">
          <ac:chgData name="Александра  Шишкова" userId="eef2855d-6d2a-495a-868b-d7a8ff178bc4" providerId="ADAL" clId="{BF0B88D6-A1BB-4D76-B97C-440FCC83A620}" dt="2022-03-03T06:59:41.017" v="17" actId="478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 Шишкова" userId="eef2855d-6d2a-495a-868b-d7a8ff178bc4" providerId="ADAL" clId="{BF0B88D6-A1BB-4D76-B97C-440FCC83A620}" dt="2022-03-03T06:59:42.249" v="18" actId="478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13" creationId="{DAA1195C-F919-4A1C-B3D6-0220807E322D}"/>
          </ac:picMkLst>
        </pc:picChg>
        <pc:picChg chg="del">
          <ac:chgData name="Александра  Шишкова" userId="eef2855d-6d2a-495a-868b-d7a8ff178bc4" providerId="ADAL" clId="{BF0B88D6-A1BB-4D76-B97C-440FCC83A620}" dt="2022-03-03T06:59:44.492" v="19" actId="478"/>
          <ac:picMkLst>
            <pc:docMk/>
            <pc:sldMk cId="3911551407" sldId="261"/>
            <ac:picMk id="15" creationId="{621297D3-B844-44CC-A364-62A9E324C60D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3.645" v="21" actId="478"/>
        <pc:sldMkLst>
          <pc:docMk/>
          <pc:sldMk cId="499231565" sldId="262"/>
        </pc:sldMkLst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5" creationId="{6848069B-95B4-4CE5-BB00-E6265BAEB398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7" creationId="{68A4661A-B80B-4444-A215-EC55B476075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23" creationId="{FB550802-D1AE-474B-921A-43C7B68C8DB3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7.903" v="22" actId="478"/>
        <pc:sldMkLst>
          <pc:docMk/>
          <pc:sldMk cId="2269082374" sldId="263"/>
        </pc:sldMkLst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13" creationId="{6CB73D60-DCF5-4D29-9FE8-D23296BF25F2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2.410" v="23" actId="478"/>
        <pc:sldMkLst>
          <pc:docMk/>
          <pc:sldMk cId="1765217750" sldId="264"/>
        </pc:sldMkLst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5" creationId="{CA3FCFED-BE94-4BC0-B8C7-75ED9D74F40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9" creationId="{B0E5E127-0707-41A4-93D9-C3097DFD7E84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7.984" v="24" actId="478"/>
        <pc:sldMkLst>
          <pc:docMk/>
          <pc:sldMk cId="711194825" sldId="265"/>
        </pc:sldMkLst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3" creationId="{A14087E7-13E0-4EAA-94A6-9267DF3B57EC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10" creationId="{90200507-B329-4C60-B6E6-E814425163F4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2:00.090" v="82" actId="2164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BF0B88D6-A1BB-4D76-B97C-440FCC83A620}" dt="2022-03-03T07:00:40.432" v="50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2:00.090" v="82" actId="2164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14:33:09.640" v="84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BF0B88D6-A1BB-4D76-B97C-440FCC83A620}" dt="2022-03-03T14:33:09.640" v="84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0.472" v="78" actId="20577"/>
        <pc:sldMkLst>
          <pc:docMk/>
          <pc:sldMk cId="4192431420" sldId="272"/>
        </pc:sldMkLst>
        <pc:graphicFrameChg chg="modGraphic">
          <ac:chgData name="Александра  Шишкова" userId="eef2855d-6d2a-495a-868b-d7a8ff178bc4" providerId="ADAL" clId="{BF0B88D6-A1BB-4D76-B97C-440FCC83A620}" dt="2022-03-03T07:01:30.472" v="78" actId="20577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8.514" v="80" actId="2164"/>
        <pc:sldMkLst>
          <pc:docMk/>
          <pc:sldMk cId="931460966" sldId="273"/>
        </pc:sldMkLst>
        <pc:spChg chg="mod">
          <ac:chgData name="Александра  Шишкова" userId="eef2855d-6d2a-495a-868b-d7a8ff178bc4" providerId="ADAL" clId="{BF0B88D6-A1BB-4D76-B97C-440FCC83A620}" dt="2022-03-03T07:01:14.676" v="75" actId="20577"/>
          <ac:spMkLst>
            <pc:docMk/>
            <pc:sldMk cId="931460966" sldId="273"/>
            <ac:spMk id="8" creationId="{01A0FD06-33DD-4C9D-817C-F2066D0882AD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1:38.514" v="80" actId="2164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Шишкова" userId="eef2855d-6d2a-495a-868b-d7a8ff178bc4" providerId="ADAL" clId="{7B157775-09E3-48EC-9A0D-EA802D431A4F}"/>
    <pc:docChg chg="undo custSel addSld delSld modSld sldOrd">
      <pc:chgData name="Александра Шишкова" userId="eef2855d-6d2a-495a-868b-d7a8ff178bc4" providerId="ADAL" clId="{7B157775-09E3-48EC-9A0D-EA802D431A4F}" dt="2022-02-08T09:45:12.670" v="1609" actId="20577"/>
      <pc:docMkLst>
        <pc:docMk/>
      </pc:docMkLst>
      <pc:sldChg chg="modSp mod">
        <pc:chgData name="Александра Шишкова" userId="eef2855d-6d2a-495a-868b-d7a8ff178bc4" providerId="ADAL" clId="{7B157775-09E3-48EC-9A0D-EA802D431A4F}" dt="2022-02-08T07:08:16.006" v="121" actId="1076"/>
        <pc:sldMkLst>
          <pc:docMk/>
          <pc:sldMk cId="1351651579" sldId="256"/>
        </pc:sldMkLst>
        <pc:spChg chg="mod">
          <ac:chgData name="Александра Шишкова" userId="eef2855d-6d2a-495a-868b-d7a8ff178bc4" providerId="ADAL" clId="{7B157775-09E3-48EC-9A0D-EA802D431A4F}" dt="2022-02-08T07:07:32.936" v="102" actId="1076"/>
          <ac:spMkLst>
            <pc:docMk/>
            <pc:sldMk cId="1351651579" sldId="256"/>
            <ac:spMk id="6" creationId="{A7BD990B-C49F-418A-8A51-AFA10CA628E2}"/>
          </ac:spMkLst>
        </pc:spChg>
        <pc:spChg chg="mod">
          <ac:chgData name="Александра Шишкова" userId="eef2855d-6d2a-495a-868b-d7a8ff178bc4" providerId="ADAL" clId="{7B157775-09E3-48EC-9A0D-EA802D431A4F}" dt="2022-02-08T07:08:16.006" v="121" actId="1076"/>
          <ac:spMkLst>
            <pc:docMk/>
            <pc:sldMk cId="1351651579" sldId="256"/>
            <ac:spMk id="8" creationId="{D34D88D7-CD38-4DA9-B1BD-44543BCD63FB}"/>
          </ac:spMkLst>
        </pc:spChg>
        <pc:picChg chg="mod">
          <ac:chgData name="Александра Шишкова" userId="eef2855d-6d2a-495a-868b-d7a8ff178bc4" providerId="ADAL" clId="{7B157775-09E3-48EC-9A0D-EA802D431A4F}" dt="2022-02-08T07:08:09.218" v="120" actId="1076"/>
          <ac:picMkLst>
            <pc:docMk/>
            <pc:sldMk cId="1351651579" sldId="256"/>
            <ac:picMk id="4" creationId="{BAF6CDDF-3478-4257-8525-D23E8860EC30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7:39:32.120" v="245" actId="14100"/>
        <pc:sldMkLst>
          <pc:docMk/>
          <pc:sldMk cId="2221862638" sldId="257"/>
        </pc:sldMkLst>
        <pc:spChg chg="mod">
          <ac:chgData name="Александра Шишкова" userId="eef2855d-6d2a-495a-868b-d7a8ff178bc4" providerId="ADAL" clId="{7B157775-09E3-48EC-9A0D-EA802D431A4F}" dt="2022-02-08T07:37:19.217" v="210" actId="20577"/>
          <ac:spMkLst>
            <pc:docMk/>
            <pc:sldMk cId="2221862638" sldId="257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7:39:32.120" v="245" actId="14100"/>
          <ac:picMkLst>
            <pc:docMk/>
            <pc:sldMk cId="2221862638" sldId="257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30.184" v="244" actId="14100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Шишкова" userId="eef2855d-6d2a-495a-868b-d7a8ff178bc4" providerId="ADAL" clId="{7B157775-09E3-48EC-9A0D-EA802D431A4F}" dt="2022-02-08T07:37:24.171" v="211" actId="478"/>
          <ac:picMkLst>
            <pc:docMk/>
            <pc:sldMk cId="2221862638" sldId="257"/>
            <ac:picMk id="9" creationId="{DBFE3A28-E520-4678-B342-CABA2490214E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26.400" v="243" actId="14100"/>
          <ac:picMkLst>
            <pc:docMk/>
            <pc:sldMk cId="2221862638" sldId="257"/>
            <ac:picMk id="10" creationId="{1309EEAF-22D9-49B3-8BE0-A3DEDB2E7189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8:55:36.820" v="1215"/>
        <pc:sldMkLst>
          <pc:docMk/>
          <pc:sldMk cId="1903329932" sldId="258"/>
        </pc:sldMkLst>
        <pc:spChg chg="add mod">
          <ac:chgData name="Александра Шишкова" userId="eef2855d-6d2a-495a-868b-d7a8ff178bc4" providerId="ADAL" clId="{7B157775-09E3-48EC-9A0D-EA802D431A4F}" dt="2022-02-08T08:39:03.865" v="916" actId="12"/>
          <ac:spMkLst>
            <pc:docMk/>
            <pc:sldMk cId="1903329932" sldId="258"/>
            <ac:spMk id="6" creationId="{1A6B2C54-152A-4CC1-8737-DB9E69A26431}"/>
          </ac:spMkLst>
        </pc:spChg>
        <pc:spChg chg="mod">
          <ac:chgData name="Александра Шишкова" userId="eef2855d-6d2a-495a-868b-d7a8ff178bc4" providerId="ADAL" clId="{7B157775-09E3-48EC-9A0D-EA802D431A4F}" dt="2022-02-08T08:38:13.646" v="907" actId="20577"/>
          <ac:spMkLst>
            <pc:docMk/>
            <pc:sldMk cId="1903329932" sldId="258"/>
            <ac:spMk id="7" creationId="{3942828B-4375-46DF-9BAE-C9E65A60A1E1}"/>
          </ac:spMkLst>
        </pc:spChg>
        <pc:graphicFrameChg chg="add del mod">
          <ac:chgData name="Александра Шишкова" userId="eef2855d-6d2a-495a-868b-d7a8ff178bc4" providerId="ADAL" clId="{7B157775-09E3-48EC-9A0D-EA802D431A4F}" dt="2022-02-08T08:52:41.002" v="1110" actId="478"/>
          <ac:graphicFrameMkLst>
            <pc:docMk/>
            <pc:sldMk cId="1903329932" sldId="258"/>
            <ac:graphicFrameMk id="8" creationId="{90FAB38C-6C8A-44F1-A48A-6AAA781B9B8A}"/>
          </ac:graphicFrameMkLst>
        </pc:graphicFrameChg>
        <pc:graphicFrameChg chg="mod modGraphic">
          <ac:chgData name="Александра Шишкова" userId="eef2855d-6d2a-495a-868b-d7a8ff178bc4" providerId="ADAL" clId="{7B157775-09E3-48EC-9A0D-EA802D431A4F}" dt="2022-02-08T08:55:36.820" v="1215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Шишкова" userId="eef2855d-6d2a-495a-868b-d7a8ff178bc4" providerId="ADAL" clId="{7B157775-09E3-48EC-9A0D-EA802D431A4F}" dt="2022-02-08T09:45:12.670" v="1609" actId="20577"/>
        <pc:sldMkLst>
          <pc:docMk/>
          <pc:sldMk cId="3698817589" sldId="259"/>
        </pc:sldMkLst>
        <pc:spChg chg="mod">
          <ac:chgData name="Александра Шишкова" userId="eef2855d-6d2a-495a-868b-d7a8ff178bc4" providerId="ADAL" clId="{7B157775-09E3-48EC-9A0D-EA802D431A4F}" dt="2022-02-08T09:45:12.670" v="1609" actId="20577"/>
          <ac:spMkLst>
            <pc:docMk/>
            <pc:sldMk cId="3698817589" sldId="259"/>
            <ac:spMk id="10" creationId="{A844060E-8268-422E-9A22-0A750B014368}"/>
          </ac:spMkLst>
        </pc:spChg>
      </pc:sldChg>
      <pc:sldChg chg="addSp delSp modSp add mod">
        <pc:chgData name="Александра Шишкова" userId="eef2855d-6d2a-495a-868b-d7a8ff178bc4" providerId="ADAL" clId="{7B157775-09E3-48EC-9A0D-EA802D431A4F}" dt="2022-02-08T07:18:09.423" v="166" actId="123"/>
        <pc:sldMkLst>
          <pc:docMk/>
          <pc:sldMk cId="3432102786" sldId="260"/>
        </pc:sldMkLst>
        <pc:spChg chg="del">
          <ac:chgData name="Александра Шишкова" userId="eef2855d-6d2a-495a-868b-d7a8ff178bc4" providerId="ADAL" clId="{7B157775-09E3-48EC-9A0D-EA802D431A4F}" dt="2022-02-08T07:18:00.112" v="163" actId="478"/>
          <ac:spMkLst>
            <pc:docMk/>
            <pc:sldMk cId="3432102786" sldId="260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7:18:09.423" v="166" actId="123"/>
          <ac:graphicFrameMkLst>
            <pc:docMk/>
            <pc:sldMk cId="3432102786" sldId="260"/>
            <ac:graphicFrameMk id="6" creationId="{3DF2942A-2498-4CAB-9469-06E1D141177D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7:08:44.605" v="123" actId="478"/>
          <ac:picMkLst>
            <pc:docMk/>
            <pc:sldMk cId="3432102786" sldId="260"/>
            <ac:picMk id="9" creationId="{DBFE3A28-E520-4678-B342-CABA2490214E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7:56:30.642" v="370" actId="1076"/>
        <pc:sldMkLst>
          <pc:docMk/>
          <pc:sldMk cId="3911551407" sldId="261"/>
        </pc:sldMkLst>
        <pc:spChg chg="mod">
          <ac:chgData name="Александра Шишкова" userId="eef2855d-6d2a-495a-868b-d7a8ff178bc4" providerId="ADAL" clId="{7B157775-09E3-48EC-9A0D-EA802D431A4F}" dt="2022-02-08T07:56:30.642" v="370" actId="1076"/>
          <ac:spMkLst>
            <pc:docMk/>
            <pc:sldMk cId="3911551407" sldId="261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7:55:39.303" v="360" actId="20577"/>
          <ac:spMkLst>
            <pc:docMk/>
            <pc:sldMk cId="3911551407" sldId="261"/>
            <ac:spMk id="16" creationId="{129C2F43-DEA8-42BE-855A-C0FBBB176EC9}"/>
          </ac:spMkLst>
        </pc:spChg>
        <pc:spChg chg="add mod">
          <ac:chgData name="Александра Шишкова" userId="eef2855d-6d2a-495a-868b-d7a8ff178bc4" providerId="ADAL" clId="{7B157775-09E3-48EC-9A0D-EA802D431A4F}" dt="2022-02-08T07:55:54.585" v="368" actId="1076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Шишкова" userId="eef2855d-6d2a-495a-868b-d7a8ff178bc4" providerId="ADAL" clId="{7B157775-09E3-48EC-9A0D-EA802D431A4F}" dt="2022-02-08T07:40:06.190" v="247" actId="478"/>
          <ac:picMkLst>
            <pc:docMk/>
            <pc:sldMk cId="3911551407" sldId="261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1.848" v="345" actId="1076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Шишкова" userId="eef2855d-6d2a-495a-868b-d7a8ff178bc4" providerId="ADAL" clId="{7B157775-09E3-48EC-9A0D-EA802D431A4F}" dt="2022-02-08T07:40:06.708" v="248" actId="478"/>
          <ac:picMkLst>
            <pc:docMk/>
            <pc:sldMk cId="3911551407" sldId="261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46.566" v="343" actId="14100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Шишкова" userId="eef2855d-6d2a-495a-868b-d7a8ff178bc4" providerId="ADAL" clId="{7B157775-09E3-48EC-9A0D-EA802D431A4F}" dt="2022-02-08T07:40:07.211" v="249" actId="478"/>
          <ac:picMkLst>
            <pc:docMk/>
            <pc:sldMk cId="3911551407" sldId="261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3.452" v="346" actId="1076"/>
          <ac:picMkLst>
            <pc:docMk/>
            <pc:sldMk cId="3911551407" sldId="261"/>
            <ac:picMk id="13" creationId="{DAA1195C-F919-4A1C-B3D6-0220807E322D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09.843" v="331" actId="1076"/>
          <ac:picMkLst>
            <pc:docMk/>
            <pc:sldMk cId="3911551407" sldId="261"/>
            <ac:picMk id="15" creationId="{621297D3-B844-44CC-A364-62A9E324C60D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0:51.102" v="514" actId="1076"/>
        <pc:sldMkLst>
          <pc:docMk/>
          <pc:sldMk cId="499231565" sldId="262"/>
        </pc:sldMkLst>
        <pc:spChg chg="mod">
          <ac:chgData name="Александра Шишкова" userId="eef2855d-6d2a-495a-868b-d7a8ff178bc4" providerId="ADAL" clId="{7B157775-09E3-48EC-9A0D-EA802D431A4F}" dt="2022-02-08T07:57:59.302" v="440" actId="20577"/>
          <ac:spMkLst>
            <pc:docMk/>
            <pc:sldMk cId="499231565" sldId="262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7:56:40.758" v="372" actId="478"/>
          <ac:picMkLst>
            <pc:docMk/>
            <pc:sldMk cId="499231565" sldId="262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4.344" v="503" actId="1076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259" v="373" actId="478"/>
          <ac:picMkLst>
            <pc:docMk/>
            <pc:sldMk cId="499231565" sldId="262"/>
            <ac:picMk id="6" creationId="{C300FFBF-FF22-463F-8444-A06B7A0D8137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11.711" v="444" actId="478"/>
          <ac:picMkLst>
            <pc:docMk/>
            <pc:sldMk cId="499231565" sldId="262"/>
            <ac:picMk id="9" creationId="{18894462-FCCF-43A6-BF31-AA096A245776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654" v="374" actId="478"/>
          <ac:picMkLst>
            <pc:docMk/>
            <pc:sldMk cId="499231565" sldId="262"/>
            <ac:picMk id="10" creationId="{1309EEAF-22D9-49B3-8BE0-A3DEDB2E7189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20.915" v="448" actId="478"/>
          <ac:picMkLst>
            <pc:docMk/>
            <pc:sldMk cId="499231565" sldId="262"/>
            <ac:picMk id="13" creationId="{5A6C3E82-6258-44BB-9852-456570F04733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7.073" v="506" actId="1076"/>
          <ac:picMkLst>
            <pc:docMk/>
            <pc:sldMk cId="499231565" sldId="262"/>
            <ac:picMk id="15" creationId="{6848069B-95B4-4CE5-BB00-E6265BAEB398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51.102" v="514" actId="1076"/>
          <ac:picMkLst>
            <pc:docMk/>
            <pc:sldMk cId="499231565" sldId="262"/>
            <ac:picMk id="17" creationId="{68A4661A-B80B-4444-A215-EC55B476075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45.395" v="486" actId="478"/>
          <ac:picMkLst>
            <pc:docMk/>
            <pc:sldMk cId="499231565" sldId="262"/>
            <ac:picMk id="19" creationId="{83204748-E174-4CA3-B623-5B3F27716E7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51.853" v="488" actId="478"/>
          <ac:picMkLst>
            <pc:docMk/>
            <pc:sldMk cId="499231565" sldId="262"/>
            <ac:picMk id="21" creationId="{0F571365-C5F7-44EB-B5A3-2A84C516FFA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49.034" v="513" actId="1076"/>
          <ac:picMkLst>
            <pc:docMk/>
            <pc:sldMk cId="499231565" sldId="262"/>
            <ac:picMk id="23" creationId="{FB550802-D1AE-474B-921A-43C7B68C8DB3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5:20.524" v="606" actId="20577"/>
        <pc:sldMkLst>
          <pc:docMk/>
          <pc:sldMk cId="2269082374" sldId="263"/>
        </pc:sldMkLst>
        <pc:spChg chg="mod">
          <ac:chgData name="Александра Шишкова" userId="eef2855d-6d2a-495a-868b-d7a8ff178bc4" providerId="ADAL" clId="{7B157775-09E3-48EC-9A0D-EA802D431A4F}" dt="2022-02-08T08:05:20.524" v="606" actId="20577"/>
          <ac:spMkLst>
            <pc:docMk/>
            <pc:sldMk cId="2269082374" sldId="263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12.559" v="600" actId="1076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5.403" v="598" actId="1076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7.527" v="599" actId="1076"/>
          <ac:picMkLst>
            <pc:docMk/>
            <pc:sldMk cId="2269082374" sldId="263"/>
            <ac:picMk id="13" creationId="{6CB73D60-DCF5-4D29-9FE8-D23296BF25F2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12:12.370" v="747" actId="1076"/>
        <pc:sldMkLst>
          <pc:docMk/>
          <pc:sldMk cId="1765217750" sldId="264"/>
        </pc:sldMkLst>
        <pc:spChg chg="mod">
          <ac:chgData name="Александра Шишкова" userId="eef2855d-6d2a-495a-868b-d7a8ff178bc4" providerId="ADAL" clId="{7B157775-09E3-48EC-9A0D-EA802D431A4F}" dt="2022-02-08T08:12:12.370" v="747" actId="1076"/>
          <ac:spMkLst>
            <pc:docMk/>
            <pc:sldMk cId="1765217750" sldId="264"/>
            <ac:spMk id="8" creationId="{01A0FD06-33DD-4C9D-817C-F2066D0882AD}"/>
          </ac:spMkLst>
        </pc:spChg>
        <pc:picChg chg="add del mod">
          <ac:chgData name="Александра Шишкова" userId="eef2855d-6d2a-495a-868b-d7a8ff178bc4" providerId="ADAL" clId="{7B157775-09E3-48EC-9A0D-EA802D431A4F}" dt="2022-02-08T08:09:15.822" v="696" actId="478"/>
          <ac:picMkLst>
            <pc:docMk/>
            <pc:sldMk cId="1765217750" sldId="264"/>
            <ac:picMk id="3" creationId="{4B34326A-7FE5-4E44-85DC-FA6A74BAE060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064" v="608" actId="478"/>
          <ac:picMkLst>
            <pc:docMk/>
            <pc:sldMk cId="1765217750" sldId="264"/>
            <ac:picMk id="5" creationId="{6382ABB2-422C-4D06-BE2D-716BA0D21476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21.986" v="729" actId="14100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Шишкова" userId="eef2855d-6d2a-495a-868b-d7a8ff178bc4" providerId="ADAL" clId="{7B157775-09E3-48EC-9A0D-EA802D431A4F}" dt="2022-02-08T08:07:08.164" v="610" actId="478"/>
          <ac:picMkLst>
            <pc:docMk/>
            <pc:sldMk cId="1765217750" sldId="264"/>
            <ac:picMk id="9" creationId="{2587CFE5-175E-4DB8-A0A4-8583AE8B1EA7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59.250" v="744" actId="1076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708" v="609" actId="478"/>
          <ac:picMkLst>
            <pc:docMk/>
            <pc:sldMk cId="1765217750" sldId="264"/>
            <ac:picMk id="13" creationId="{6CB73D60-DCF5-4D29-9FE8-D23296BF25F2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5.954" v="746" actId="14100"/>
          <ac:picMkLst>
            <pc:docMk/>
            <pc:sldMk cId="1765217750" sldId="264"/>
            <ac:picMk id="15" creationId="{CA3FCFED-BE94-4BC0-B8C7-75ED9D74F40E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8:10:41.967" v="717" actId="478"/>
          <ac:picMkLst>
            <pc:docMk/>
            <pc:sldMk cId="1765217750" sldId="264"/>
            <ac:picMk id="17" creationId="{DF3DF64E-3DE2-4EAE-88A1-5463DE61E3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3.536" v="745" actId="14100"/>
          <ac:picMkLst>
            <pc:docMk/>
            <pc:sldMk cId="1765217750" sldId="264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21:09.810" v="895" actId="20577"/>
        <pc:sldMkLst>
          <pc:docMk/>
          <pc:sldMk cId="711194825" sldId="265"/>
        </pc:sldMkLst>
        <pc:spChg chg="mod">
          <ac:chgData name="Александра Шишкова" userId="eef2855d-6d2a-495a-868b-d7a8ff178bc4" providerId="ADAL" clId="{7B157775-09E3-48EC-9A0D-EA802D431A4F}" dt="2022-02-08T08:21:09.810" v="895" actId="20577"/>
          <ac:spMkLst>
            <pc:docMk/>
            <pc:sldMk cId="711194825" sldId="265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8:15:54.744" v="891" actId="14100"/>
          <ac:picMkLst>
            <pc:docMk/>
            <pc:sldMk cId="711194825" sldId="265"/>
            <ac:picMk id="3" creationId="{A14087E7-13E0-4EAA-94A6-9267DF3B57EC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7.326" v="892" actId="14100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7" creationId="{F5B5334C-24C4-4F4C-A485-30DB932D87CE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9.541" v="893" actId="14100"/>
          <ac:picMkLst>
            <pc:docMk/>
            <pc:sldMk cId="711194825" sldId="265"/>
            <ac:picMk id="10" creationId="{90200507-B329-4C60-B6E6-E814425163F4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5" creationId="{CA3FCFED-BE94-4BC0-B8C7-75ED9D74F40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47:32.994" v="1059" actId="20577"/>
        <pc:sldMkLst>
          <pc:docMk/>
          <pc:sldMk cId="2189877253" sldId="266"/>
        </pc:sldMkLst>
        <pc:spChg chg="mod">
          <ac:chgData name="Александра Шишкова" userId="eef2855d-6d2a-495a-868b-d7a8ff178bc4" providerId="ADAL" clId="{7B157775-09E3-48EC-9A0D-EA802D431A4F}" dt="2022-02-08T08:45:42.861" v="1037" actId="20577"/>
          <ac:spMkLst>
            <pc:docMk/>
            <pc:sldMk cId="2189877253" sldId="266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8:47:32.994" v="1059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8:46:24.737" v="1040" actId="478"/>
          <ac:picMkLst>
            <pc:docMk/>
            <pc:sldMk cId="2189877253" sldId="266"/>
            <ac:picMk id="3" creationId="{A14087E7-13E0-4EAA-94A6-9267DF3B57EC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253" v="1041" actId="478"/>
          <ac:picMkLst>
            <pc:docMk/>
            <pc:sldMk cId="2189877253" sldId="266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674" v="1042" actId="478"/>
          <ac:picMkLst>
            <pc:docMk/>
            <pc:sldMk cId="2189877253" sldId="266"/>
            <ac:picMk id="10" creationId="{90200507-B329-4C60-B6E6-E814425163F4}"/>
          </ac:picMkLst>
        </pc:picChg>
      </pc:sldChg>
      <pc:sldChg chg="add del">
        <pc:chgData name="Александра Шишкова" userId="eef2855d-6d2a-495a-868b-d7a8ff178bc4" providerId="ADAL" clId="{7B157775-09E3-48EC-9A0D-EA802D431A4F}" dt="2022-02-08T08:46:33.494" v="1044"/>
        <pc:sldMkLst>
          <pc:docMk/>
          <pc:sldMk cId="1587974244" sldId="267"/>
        </pc:sldMkLst>
      </pc:sldChg>
      <pc:sldChg chg="addSp delSp modSp add del mod">
        <pc:chgData name="Александра Шишкова" userId="eef2855d-6d2a-495a-868b-d7a8ff178bc4" providerId="ADAL" clId="{7B157775-09E3-48EC-9A0D-EA802D431A4F}" dt="2022-02-08T08:57:23.281" v="1298" actId="2696"/>
        <pc:sldMkLst>
          <pc:docMk/>
          <pc:sldMk cId="2819116864" sldId="267"/>
        </pc:sldMkLst>
        <pc:spChg chg="add del mod">
          <ac:chgData name="Александра Шишкова" userId="eef2855d-6d2a-495a-868b-d7a8ff178bc4" providerId="ADAL" clId="{7B157775-09E3-48EC-9A0D-EA802D431A4F}" dt="2022-02-08T08:55:52.466" v="1218" actId="478"/>
          <ac:spMkLst>
            <pc:docMk/>
            <pc:sldMk cId="2819116864" sldId="267"/>
            <ac:spMk id="3" creationId="{45BE1BE0-DCC0-4D97-A287-B3F33907E494}"/>
          </ac:spMkLst>
        </pc:spChg>
        <pc:spChg chg="mod">
          <ac:chgData name="Александра Шишкова" userId="eef2855d-6d2a-495a-868b-d7a8ff178bc4" providerId="ADAL" clId="{7B157775-09E3-48EC-9A0D-EA802D431A4F}" dt="2022-02-08T08:49:07.030" v="1107" actId="1076"/>
          <ac:spMkLst>
            <pc:docMk/>
            <pc:sldMk cId="2819116864" sldId="267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8:48:51.051" v="1087" actId="20577"/>
          <ac:spMkLst>
            <pc:docMk/>
            <pc:sldMk cId="2819116864" sldId="267"/>
            <ac:spMk id="10" creationId="{5E607505-D166-436D-960C-41BEBE600F0B}"/>
          </ac:spMkLst>
        </pc:spChg>
        <pc:graphicFrameChg chg="del">
          <ac:chgData name="Александра Шишкова" userId="eef2855d-6d2a-495a-868b-d7a8ff178bc4" providerId="ADAL" clId="{7B157775-09E3-48EC-9A0D-EA802D431A4F}" dt="2022-02-08T08:47:43.644" v="1061" actId="478"/>
          <ac:graphicFrameMkLst>
            <pc:docMk/>
            <pc:sldMk cId="2819116864" sldId="267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8:57:09.918" v="1296" actId="14100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8:58:41.435" v="1328" actId="1076"/>
        <pc:sldMkLst>
          <pc:docMk/>
          <pc:sldMk cId="4130639335" sldId="268"/>
        </pc:sldMkLst>
        <pc:spChg chg="mod">
          <ac:chgData name="Александра Шишкова" userId="eef2855d-6d2a-495a-868b-d7a8ff178bc4" providerId="ADAL" clId="{7B157775-09E3-48EC-9A0D-EA802D431A4F}" dt="2022-02-08T08:57:34.401" v="1315" actId="20577"/>
          <ac:spMkLst>
            <pc:docMk/>
            <pc:sldMk cId="4130639335" sldId="268"/>
            <ac:spMk id="8" creationId="{01A0FD06-33DD-4C9D-817C-F2066D0882AD}"/>
          </ac:spMkLst>
        </pc:spChg>
        <pc:spChg chg="del">
          <ac:chgData name="Александра Шишкова" userId="eef2855d-6d2a-495a-868b-d7a8ff178bc4" providerId="ADAL" clId="{7B157775-09E3-48EC-9A0D-EA802D431A4F}" dt="2022-02-08T08:57:36.595" v="1316" actId="478"/>
          <ac:spMkLst>
            <pc:docMk/>
            <pc:sldMk cId="4130639335" sldId="268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8:58:41.435" v="1328" actId="1076"/>
          <ac:graphicFrameMkLst>
            <pc:docMk/>
            <pc:sldMk cId="4130639335" sldId="268"/>
            <ac:graphicFrameMk id="7" creationId="{144DEA1E-8C50-49B1-953A-6DF6D1F10DA7}"/>
          </ac:graphicFrameMkLst>
        </pc:graphicFrameChg>
        <pc:graphicFrameChg chg="del">
          <ac:chgData name="Александра Шишкова" userId="eef2855d-6d2a-495a-868b-d7a8ff178bc4" providerId="ADAL" clId="{7B157775-09E3-48EC-9A0D-EA802D431A4F}" dt="2022-02-08T08:57:52.423" v="1318" actId="478"/>
          <ac:graphicFrameMkLst>
            <pc:docMk/>
            <pc:sldMk cId="4130639335" sldId="268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00:52.651" v="1411" actId="20577"/>
        <pc:sldMkLst>
          <pc:docMk/>
          <pc:sldMk cId="571093905" sldId="269"/>
        </pc:sldMkLst>
        <pc:spChg chg="mod">
          <ac:chgData name="Александра Шишкова" userId="eef2855d-6d2a-495a-868b-d7a8ff178bc4" providerId="ADAL" clId="{7B157775-09E3-48EC-9A0D-EA802D431A4F}" dt="2022-02-08T08:59:13.083" v="1346" actId="20577"/>
          <ac:spMkLst>
            <pc:docMk/>
            <pc:sldMk cId="571093905" sldId="269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8:59:43.871" v="1356" actId="1076"/>
          <ac:spMkLst>
            <pc:docMk/>
            <pc:sldMk cId="571093905" sldId="269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9:00:52.651" v="1411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  <pc:graphicFrameChg chg="del mod">
          <ac:chgData name="Александра Шишкова" userId="eef2855d-6d2a-495a-868b-d7a8ff178bc4" providerId="ADAL" clId="{7B157775-09E3-48EC-9A0D-EA802D431A4F}" dt="2022-02-08T08:59:53.863" v="1357" actId="478"/>
          <ac:graphicFrameMkLst>
            <pc:docMk/>
            <pc:sldMk cId="571093905" sldId="269"/>
            <ac:graphicFrameMk id="12" creationId="{058C2E12-A1F2-4205-9AE3-B35A942305A2}"/>
          </ac:graphicFrameMkLst>
        </pc:graphicFrameChg>
        <pc:picChg chg="add del">
          <ac:chgData name="Александра Шишкова" userId="eef2855d-6d2a-495a-868b-d7a8ff178bc4" providerId="ADAL" clId="{7B157775-09E3-48EC-9A0D-EA802D431A4F}" dt="2022-02-08T09:00:01.779" v="1361" actId="22"/>
          <ac:picMkLst>
            <pc:docMk/>
            <pc:sldMk cId="571093905" sldId="269"/>
            <ac:picMk id="3" creationId="{EB79D6E6-ABD3-45DF-8A38-8546D806F5A5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9:20:16.499" v="1473" actId="22"/>
        <pc:sldMkLst>
          <pc:docMk/>
          <pc:sldMk cId="2547746419" sldId="270"/>
        </pc:sldMkLst>
        <pc:spChg chg="mod">
          <ac:chgData name="Александра Шишкова" userId="eef2855d-6d2a-495a-868b-d7a8ff178bc4" providerId="ADAL" clId="{7B157775-09E3-48EC-9A0D-EA802D431A4F}" dt="2022-02-08T09:01:18.434" v="1439" actId="1076"/>
          <ac:spMkLst>
            <pc:docMk/>
            <pc:sldMk cId="2547746419" sldId="270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9:19:08.809" v="1461" actId="12"/>
          <ac:spMkLst>
            <pc:docMk/>
            <pc:sldMk cId="2547746419" sldId="270"/>
            <ac:spMk id="10" creationId="{5E607505-D166-436D-960C-41BEBE600F0B}"/>
          </ac:spMkLst>
        </pc:spChg>
        <pc:spChg chg="add del">
          <ac:chgData name="Александра Шишкова" userId="eef2855d-6d2a-495a-868b-d7a8ff178bc4" providerId="ADAL" clId="{7B157775-09E3-48EC-9A0D-EA802D431A4F}" dt="2022-02-08T09:20:16.499" v="1473" actId="22"/>
          <ac:spMkLst>
            <pc:docMk/>
            <pc:sldMk cId="2547746419" sldId="270"/>
            <ac:spMk id="12" creationId="{DD6718DB-A545-4609-8E70-E4AAF693731A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19:12.302" v="1462" actId="478"/>
          <ac:graphicFrameMkLst>
            <pc:docMk/>
            <pc:sldMk cId="2547746419" sldId="270"/>
            <ac:graphicFrameMk id="7" creationId="{A3DD1F1C-72B8-4CCB-8513-3C559DA2B440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0:00.907" v="1471" actId="6549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21:37.702" v="1492" actId="2711"/>
        <pc:sldMkLst>
          <pc:docMk/>
          <pc:sldMk cId="2483461588" sldId="271"/>
        </pc:sldMkLst>
        <pc:spChg chg="add del mod">
          <ac:chgData name="Александра Шишкова" userId="eef2855d-6d2a-495a-868b-d7a8ff178bc4" providerId="ADAL" clId="{7B157775-09E3-48EC-9A0D-EA802D431A4F}" dt="2022-02-08T09:20:53.686" v="1484" actId="478"/>
          <ac:spMkLst>
            <pc:docMk/>
            <pc:sldMk cId="2483461588" sldId="271"/>
            <ac:spMk id="3" creationId="{FF5F8091-6BA0-4148-9A74-5402555B146D}"/>
          </ac:spMkLst>
        </pc:spChg>
        <pc:spChg chg="mod">
          <ac:chgData name="Александра Шишкова" userId="eef2855d-6d2a-495a-868b-d7a8ff178bc4" providerId="ADAL" clId="{7B157775-09E3-48EC-9A0D-EA802D431A4F}" dt="2022-02-08T09:20:43.749" v="1481"/>
          <ac:spMkLst>
            <pc:docMk/>
            <pc:sldMk cId="2483461588" sldId="271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0:46.128" v="1482" actId="478"/>
          <ac:graphicFrameMkLst>
            <pc:docMk/>
            <pc:sldMk cId="2483461588" sldId="271"/>
            <ac:graphicFrameMk id="9" creationId="{F57D1A93-EE46-41C8-93B8-C8C35F91BBAB}"/>
          </ac:graphicFrameMkLst>
        </pc:graphicFrameChg>
        <pc:graphicFrameChg chg="add mod">
          <ac:chgData name="Александра Шишкова" userId="eef2855d-6d2a-495a-868b-d7a8ff178bc4" providerId="ADAL" clId="{7B157775-09E3-48EC-9A0D-EA802D431A4F}" dt="2022-02-08T09:21:37.702" v="1492" actId="2711"/>
          <ac:graphicFrameMkLst>
            <pc:docMk/>
            <pc:sldMk cId="2483461588" sldId="271"/>
            <ac:graphicFrameMk id="10" creationId="{95EE9C20-B120-4514-AD80-DF755F029BC8}"/>
          </ac:graphicFrameMkLst>
        </pc:graphicFrameChg>
      </pc:sldChg>
      <pc:sldChg chg="addSp delSp modSp add mod ord">
        <pc:chgData name="Александра Шишкова" userId="eef2855d-6d2a-495a-868b-d7a8ff178bc4" providerId="ADAL" clId="{7B157775-09E3-48EC-9A0D-EA802D431A4F}" dt="2022-02-08T09:24:40.234" v="1560" actId="1076"/>
        <pc:sldMkLst>
          <pc:docMk/>
          <pc:sldMk cId="4192431420" sldId="272"/>
        </pc:sldMkLst>
        <pc:spChg chg="add del mod">
          <ac:chgData name="Александра Шишкова" userId="eef2855d-6d2a-495a-868b-d7a8ff178bc4" providerId="ADAL" clId="{7B157775-09E3-48EC-9A0D-EA802D431A4F}" dt="2022-02-08T09:22:42.355" v="1525" actId="478"/>
          <ac:spMkLst>
            <pc:docMk/>
            <pc:sldMk cId="4192431420" sldId="272"/>
            <ac:spMk id="3" creationId="{BB37A567-C367-4AC3-9452-C55C33ECB8BE}"/>
          </ac:spMkLst>
        </pc:spChg>
        <pc:spChg chg="mod">
          <ac:chgData name="Александра Шишкова" userId="eef2855d-6d2a-495a-868b-d7a8ff178bc4" providerId="ADAL" clId="{7B157775-09E3-48EC-9A0D-EA802D431A4F}" dt="2022-02-08T09:22:12.730" v="1518" actId="20577"/>
          <ac:spMkLst>
            <pc:docMk/>
            <pc:sldMk cId="4192431420" sldId="272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9:24:40.234" v="1560" actId="1076"/>
          <ac:spMkLst>
            <pc:docMk/>
            <pc:sldMk cId="4192431420" sldId="272"/>
            <ac:spMk id="12" creationId="{39F5B48F-7EBF-402A-9E35-8ECDFB0B6F4E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2:14.467" v="1519" actId="478"/>
          <ac:graphicFrameMkLst>
            <pc:docMk/>
            <pc:sldMk cId="4192431420" sldId="272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4:33.265" v="1559" actId="1076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add del">
        <pc:chgData name="Александра Шишкова" userId="eef2855d-6d2a-495a-868b-d7a8ff178bc4" providerId="ADAL" clId="{7B157775-09E3-48EC-9A0D-EA802D431A4F}" dt="2022-02-08T09:22:25.873" v="1521"/>
        <pc:sldMkLst>
          <pc:docMk/>
          <pc:sldMk cId="586490474" sldId="273"/>
        </pc:sldMkLst>
      </pc:sldChg>
      <pc:sldChg chg="addSp delSp modSp add mod">
        <pc:chgData name="Александра Шишкова" userId="eef2855d-6d2a-495a-868b-d7a8ff178bc4" providerId="ADAL" clId="{7B157775-09E3-48EC-9A0D-EA802D431A4F}" dt="2022-02-08T09:45:01.160" v="1584" actId="6549"/>
        <pc:sldMkLst>
          <pc:docMk/>
          <pc:sldMk cId="931460966" sldId="273"/>
        </pc:sldMkLst>
        <pc:spChg chg="add del mod">
          <ac:chgData name="Александра Шишкова" userId="eef2855d-6d2a-495a-868b-d7a8ff178bc4" providerId="ADAL" clId="{7B157775-09E3-48EC-9A0D-EA802D431A4F}" dt="2022-02-08T09:25:30.109" v="1577" actId="478"/>
          <ac:spMkLst>
            <pc:docMk/>
            <pc:sldMk cId="931460966" sldId="273"/>
            <ac:spMk id="3" creationId="{2F09C13C-ECAC-4D93-85B6-074C88EAA40D}"/>
          </ac:spMkLst>
        </pc:spChg>
        <pc:spChg chg="mod">
          <ac:chgData name="Александра Шишкова" userId="eef2855d-6d2a-495a-868b-d7a8ff178bc4" providerId="ADAL" clId="{7B157775-09E3-48EC-9A0D-EA802D431A4F}" dt="2022-02-08T09:25:20.764" v="1575" actId="20577"/>
          <ac:spMkLst>
            <pc:docMk/>
            <pc:sldMk cId="931460966" sldId="273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5:22.265" v="1576" actId="478"/>
          <ac:graphicFrameMkLst>
            <pc:docMk/>
            <pc:sldMk cId="931460966" sldId="273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45:01.160" v="1584" actId="6549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20&amp;20</a:t>
          </a:r>
          <a:r>
            <a:rPr lang="en-US" sz="1800" dirty="0">
              <a:latin typeface="TT NORMS"/>
            </a:rPr>
            <a:t> </a:t>
          </a:r>
          <a:r>
            <a:rPr lang="ru-RU" sz="1800" dirty="0">
              <a:latin typeface="TT NORMS"/>
            </a:rPr>
            <a:t>за март 2023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33A2E-ABA6-4CC0-B113-D45AFE9B77D2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6A5366D-3FE7-44B6-9946-FB3D016C8A5B}">
      <dgm:prSet custT="1"/>
      <dgm:spPr/>
      <dgm:t>
        <a:bodyPr anchor="ctr"/>
        <a:lstStyle/>
        <a:p>
          <a:pPr algn="just"/>
          <a:r>
            <a:rPr lang="ru-RU" sz="1600" dirty="0">
              <a:latin typeface="TT NORMS"/>
            </a:rPr>
            <a:t>Прочистка канализации корпуса А</a:t>
          </a:r>
        </a:p>
      </dgm:t>
    </dgm:pt>
    <dgm:pt modelId="{E3510A9B-6D99-437A-9650-D10A60163566}" type="parTrans" cxnId="{F4200E47-B265-47F3-9BAF-65D4DCDEB0BE}">
      <dgm:prSet/>
      <dgm:spPr/>
      <dgm:t>
        <a:bodyPr/>
        <a:lstStyle/>
        <a:p>
          <a:endParaRPr lang="ru-RU"/>
        </a:p>
      </dgm:t>
    </dgm:pt>
    <dgm:pt modelId="{CC43442C-01DA-40AD-9716-A6744BFE7BB5}" type="sibTrans" cxnId="{F4200E47-B265-47F3-9BAF-65D4DCDEB0BE}">
      <dgm:prSet/>
      <dgm:spPr/>
      <dgm:t>
        <a:bodyPr/>
        <a:lstStyle/>
        <a:p>
          <a:endParaRPr lang="ru-RU"/>
        </a:p>
      </dgm:t>
    </dgm:pt>
    <dgm:pt modelId="{5F3A642B-FC31-4E4D-8116-CD3B647E0730}">
      <dgm:prSet custT="1"/>
      <dgm:spPr/>
      <dgm:t>
        <a:bodyPr anchor="ctr"/>
        <a:lstStyle/>
        <a:p>
          <a:pPr algn="just"/>
          <a:r>
            <a:rPr lang="ru-RU" sz="1600" dirty="0">
              <a:latin typeface="TT NORMS"/>
            </a:rPr>
            <a:t>Замена обратного клапана на ГВС</a:t>
          </a:r>
        </a:p>
      </dgm:t>
    </dgm:pt>
    <dgm:pt modelId="{3332B1E8-2B29-4BB5-B474-4639005BAB3C}" type="parTrans" cxnId="{A67556C9-1456-43CE-8C06-8479FE963EC2}">
      <dgm:prSet/>
      <dgm:spPr/>
      <dgm:t>
        <a:bodyPr/>
        <a:lstStyle/>
        <a:p>
          <a:endParaRPr lang="ru-RU"/>
        </a:p>
      </dgm:t>
    </dgm:pt>
    <dgm:pt modelId="{CE268ED4-2E03-44F8-BDD7-9254EE449A72}" type="sibTrans" cxnId="{A67556C9-1456-43CE-8C06-8479FE963EC2}">
      <dgm:prSet/>
      <dgm:spPr/>
      <dgm:t>
        <a:bodyPr/>
        <a:lstStyle/>
        <a:p>
          <a:endParaRPr lang="ru-RU"/>
        </a:p>
      </dgm:t>
    </dgm:pt>
    <dgm:pt modelId="{C0D8A429-E6AD-43A2-BD7A-B9B13B27C273}">
      <dgm:prSet custT="1"/>
      <dgm:spPr/>
      <dgm:t>
        <a:bodyPr anchor="ctr"/>
        <a:lstStyle/>
        <a:p>
          <a:pPr algn="just"/>
          <a:r>
            <a:rPr lang="ru-RU" sz="1600" dirty="0">
              <a:latin typeface="TT NORMS"/>
            </a:rPr>
            <a:t>Модернизация системы освещения на лестницах клетках</a:t>
          </a:r>
        </a:p>
      </dgm:t>
    </dgm:pt>
    <dgm:pt modelId="{F6627069-325A-490E-949B-FA497878BED8}" type="parTrans" cxnId="{56442213-CE60-4096-9A0D-13D41E637827}">
      <dgm:prSet/>
      <dgm:spPr/>
      <dgm:t>
        <a:bodyPr/>
        <a:lstStyle/>
        <a:p>
          <a:endParaRPr lang="ru-RU"/>
        </a:p>
      </dgm:t>
    </dgm:pt>
    <dgm:pt modelId="{58461560-ABE6-405F-840B-BFCAB0131D0E}" type="sibTrans" cxnId="{56442213-CE60-4096-9A0D-13D41E637827}">
      <dgm:prSet/>
      <dgm:spPr/>
      <dgm:t>
        <a:bodyPr/>
        <a:lstStyle/>
        <a:p>
          <a:endParaRPr lang="ru-RU"/>
        </a:p>
      </dgm:t>
    </dgm:pt>
    <dgm:pt modelId="{67972B07-B50F-459B-9EA1-305BE8BA6BFE}">
      <dgm:prSet custT="1"/>
      <dgm:spPr/>
      <dgm:t>
        <a:bodyPr anchor="ctr"/>
        <a:lstStyle/>
        <a:p>
          <a:pPr algn="just"/>
          <a:r>
            <a:rPr lang="ru-RU" sz="1600" dirty="0">
              <a:latin typeface="TT NORMS"/>
            </a:rPr>
            <a:t>Восстановление работы светофора</a:t>
          </a:r>
        </a:p>
      </dgm:t>
    </dgm:pt>
    <dgm:pt modelId="{C0AE701A-BA71-4E3D-97B1-4FA425EC230B}" type="parTrans" cxnId="{BE9BDFCA-3AC4-433F-8C0B-F87DA96D581F}">
      <dgm:prSet/>
      <dgm:spPr/>
      <dgm:t>
        <a:bodyPr/>
        <a:lstStyle/>
        <a:p>
          <a:endParaRPr lang="ru-RU"/>
        </a:p>
      </dgm:t>
    </dgm:pt>
    <dgm:pt modelId="{744FA1D4-16E4-43CF-8B53-698F7A230238}" type="sibTrans" cxnId="{BE9BDFCA-3AC4-433F-8C0B-F87DA96D581F}">
      <dgm:prSet/>
      <dgm:spPr/>
      <dgm:t>
        <a:bodyPr/>
        <a:lstStyle/>
        <a:p>
          <a:endParaRPr lang="ru-RU"/>
        </a:p>
      </dgm:t>
    </dgm:pt>
    <dgm:pt modelId="{86C78556-8D74-4539-A14D-FF740140273E}">
      <dgm:prSet custT="1"/>
      <dgm:spPr/>
      <dgm:t>
        <a:bodyPr anchor="ctr"/>
        <a:lstStyle/>
        <a:p>
          <a:pPr algn="just"/>
          <a:r>
            <a:rPr lang="ru-RU" sz="1600" dirty="0">
              <a:latin typeface="TT NORMS"/>
            </a:rPr>
            <a:t>Замена роликов лифтовых дверей в корпусе А</a:t>
          </a:r>
        </a:p>
      </dgm:t>
    </dgm:pt>
    <dgm:pt modelId="{462E77D5-F6BB-4256-8E77-6D3AA534FA96}" type="parTrans" cxnId="{0085331D-6BDD-49AE-BBEC-9A18A61A66B4}">
      <dgm:prSet/>
      <dgm:spPr/>
      <dgm:t>
        <a:bodyPr/>
        <a:lstStyle/>
        <a:p>
          <a:endParaRPr lang="ru-RU"/>
        </a:p>
      </dgm:t>
    </dgm:pt>
    <dgm:pt modelId="{AAF5CE36-A604-420F-957B-29ADE1F541A9}" type="sibTrans" cxnId="{0085331D-6BDD-49AE-BBEC-9A18A61A66B4}">
      <dgm:prSet/>
      <dgm:spPr/>
      <dgm:t>
        <a:bodyPr/>
        <a:lstStyle/>
        <a:p>
          <a:endParaRPr lang="ru-RU"/>
        </a:p>
      </dgm:t>
    </dgm:pt>
    <dgm:pt modelId="{9A5E885C-BA6C-48F4-BDC1-7856B3C41AF5}">
      <dgm:prSet custT="1"/>
      <dgm:spPr/>
      <dgm:t>
        <a:bodyPr anchor="ctr"/>
        <a:lstStyle/>
        <a:p>
          <a:pPr algn="just"/>
          <a:r>
            <a:rPr lang="ru-RU" sz="1600" dirty="0">
              <a:latin typeface="TT NORMS"/>
            </a:rPr>
            <a:t>Перепаковав воздушных клапанов в вентиляционной камере, на трубопроводе теплоносителя </a:t>
          </a:r>
        </a:p>
      </dgm:t>
    </dgm:pt>
    <dgm:pt modelId="{AD053B2A-E563-4A18-B562-808885FBF77B}" type="parTrans" cxnId="{6DC0F1EA-90E8-417A-B549-8D293FB7425F}">
      <dgm:prSet/>
      <dgm:spPr/>
      <dgm:t>
        <a:bodyPr/>
        <a:lstStyle/>
        <a:p>
          <a:endParaRPr lang="ru-RU"/>
        </a:p>
      </dgm:t>
    </dgm:pt>
    <dgm:pt modelId="{204AE264-F509-4C29-8D97-66E2D122A7A8}" type="sibTrans" cxnId="{6DC0F1EA-90E8-417A-B549-8D293FB7425F}">
      <dgm:prSet/>
      <dgm:spPr/>
      <dgm:t>
        <a:bodyPr/>
        <a:lstStyle/>
        <a:p>
          <a:endParaRPr lang="ru-RU"/>
        </a:p>
      </dgm:t>
    </dgm:pt>
    <dgm:pt modelId="{9C140CFC-EE1A-4E0A-953E-D87DBC3615C8}">
      <dgm:prSet custT="1"/>
      <dgm:spPr/>
      <dgm:t>
        <a:bodyPr anchor="ctr"/>
        <a:lstStyle/>
        <a:p>
          <a:pPr algn="just"/>
          <a:r>
            <a:rPr lang="ru-RU" sz="1600" dirty="0">
              <a:latin typeface="TT NORMS"/>
            </a:rPr>
            <a:t>Поверка общедомового прибора учета воды</a:t>
          </a:r>
        </a:p>
      </dgm:t>
    </dgm:pt>
    <dgm:pt modelId="{E198ECF0-6A67-43D1-8194-08D64AE661A1}" type="parTrans" cxnId="{8C6745B2-DF32-4BD0-BB52-408DC824A876}">
      <dgm:prSet/>
      <dgm:spPr/>
    </dgm:pt>
    <dgm:pt modelId="{C6282E59-4193-4078-891C-B9D95A6011BC}" type="sibTrans" cxnId="{8C6745B2-DF32-4BD0-BB52-408DC824A876}">
      <dgm:prSet/>
      <dgm:spPr/>
    </dgm:pt>
    <dgm:pt modelId="{C144393C-C46A-407D-B9BB-663670DC4BDB}" type="pres">
      <dgm:prSet presAssocID="{7CF33A2E-ABA6-4CC0-B113-D45AFE9B77D2}" presName="vert0" presStyleCnt="0">
        <dgm:presLayoutVars>
          <dgm:dir/>
          <dgm:animOne val="branch"/>
          <dgm:animLvl val="lvl"/>
        </dgm:presLayoutVars>
      </dgm:prSet>
      <dgm:spPr/>
    </dgm:pt>
    <dgm:pt modelId="{B096780A-BBC8-415D-A39B-BBC4B43F6D00}" type="pres">
      <dgm:prSet presAssocID="{26A5366D-3FE7-44B6-9946-FB3D016C8A5B}" presName="thickLine" presStyleLbl="alignNode1" presStyleIdx="0" presStyleCnt="7"/>
      <dgm:spPr/>
    </dgm:pt>
    <dgm:pt modelId="{0AA67AC9-8942-405A-9828-10F7EEF0EE5A}" type="pres">
      <dgm:prSet presAssocID="{26A5366D-3FE7-44B6-9946-FB3D016C8A5B}" presName="horz1" presStyleCnt="0"/>
      <dgm:spPr/>
    </dgm:pt>
    <dgm:pt modelId="{6A712942-1A7C-4014-AE64-95DAE85F7CD8}" type="pres">
      <dgm:prSet presAssocID="{26A5366D-3FE7-44B6-9946-FB3D016C8A5B}" presName="tx1" presStyleLbl="revTx" presStyleIdx="0" presStyleCnt="7"/>
      <dgm:spPr/>
    </dgm:pt>
    <dgm:pt modelId="{6E2E6A6D-702B-47D1-92A7-6EFBB94FB97D}" type="pres">
      <dgm:prSet presAssocID="{26A5366D-3FE7-44B6-9946-FB3D016C8A5B}" presName="vert1" presStyleCnt="0"/>
      <dgm:spPr/>
    </dgm:pt>
    <dgm:pt modelId="{A34BD195-99E0-4212-A7C3-432D727E2EC4}" type="pres">
      <dgm:prSet presAssocID="{5F3A642B-FC31-4E4D-8116-CD3B647E0730}" presName="thickLine" presStyleLbl="alignNode1" presStyleIdx="1" presStyleCnt="7"/>
      <dgm:spPr/>
    </dgm:pt>
    <dgm:pt modelId="{5E58B296-3C44-4A91-B587-E0ED41D965EC}" type="pres">
      <dgm:prSet presAssocID="{5F3A642B-FC31-4E4D-8116-CD3B647E0730}" presName="horz1" presStyleCnt="0"/>
      <dgm:spPr/>
    </dgm:pt>
    <dgm:pt modelId="{CDB64133-80CF-4ED0-BDFA-FE2CEFC3E43F}" type="pres">
      <dgm:prSet presAssocID="{5F3A642B-FC31-4E4D-8116-CD3B647E0730}" presName="tx1" presStyleLbl="revTx" presStyleIdx="1" presStyleCnt="7"/>
      <dgm:spPr/>
    </dgm:pt>
    <dgm:pt modelId="{DE3CF271-0C20-4267-B40C-0BF9A2491B03}" type="pres">
      <dgm:prSet presAssocID="{5F3A642B-FC31-4E4D-8116-CD3B647E0730}" presName="vert1" presStyleCnt="0"/>
      <dgm:spPr/>
    </dgm:pt>
    <dgm:pt modelId="{FB9B352A-A8BC-4B46-A061-38A1A88839F0}" type="pres">
      <dgm:prSet presAssocID="{C0D8A429-E6AD-43A2-BD7A-B9B13B27C273}" presName="thickLine" presStyleLbl="alignNode1" presStyleIdx="2" presStyleCnt="7"/>
      <dgm:spPr/>
    </dgm:pt>
    <dgm:pt modelId="{5EFB54CB-4847-4F6B-855D-011BD0A86E17}" type="pres">
      <dgm:prSet presAssocID="{C0D8A429-E6AD-43A2-BD7A-B9B13B27C273}" presName="horz1" presStyleCnt="0"/>
      <dgm:spPr/>
    </dgm:pt>
    <dgm:pt modelId="{0C5AA515-5661-4140-B5C5-30D792324835}" type="pres">
      <dgm:prSet presAssocID="{C0D8A429-E6AD-43A2-BD7A-B9B13B27C273}" presName="tx1" presStyleLbl="revTx" presStyleIdx="2" presStyleCnt="7"/>
      <dgm:spPr/>
    </dgm:pt>
    <dgm:pt modelId="{2164E134-7730-429F-8676-D45C29CC60D7}" type="pres">
      <dgm:prSet presAssocID="{C0D8A429-E6AD-43A2-BD7A-B9B13B27C273}" presName="vert1" presStyleCnt="0"/>
      <dgm:spPr/>
    </dgm:pt>
    <dgm:pt modelId="{F8A92B94-A9BB-4942-8F27-F9860B9B81CD}" type="pres">
      <dgm:prSet presAssocID="{67972B07-B50F-459B-9EA1-305BE8BA6BFE}" presName="thickLine" presStyleLbl="alignNode1" presStyleIdx="3" presStyleCnt="7"/>
      <dgm:spPr/>
    </dgm:pt>
    <dgm:pt modelId="{C27AD5F4-4E0B-45F0-82C2-DFC983953A5E}" type="pres">
      <dgm:prSet presAssocID="{67972B07-B50F-459B-9EA1-305BE8BA6BFE}" presName="horz1" presStyleCnt="0"/>
      <dgm:spPr/>
    </dgm:pt>
    <dgm:pt modelId="{76ED26B6-23F7-463B-A0F6-187303C0C07F}" type="pres">
      <dgm:prSet presAssocID="{67972B07-B50F-459B-9EA1-305BE8BA6BFE}" presName="tx1" presStyleLbl="revTx" presStyleIdx="3" presStyleCnt="7"/>
      <dgm:spPr/>
    </dgm:pt>
    <dgm:pt modelId="{1987F1C5-BE72-4CF4-B850-739CA5B8CCE9}" type="pres">
      <dgm:prSet presAssocID="{67972B07-B50F-459B-9EA1-305BE8BA6BFE}" presName="vert1" presStyleCnt="0"/>
      <dgm:spPr/>
    </dgm:pt>
    <dgm:pt modelId="{D8B9B190-928D-4C74-8A64-3522AAA8B978}" type="pres">
      <dgm:prSet presAssocID="{86C78556-8D74-4539-A14D-FF740140273E}" presName="thickLine" presStyleLbl="alignNode1" presStyleIdx="4" presStyleCnt="7"/>
      <dgm:spPr/>
    </dgm:pt>
    <dgm:pt modelId="{1A29932B-68D2-4858-90EE-6AF2D6B6C902}" type="pres">
      <dgm:prSet presAssocID="{86C78556-8D74-4539-A14D-FF740140273E}" presName="horz1" presStyleCnt="0"/>
      <dgm:spPr/>
    </dgm:pt>
    <dgm:pt modelId="{D4F0F369-C836-45B7-A28F-C4A4F7910B41}" type="pres">
      <dgm:prSet presAssocID="{86C78556-8D74-4539-A14D-FF740140273E}" presName="tx1" presStyleLbl="revTx" presStyleIdx="4" presStyleCnt="7"/>
      <dgm:spPr/>
    </dgm:pt>
    <dgm:pt modelId="{D983CE54-5377-49AB-9207-E389B2CE1AB8}" type="pres">
      <dgm:prSet presAssocID="{86C78556-8D74-4539-A14D-FF740140273E}" presName="vert1" presStyleCnt="0"/>
      <dgm:spPr/>
    </dgm:pt>
    <dgm:pt modelId="{A639C59D-E845-487A-91A8-F60B3CC4CA89}" type="pres">
      <dgm:prSet presAssocID="{9A5E885C-BA6C-48F4-BDC1-7856B3C41AF5}" presName="thickLine" presStyleLbl="alignNode1" presStyleIdx="5" presStyleCnt="7"/>
      <dgm:spPr/>
    </dgm:pt>
    <dgm:pt modelId="{38E7DFD9-F971-403B-8C1D-E879CCCBEDAB}" type="pres">
      <dgm:prSet presAssocID="{9A5E885C-BA6C-48F4-BDC1-7856B3C41AF5}" presName="horz1" presStyleCnt="0"/>
      <dgm:spPr/>
    </dgm:pt>
    <dgm:pt modelId="{15D54253-72EA-43F3-A0B8-846501F6B990}" type="pres">
      <dgm:prSet presAssocID="{9A5E885C-BA6C-48F4-BDC1-7856B3C41AF5}" presName="tx1" presStyleLbl="revTx" presStyleIdx="5" presStyleCnt="7"/>
      <dgm:spPr/>
    </dgm:pt>
    <dgm:pt modelId="{26AA7D44-4271-4054-ADE5-29C2372BF61A}" type="pres">
      <dgm:prSet presAssocID="{9A5E885C-BA6C-48F4-BDC1-7856B3C41AF5}" presName="vert1" presStyleCnt="0"/>
      <dgm:spPr/>
    </dgm:pt>
    <dgm:pt modelId="{0D42224A-EA65-479C-9CBC-DED634D687F1}" type="pres">
      <dgm:prSet presAssocID="{9C140CFC-EE1A-4E0A-953E-D87DBC3615C8}" presName="thickLine" presStyleLbl="alignNode1" presStyleIdx="6" presStyleCnt="7"/>
      <dgm:spPr/>
    </dgm:pt>
    <dgm:pt modelId="{D3C95056-0527-4615-9629-EF87131858DA}" type="pres">
      <dgm:prSet presAssocID="{9C140CFC-EE1A-4E0A-953E-D87DBC3615C8}" presName="horz1" presStyleCnt="0"/>
      <dgm:spPr/>
    </dgm:pt>
    <dgm:pt modelId="{B0C85A23-82DE-45D9-838B-9D9250D2D6B9}" type="pres">
      <dgm:prSet presAssocID="{9C140CFC-EE1A-4E0A-953E-D87DBC3615C8}" presName="tx1" presStyleLbl="revTx" presStyleIdx="6" presStyleCnt="7"/>
      <dgm:spPr/>
    </dgm:pt>
    <dgm:pt modelId="{A7980378-094D-4891-A13B-59B6A1A0231C}" type="pres">
      <dgm:prSet presAssocID="{9C140CFC-EE1A-4E0A-953E-D87DBC3615C8}" presName="vert1" presStyleCnt="0"/>
      <dgm:spPr/>
    </dgm:pt>
  </dgm:ptLst>
  <dgm:cxnLst>
    <dgm:cxn modelId="{5D922400-47DD-48A7-BA08-DE9D93C571D2}" type="presOf" srcId="{C0D8A429-E6AD-43A2-BD7A-B9B13B27C273}" destId="{0C5AA515-5661-4140-B5C5-30D792324835}" srcOrd="0" destOrd="0" presId="urn:microsoft.com/office/officeart/2008/layout/LinedList"/>
    <dgm:cxn modelId="{A8E6BF07-347D-4AB4-867B-7042A6117579}" type="presOf" srcId="{67972B07-B50F-459B-9EA1-305BE8BA6BFE}" destId="{76ED26B6-23F7-463B-A0F6-187303C0C07F}" srcOrd="0" destOrd="0" presId="urn:microsoft.com/office/officeart/2008/layout/LinedList"/>
    <dgm:cxn modelId="{56442213-CE60-4096-9A0D-13D41E637827}" srcId="{7CF33A2E-ABA6-4CC0-B113-D45AFE9B77D2}" destId="{C0D8A429-E6AD-43A2-BD7A-B9B13B27C273}" srcOrd="2" destOrd="0" parTransId="{F6627069-325A-490E-949B-FA497878BED8}" sibTransId="{58461560-ABE6-405F-840B-BFCAB0131D0E}"/>
    <dgm:cxn modelId="{0085331D-6BDD-49AE-BBEC-9A18A61A66B4}" srcId="{7CF33A2E-ABA6-4CC0-B113-D45AFE9B77D2}" destId="{86C78556-8D74-4539-A14D-FF740140273E}" srcOrd="4" destOrd="0" parTransId="{462E77D5-F6BB-4256-8E77-6D3AA534FA96}" sibTransId="{AAF5CE36-A604-420F-957B-29ADE1F541A9}"/>
    <dgm:cxn modelId="{BA4ED724-CC60-4F12-8D8F-E2FEA0990EE6}" type="presOf" srcId="{9A5E885C-BA6C-48F4-BDC1-7856B3C41AF5}" destId="{15D54253-72EA-43F3-A0B8-846501F6B990}" srcOrd="0" destOrd="0" presId="urn:microsoft.com/office/officeart/2008/layout/LinedList"/>
    <dgm:cxn modelId="{999A6F3C-5818-4813-8CE9-3E642A52BC0C}" type="presOf" srcId="{7CF33A2E-ABA6-4CC0-B113-D45AFE9B77D2}" destId="{C144393C-C46A-407D-B9BB-663670DC4BDB}" srcOrd="0" destOrd="0" presId="urn:microsoft.com/office/officeart/2008/layout/LinedList"/>
    <dgm:cxn modelId="{F4200E47-B265-47F3-9BAF-65D4DCDEB0BE}" srcId="{7CF33A2E-ABA6-4CC0-B113-D45AFE9B77D2}" destId="{26A5366D-3FE7-44B6-9946-FB3D016C8A5B}" srcOrd="0" destOrd="0" parTransId="{E3510A9B-6D99-437A-9650-D10A60163566}" sibTransId="{CC43442C-01DA-40AD-9716-A6744BFE7BB5}"/>
    <dgm:cxn modelId="{0DA6FA47-9EA9-456F-A6F3-130792E2CC0F}" type="presOf" srcId="{26A5366D-3FE7-44B6-9946-FB3D016C8A5B}" destId="{6A712942-1A7C-4014-AE64-95DAE85F7CD8}" srcOrd="0" destOrd="0" presId="urn:microsoft.com/office/officeart/2008/layout/LinedList"/>
    <dgm:cxn modelId="{EBEC6382-7B1D-4DC8-91D9-02F2A58E9E24}" type="presOf" srcId="{86C78556-8D74-4539-A14D-FF740140273E}" destId="{D4F0F369-C836-45B7-A28F-C4A4F7910B41}" srcOrd="0" destOrd="0" presId="urn:microsoft.com/office/officeart/2008/layout/LinedList"/>
    <dgm:cxn modelId="{8C6745B2-DF32-4BD0-BB52-408DC824A876}" srcId="{7CF33A2E-ABA6-4CC0-B113-D45AFE9B77D2}" destId="{9C140CFC-EE1A-4E0A-953E-D87DBC3615C8}" srcOrd="6" destOrd="0" parTransId="{E198ECF0-6A67-43D1-8194-08D64AE661A1}" sibTransId="{C6282E59-4193-4078-891C-B9D95A6011BC}"/>
    <dgm:cxn modelId="{A67556C9-1456-43CE-8C06-8479FE963EC2}" srcId="{7CF33A2E-ABA6-4CC0-B113-D45AFE9B77D2}" destId="{5F3A642B-FC31-4E4D-8116-CD3B647E0730}" srcOrd="1" destOrd="0" parTransId="{3332B1E8-2B29-4BB5-B474-4639005BAB3C}" sibTransId="{CE268ED4-2E03-44F8-BDD7-9254EE449A72}"/>
    <dgm:cxn modelId="{BE9BDFCA-3AC4-433F-8C0B-F87DA96D581F}" srcId="{7CF33A2E-ABA6-4CC0-B113-D45AFE9B77D2}" destId="{67972B07-B50F-459B-9EA1-305BE8BA6BFE}" srcOrd="3" destOrd="0" parTransId="{C0AE701A-BA71-4E3D-97B1-4FA425EC230B}" sibTransId="{744FA1D4-16E4-43CF-8B53-698F7A230238}"/>
    <dgm:cxn modelId="{7155DACD-4AD9-496E-B70F-DD39BFF8126F}" type="presOf" srcId="{5F3A642B-FC31-4E4D-8116-CD3B647E0730}" destId="{CDB64133-80CF-4ED0-BDFA-FE2CEFC3E43F}" srcOrd="0" destOrd="0" presId="urn:microsoft.com/office/officeart/2008/layout/LinedList"/>
    <dgm:cxn modelId="{7D1B97D3-B7A4-4BC8-A508-70A0E061116A}" type="presOf" srcId="{9C140CFC-EE1A-4E0A-953E-D87DBC3615C8}" destId="{B0C85A23-82DE-45D9-838B-9D9250D2D6B9}" srcOrd="0" destOrd="0" presId="urn:microsoft.com/office/officeart/2008/layout/LinedList"/>
    <dgm:cxn modelId="{6DC0F1EA-90E8-417A-B549-8D293FB7425F}" srcId="{7CF33A2E-ABA6-4CC0-B113-D45AFE9B77D2}" destId="{9A5E885C-BA6C-48F4-BDC1-7856B3C41AF5}" srcOrd="5" destOrd="0" parTransId="{AD053B2A-E563-4A18-B562-808885FBF77B}" sibTransId="{204AE264-F509-4C29-8D97-66E2D122A7A8}"/>
    <dgm:cxn modelId="{03990C7B-7699-49A7-AD67-286E64168F51}" type="presParOf" srcId="{C144393C-C46A-407D-B9BB-663670DC4BDB}" destId="{B096780A-BBC8-415D-A39B-BBC4B43F6D00}" srcOrd="0" destOrd="0" presId="urn:microsoft.com/office/officeart/2008/layout/LinedList"/>
    <dgm:cxn modelId="{CE97D91A-FDE8-4B27-A77C-4E8C43F90EB7}" type="presParOf" srcId="{C144393C-C46A-407D-B9BB-663670DC4BDB}" destId="{0AA67AC9-8942-405A-9828-10F7EEF0EE5A}" srcOrd="1" destOrd="0" presId="urn:microsoft.com/office/officeart/2008/layout/LinedList"/>
    <dgm:cxn modelId="{7DD713E7-BF45-4E77-9A8C-89AB8778DAA4}" type="presParOf" srcId="{0AA67AC9-8942-405A-9828-10F7EEF0EE5A}" destId="{6A712942-1A7C-4014-AE64-95DAE85F7CD8}" srcOrd="0" destOrd="0" presId="urn:microsoft.com/office/officeart/2008/layout/LinedList"/>
    <dgm:cxn modelId="{FC11DDDD-FF0E-4FE1-BA17-036C97829094}" type="presParOf" srcId="{0AA67AC9-8942-405A-9828-10F7EEF0EE5A}" destId="{6E2E6A6D-702B-47D1-92A7-6EFBB94FB97D}" srcOrd="1" destOrd="0" presId="urn:microsoft.com/office/officeart/2008/layout/LinedList"/>
    <dgm:cxn modelId="{9EF66719-F6CF-4F6A-966A-F8595AADDC30}" type="presParOf" srcId="{C144393C-C46A-407D-B9BB-663670DC4BDB}" destId="{A34BD195-99E0-4212-A7C3-432D727E2EC4}" srcOrd="2" destOrd="0" presId="urn:microsoft.com/office/officeart/2008/layout/LinedList"/>
    <dgm:cxn modelId="{4DC96D7B-F514-42D9-8A95-F73211EA42F2}" type="presParOf" srcId="{C144393C-C46A-407D-B9BB-663670DC4BDB}" destId="{5E58B296-3C44-4A91-B587-E0ED41D965EC}" srcOrd="3" destOrd="0" presId="urn:microsoft.com/office/officeart/2008/layout/LinedList"/>
    <dgm:cxn modelId="{625CB56E-B459-4E57-8D65-10FD58814493}" type="presParOf" srcId="{5E58B296-3C44-4A91-B587-E0ED41D965EC}" destId="{CDB64133-80CF-4ED0-BDFA-FE2CEFC3E43F}" srcOrd="0" destOrd="0" presId="urn:microsoft.com/office/officeart/2008/layout/LinedList"/>
    <dgm:cxn modelId="{4500ECA1-AC84-480C-A484-391AC6A627B9}" type="presParOf" srcId="{5E58B296-3C44-4A91-B587-E0ED41D965EC}" destId="{DE3CF271-0C20-4267-B40C-0BF9A2491B03}" srcOrd="1" destOrd="0" presId="urn:microsoft.com/office/officeart/2008/layout/LinedList"/>
    <dgm:cxn modelId="{FC76E746-BBF4-463D-BB81-6925633137D8}" type="presParOf" srcId="{C144393C-C46A-407D-B9BB-663670DC4BDB}" destId="{FB9B352A-A8BC-4B46-A061-38A1A88839F0}" srcOrd="4" destOrd="0" presId="urn:microsoft.com/office/officeart/2008/layout/LinedList"/>
    <dgm:cxn modelId="{BAD781B0-BD49-48E2-9CD7-FA7E91DC744E}" type="presParOf" srcId="{C144393C-C46A-407D-B9BB-663670DC4BDB}" destId="{5EFB54CB-4847-4F6B-855D-011BD0A86E17}" srcOrd="5" destOrd="0" presId="urn:microsoft.com/office/officeart/2008/layout/LinedList"/>
    <dgm:cxn modelId="{B4657C02-2101-494D-905C-18FDA4EA2652}" type="presParOf" srcId="{5EFB54CB-4847-4F6B-855D-011BD0A86E17}" destId="{0C5AA515-5661-4140-B5C5-30D792324835}" srcOrd="0" destOrd="0" presId="urn:microsoft.com/office/officeart/2008/layout/LinedList"/>
    <dgm:cxn modelId="{CC5D226F-F69D-41C1-A201-E7EE9771B75C}" type="presParOf" srcId="{5EFB54CB-4847-4F6B-855D-011BD0A86E17}" destId="{2164E134-7730-429F-8676-D45C29CC60D7}" srcOrd="1" destOrd="0" presId="urn:microsoft.com/office/officeart/2008/layout/LinedList"/>
    <dgm:cxn modelId="{DDD3F749-6DBF-4CAA-AA0F-2B90226FB7B8}" type="presParOf" srcId="{C144393C-C46A-407D-B9BB-663670DC4BDB}" destId="{F8A92B94-A9BB-4942-8F27-F9860B9B81CD}" srcOrd="6" destOrd="0" presId="urn:microsoft.com/office/officeart/2008/layout/LinedList"/>
    <dgm:cxn modelId="{82AB32BA-F9E7-4117-A9FF-48FBBC41BA55}" type="presParOf" srcId="{C144393C-C46A-407D-B9BB-663670DC4BDB}" destId="{C27AD5F4-4E0B-45F0-82C2-DFC983953A5E}" srcOrd="7" destOrd="0" presId="urn:microsoft.com/office/officeart/2008/layout/LinedList"/>
    <dgm:cxn modelId="{AB2968DA-450D-46CB-9DE9-16C0B6CDF441}" type="presParOf" srcId="{C27AD5F4-4E0B-45F0-82C2-DFC983953A5E}" destId="{76ED26B6-23F7-463B-A0F6-187303C0C07F}" srcOrd="0" destOrd="0" presId="urn:microsoft.com/office/officeart/2008/layout/LinedList"/>
    <dgm:cxn modelId="{AB5F99D9-4F43-412D-8309-878F6A6CAA1B}" type="presParOf" srcId="{C27AD5F4-4E0B-45F0-82C2-DFC983953A5E}" destId="{1987F1C5-BE72-4CF4-B850-739CA5B8CCE9}" srcOrd="1" destOrd="0" presId="urn:microsoft.com/office/officeart/2008/layout/LinedList"/>
    <dgm:cxn modelId="{B8CAF46D-771D-41EE-BC13-02CEFCDC2BDE}" type="presParOf" srcId="{C144393C-C46A-407D-B9BB-663670DC4BDB}" destId="{D8B9B190-928D-4C74-8A64-3522AAA8B978}" srcOrd="8" destOrd="0" presId="urn:microsoft.com/office/officeart/2008/layout/LinedList"/>
    <dgm:cxn modelId="{55C63E33-896B-462D-91DD-382B595CA668}" type="presParOf" srcId="{C144393C-C46A-407D-B9BB-663670DC4BDB}" destId="{1A29932B-68D2-4858-90EE-6AF2D6B6C902}" srcOrd="9" destOrd="0" presId="urn:microsoft.com/office/officeart/2008/layout/LinedList"/>
    <dgm:cxn modelId="{522655B6-EBCD-46C4-93C9-42B0F8FAD46B}" type="presParOf" srcId="{1A29932B-68D2-4858-90EE-6AF2D6B6C902}" destId="{D4F0F369-C836-45B7-A28F-C4A4F7910B41}" srcOrd="0" destOrd="0" presId="urn:microsoft.com/office/officeart/2008/layout/LinedList"/>
    <dgm:cxn modelId="{32EDEF96-721F-4AF9-A6A5-3A78F7CE5C5C}" type="presParOf" srcId="{1A29932B-68D2-4858-90EE-6AF2D6B6C902}" destId="{D983CE54-5377-49AB-9207-E389B2CE1AB8}" srcOrd="1" destOrd="0" presId="urn:microsoft.com/office/officeart/2008/layout/LinedList"/>
    <dgm:cxn modelId="{0E60EAEE-36A8-487A-8C1E-372EB2827EF1}" type="presParOf" srcId="{C144393C-C46A-407D-B9BB-663670DC4BDB}" destId="{A639C59D-E845-487A-91A8-F60B3CC4CA89}" srcOrd="10" destOrd="0" presId="urn:microsoft.com/office/officeart/2008/layout/LinedList"/>
    <dgm:cxn modelId="{C552A74D-78BA-40D0-9C74-B631092306C9}" type="presParOf" srcId="{C144393C-C46A-407D-B9BB-663670DC4BDB}" destId="{38E7DFD9-F971-403B-8C1D-E879CCCBEDAB}" srcOrd="11" destOrd="0" presId="urn:microsoft.com/office/officeart/2008/layout/LinedList"/>
    <dgm:cxn modelId="{F3021FA4-17BC-4EF8-B922-630892A5FBC2}" type="presParOf" srcId="{38E7DFD9-F971-403B-8C1D-E879CCCBEDAB}" destId="{15D54253-72EA-43F3-A0B8-846501F6B990}" srcOrd="0" destOrd="0" presId="urn:microsoft.com/office/officeart/2008/layout/LinedList"/>
    <dgm:cxn modelId="{CEED410C-FA5E-4C14-8B05-0B6FC3968120}" type="presParOf" srcId="{38E7DFD9-F971-403B-8C1D-E879CCCBEDAB}" destId="{26AA7D44-4271-4054-ADE5-29C2372BF61A}" srcOrd="1" destOrd="0" presId="urn:microsoft.com/office/officeart/2008/layout/LinedList"/>
    <dgm:cxn modelId="{E516F45B-7635-4EDD-AB7E-7253B9207DDB}" type="presParOf" srcId="{C144393C-C46A-407D-B9BB-663670DC4BDB}" destId="{0D42224A-EA65-479C-9CBC-DED634D687F1}" srcOrd="12" destOrd="0" presId="urn:microsoft.com/office/officeart/2008/layout/LinedList"/>
    <dgm:cxn modelId="{6885E0DD-B1A4-438E-8736-749C28F64A35}" type="presParOf" srcId="{C144393C-C46A-407D-B9BB-663670DC4BDB}" destId="{D3C95056-0527-4615-9629-EF87131858DA}" srcOrd="13" destOrd="0" presId="urn:microsoft.com/office/officeart/2008/layout/LinedList"/>
    <dgm:cxn modelId="{32FC8A68-849B-4E95-9F1A-92CCBD15FB8D}" type="presParOf" srcId="{D3C95056-0527-4615-9629-EF87131858DA}" destId="{B0C85A23-82DE-45D9-838B-9D9250D2D6B9}" srcOrd="0" destOrd="0" presId="urn:microsoft.com/office/officeart/2008/layout/LinedList"/>
    <dgm:cxn modelId="{555AE08A-B510-4659-9A1D-BC622AB0367D}" type="presParOf" srcId="{D3C95056-0527-4615-9629-EF87131858DA}" destId="{A7980378-094D-4891-A13B-59B6A1A0231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20&amp;20</a:t>
          </a:r>
          <a:r>
            <a:rPr lang="en-US" sz="1800" kern="1200" dirty="0">
              <a:latin typeface="TT NORMS"/>
            </a:rPr>
            <a:t> </a:t>
          </a:r>
          <a:r>
            <a:rPr lang="ru-RU" sz="1800" kern="1200" dirty="0">
              <a:latin typeface="TT NORMS"/>
            </a:rPr>
            <a:t>за март 2023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6780A-BBC8-415D-A39B-BBC4B43F6D00}">
      <dsp:nvSpPr>
        <dsp:cNvPr id="0" name=""/>
        <dsp:cNvSpPr/>
      </dsp:nvSpPr>
      <dsp:spPr>
        <a:xfrm>
          <a:off x="0" y="580"/>
          <a:ext cx="85943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A712942-1A7C-4014-AE64-95DAE85F7CD8}">
      <dsp:nvSpPr>
        <dsp:cNvPr id="0" name=""/>
        <dsp:cNvSpPr/>
      </dsp:nvSpPr>
      <dsp:spPr>
        <a:xfrm>
          <a:off x="0" y="580"/>
          <a:ext cx="8594330" cy="678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Прочистка канализации корпуса А</a:t>
          </a:r>
        </a:p>
      </dsp:txBody>
      <dsp:txXfrm>
        <a:off x="0" y="580"/>
        <a:ext cx="8594330" cy="678856"/>
      </dsp:txXfrm>
    </dsp:sp>
    <dsp:sp modelId="{A34BD195-99E0-4212-A7C3-432D727E2EC4}">
      <dsp:nvSpPr>
        <dsp:cNvPr id="0" name=""/>
        <dsp:cNvSpPr/>
      </dsp:nvSpPr>
      <dsp:spPr>
        <a:xfrm>
          <a:off x="0" y="679436"/>
          <a:ext cx="8594330" cy="0"/>
        </a:xfrm>
        <a:prstGeom prst="line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B64133-80CF-4ED0-BDFA-FE2CEFC3E43F}">
      <dsp:nvSpPr>
        <dsp:cNvPr id="0" name=""/>
        <dsp:cNvSpPr/>
      </dsp:nvSpPr>
      <dsp:spPr>
        <a:xfrm>
          <a:off x="0" y="679436"/>
          <a:ext cx="8594330" cy="678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Замена обратного клапана на ГВС</a:t>
          </a:r>
        </a:p>
      </dsp:txBody>
      <dsp:txXfrm>
        <a:off x="0" y="679436"/>
        <a:ext cx="8594330" cy="678856"/>
      </dsp:txXfrm>
    </dsp:sp>
    <dsp:sp modelId="{FB9B352A-A8BC-4B46-A061-38A1A88839F0}">
      <dsp:nvSpPr>
        <dsp:cNvPr id="0" name=""/>
        <dsp:cNvSpPr/>
      </dsp:nvSpPr>
      <dsp:spPr>
        <a:xfrm>
          <a:off x="0" y="1358292"/>
          <a:ext cx="8594330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C5AA515-5661-4140-B5C5-30D792324835}">
      <dsp:nvSpPr>
        <dsp:cNvPr id="0" name=""/>
        <dsp:cNvSpPr/>
      </dsp:nvSpPr>
      <dsp:spPr>
        <a:xfrm>
          <a:off x="0" y="1358292"/>
          <a:ext cx="8594330" cy="678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Модернизация системы освещения на лестницах клетках</a:t>
          </a:r>
        </a:p>
      </dsp:txBody>
      <dsp:txXfrm>
        <a:off x="0" y="1358292"/>
        <a:ext cx="8594330" cy="678856"/>
      </dsp:txXfrm>
    </dsp:sp>
    <dsp:sp modelId="{F8A92B94-A9BB-4942-8F27-F9860B9B81CD}">
      <dsp:nvSpPr>
        <dsp:cNvPr id="0" name=""/>
        <dsp:cNvSpPr/>
      </dsp:nvSpPr>
      <dsp:spPr>
        <a:xfrm>
          <a:off x="0" y="2037149"/>
          <a:ext cx="8594330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6ED26B6-23F7-463B-A0F6-187303C0C07F}">
      <dsp:nvSpPr>
        <dsp:cNvPr id="0" name=""/>
        <dsp:cNvSpPr/>
      </dsp:nvSpPr>
      <dsp:spPr>
        <a:xfrm>
          <a:off x="0" y="2037149"/>
          <a:ext cx="8594330" cy="678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Восстановление работы светофора</a:t>
          </a:r>
        </a:p>
      </dsp:txBody>
      <dsp:txXfrm>
        <a:off x="0" y="2037149"/>
        <a:ext cx="8594330" cy="678856"/>
      </dsp:txXfrm>
    </dsp:sp>
    <dsp:sp modelId="{D8B9B190-928D-4C74-8A64-3522AAA8B978}">
      <dsp:nvSpPr>
        <dsp:cNvPr id="0" name=""/>
        <dsp:cNvSpPr/>
      </dsp:nvSpPr>
      <dsp:spPr>
        <a:xfrm>
          <a:off x="0" y="2716005"/>
          <a:ext cx="8594330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F0F369-C836-45B7-A28F-C4A4F7910B41}">
      <dsp:nvSpPr>
        <dsp:cNvPr id="0" name=""/>
        <dsp:cNvSpPr/>
      </dsp:nvSpPr>
      <dsp:spPr>
        <a:xfrm>
          <a:off x="0" y="2716005"/>
          <a:ext cx="8594330" cy="678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Замена роликов лифтовых дверей в корпусе А</a:t>
          </a:r>
        </a:p>
      </dsp:txBody>
      <dsp:txXfrm>
        <a:off x="0" y="2716005"/>
        <a:ext cx="8594330" cy="678856"/>
      </dsp:txXfrm>
    </dsp:sp>
    <dsp:sp modelId="{A639C59D-E845-487A-91A8-F60B3CC4CA89}">
      <dsp:nvSpPr>
        <dsp:cNvPr id="0" name=""/>
        <dsp:cNvSpPr/>
      </dsp:nvSpPr>
      <dsp:spPr>
        <a:xfrm>
          <a:off x="0" y="3394862"/>
          <a:ext cx="8594330" cy="0"/>
        </a:xfrm>
        <a:prstGeom prst="line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5D54253-72EA-43F3-A0B8-846501F6B990}">
      <dsp:nvSpPr>
        <dsp:cNvPr id="0" name=""/>
        <dsp:cNvSpPr/>
      </dsp:nvSpPr>
      <dsp:spPr>
        <a:xfrm>
          <a:off x="0" y="3394862"/>
          <a:ext cx="8594330" cy="678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Перепаковав воздушных клапанов в вентиляционной камере, на трубопроводе теплоносителя </a:t>
          </a:r>
        </a:p>
      </dsp:txBody>
      <dsp:txXfrm>
        <a:off x="0" y="3394862"/>
        <a:ext cx="8594330" cy="678856"/>
      </dsp:txXfrm>
    </dsp:sp>
    <dsp:sp modelId="{0D42224A-EA65-479C-9CBC-DED634D687F1}">
      <dsp:nvSpPr>
        <dsp:cNvPr id="0" name=""/>
        <dsp:cNvSpPr/>
      </dsp:nvSpPr>
      <dsp:spPr>
        <a:xfrm>
          <a:off x="0" y="4073718"/>
          <a:ext cx="859433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0C85A23-82DE-45D9-838B-9D9250D2D6B9}">
      <dsp:nvSpPr>
        <dsp:cNvPr id="0" name=""/>
        <dsp:cNvSpPr/>
      </dsp:nvSpPr>
      <dsp:spPr>
        <a:xfrm>
          <a:off x="0" y="4073718"/>
          <a:ext cx="8594330" cy="678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Поверка общедомового прибора учета воды</a:t>
          </a:r>
        </a:p>
      </dsp:txBody>
      <dsp:txXfrm>
        <a:off x="0" y="4073718"/>
        <a:ext cx="8594330" cy="678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здание, пустой, дом&#10;&#10;Автоматически созданное описание">
            <a:extLst>
              <a:ext uri="{FF2B5EF4-FFF2-40B4-BE49-F238E27FC236}">
                <a16:creationId xmlns:a16="http://schemas.microsoft.com/office/drawing/2014/main" id="{B6801258-5788-05B5-3F56-D916B5ADAC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4" t="-211" r="5646" b="211"/>
          <a:stretch/>
        </p:blipFill>
        <p:spPr>
          <a:xfrm>
            <a:off x="3634451" y="-17252"/>
            <a:ext cx="5509549" cy="6867938"/>
          </a:xfrm>
          <a:prstGeom prst="flowChartManualOperation">
            <a:avLst/>
          </a:prstGeom>
        </p:spPr>
      </p:pic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id="{DCE87507-77A9-30C6-1025-8FEF5CC2B5AD}"/>
              </a:ext>
            </a:extLst>
          </p:cNvPr>
          <p:cNvSpPr/>
          <p:nvPr/>
        </p:nvSpPr>
        <p:spPr>
          <a:xfrm>
            <a:off x="0" y="2558588"/>
            <a:ext cx="6805914" cy="180097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0A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79560" y="2579813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</a:t>
            </a:r>
            <a:r>
              <a:rPr lang="de-DE" sz="2900" b="1" dirty="0">
                <a:solidFill>
                  <a:srgbClr val="703C1D"/>
                </a:solidFill>
                <a:latin typeface="TT NORMS"/>
                <a:cs typeface="Calibri Light"/>
              </a:rPr>
              <a:t>20</a:t>
            </a:r>
            <a:r>
              <a:rPr lang="en-US" sz="2900" b="1" dirty="0">
                <a:solidFill>
                  <a:srgbClr val="703C1D"/>
                </a:solidFill>
                <a:latin typeface="TT NORMS"/>
                <a:cs typeface="Calibri Light"/>
              </a:rPr>
              <a:t>&amp;20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79559" y="3913949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Март 2023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678874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4505" y="309118"/>
            <a:ext cx="6300501" cy="253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Влажная уборка ворот паркинга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 descr="Изображение выглядит как пол&#10;&#10;Автоматически созданное описание">
            <a:extLst>
              <a:ext uri="{FF2B5EF4-FFF2-40B4-BE49-F238E27FC236}">
                <a16:creationId xmlns:a16="http://schemas.microsoft.com/office/drawing/2014/main" id="{6EDD6636-C4D6-C6A5-D46A-FAEC795222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1293962"/>
            <a:ext cx="2160000" cy="3840000"/>
          </a:xfrm>
          <a:prstGeom prst="rect">
            <a:avLst/>
          </a:prstGeom>
        </p:spPr>
      </p:pic>
      <p:pic>
        <p:nvPicPr>
          <p:cNvPr id="9" name="Рисунок 8" descr="Изображение выглядит как пол, земля&#10;&#10;Автоматически созданное описание">
            <a:extLst>
              <a:ext uri="{FF2B5EF4-FFF2-40B4-BE49-F238E27FC236}">
                <a16:creationId xmlns:a16="http://schemas.microsoft.com/office/drawing/2014/main" id="{5F1D5BB1-CF97-6D08-5F5E-DFF54C58DC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1293962"/>
            <a:ext cx="2160000" cy="38400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пол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756F37CE-2598-22E2-B4F5-A424A2D7A1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0" y="1293962"/>
            <a:ext cx="2160000" cy="384139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пол&#10;&#10;Автоматически созданное описание">
            <a:extLst>
              <a:ext uri="{FF2B5EF4-FFF2-40B4-BE49-F238E27FC236}">
                <a16:creationId xmlns:a16="http://schemas.microsoft.com/office/drawing/2014/main" id="{CB324D63-CF05-661E-3CA1-7F1950EB0D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293962"/>
            <a:ext cx="2160000" cy="383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01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4505" y="309118"/>
            <a:ext cx="6300501" cy="253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Очистка прилегающей территории от гранитной крошки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601A19-D514-CB87-0827-05B0F56BD0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00" y="1331944"/>
            <a:ext cx="2880000" cy="3840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плиточный&#10;&#10;Автоматически созданное описание">
            <a:extLst>
              <a:ext uri="{FF2B5EF4-FFF2-40B4-BE49-F238E27FC236}">
                <a16:creationId xmlns:a16="http://schemas.microsoft.com/office/drawing/2014/main" id="{634F7E69-1973-5D32-ABC9-6366593E12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331944"/>
            <a:ext cx="2880000" cy="38400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емля, на открытом воздухе, мощение&#10;&#10;Автоматически созданное описание">
            <a:extLst>
              <a:ext uri="{FF2B5EF4-FFF2-40B4-BE49-F238E27FC236}">
                <a16:creationId xmlns:a16="http://schemas.microsoft.com/office/drawing/2014/main" id="{4830B57E-D9CB-C644-1B7C-9DF6BD5B87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000" y="1331943"/>
            <a:ext cx="2880000" cy="38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76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4505" y="309118"/>
            <a:ext cx="6300501" cy="253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Очистка прилегающей территории от гранитной крошки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601A19-D514-CB87-0827-05B0F56BD0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00" y="1331944"/>
            <a:ext cx="2880000" cy="3840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плиточный&#10;&#10;Автоматически созданное описание">
            <a:extLst>
              <a:ext uri="{FF2B5EF4-FFF2-40B4-BE49-F238E27FC236}">
                <a16:creationId xmlns:a16="http://schemas.microsoft.com/office/drawing/2014/main" id="{634F7E69-1973-5D32-ABC9-6366593E12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331944"/>
            <a:ext cx="2880000" cy="38400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емля, на открытом воздухе, мощение&#10;&#10;Автоматически созданное описание">
            <a:extLst>
              <a:ext uri="{FF2B5EF4-FFF2-40B4-BE49-F238E27FC236}">
                <a16:creationId xmlns:a16="http://schemas.microsoft.com/office/drawing/2014/main" id="{4830B57E-D9CB-C644-1B7C-9DF6BD5B87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000" y="1331943"/>
            <a:ext cx="2880000" cy="38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20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230600"/>
            <a:ext cx="8369778" cy="410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Инженерно-техническое обеспечение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7D2AC019-1BA8-BDB3-75D2-B063A4732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6604782"/>
              </p:ext>
            </p:extLst>
          </p:nvPr>
        </p:nvGraphicFramePr>
        <p:xfrm>
          <a:off x="274835" y="940278"/>
          <a:ext cx="8594330" cy="4753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9877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96000" y="1798765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март 2023 года выполнили 15</a:t>
            </a:r>
            <a:r>
              <a:rPr lang="en-US" dirty="0">
                <a:latin typeface="TT NORMS"/>
              </a:rPr>
              <a:t> </a:t>
            </a:r>
            <a:r>
              <a:rPr lang="ru-RU" dirty="0">
                <a:latin typeface="TT NORMS"/>
              </a:rPr>
              <a:t>заявок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8E1BDC2B-205C-ABCD-E661-5CC34AEBF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930909"/>
              </p:ext>
            </p:extLst>
          </p:nvPr>
        </p:nvGraphicFramePr>
        <p:xfrm>
          <a:off x="475318" y="2259222"/>
          <a:ext cx="8193363" cy="1203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0009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6215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3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март 2023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42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Планы на апрель 2023 года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Таблица 6">
            <a:extLst>
              <a:ext uri="{FF2B5EF4-FFF2-40B4-BE49-F238E27FC236}">
                <a16:creationId xmlns:a16="http://schemas.microsoft.com/office/drawing/2014/main" id="{22233A32-7812-4368-AA97-B546FCF91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273220"/>
              </p:ext>
            </p:extLst>
          </p:nvPr>
        </p:nvGraphicFramePr>
        <p:xfrm>
          <a:off x="513476" y="2179320"/>
          <a:ext cx="8134826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7413">
                  <a:extLst>
                    <a:ext uri="{9D8B030D-6E8A-4147-A177-3AD203B41FA5}">
                      <a16:colId xmlns:a16="http://schemas.microsoft.com/office/drawing/2014/main" val="2177981310"/>
                    </a:ext>
                  </a:extLst>
                </a:gridCol>
                <a:gridCol w="4067413">
                  <a:extLst>
                    <a:ext uri="{9D8B030D-6E8A-4147-A177-3AD203B41FA5}">
                      <a16:colId xmlns:a16="http://schemas.microsoft.com/office/drawing/2014/main" val="31810681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T NORMS"/>
                          <a:cs typeface="Times New Roman" panose="02020603050405020304" pitchFamily="18" charset="0"/>
                        </a:rPr>
                        <a:t>Инженерные системы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T NORMS"/>
                        </a:rPr>
                        <a:t>Клининг и прилегающая территории 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976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Обслуживание домофона</a:t>
                      </a:r>
                      <a:endParaRPr lang="en-GB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T NORMS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Уборка кровли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187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Прочистка водоприемной воронки внутреннего водостока, дренажных лотков паркинга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Влажная уборка цоколя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548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Техническое обслуживание откатных ворот и ворот паркинга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Дезинфекция и дератизация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446960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E2D426B-8165-9511-AB7E-FEBA90C8BB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218872"/>
              </p:ext>
            </p:extLst>
          </p:nvPr>
        </p:nvGraphicFramePr>
        <p:xfrm>
          <a:off x="513476" y="4251960"/>
          <a:ext cx="813482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7413">
                  <a:extLst>
                    <a:ext uri="{9D8B030D-6E8A-4147-A177-3AD203B41FA5}">
                      <a16:colId xmlns:a16="http://schemas.microsoft.com/office/drawing/2014/main" val="1796585030"/>
                    </a:ext>
                  </a:extLst>
                </a:gridCol>
                <a:gridCol w="4067413">
                  <a:extLst>
                    <a:ext uri="{9D8B030D-6E8A-4147-A177-3AD203B41FA5}">
                      <a16:colId xmlns:a16="http://schemas.microsoft.com/office/drawing/2014/main" val="34044228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Сезонный осмотр общего имущества 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T NORMS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315938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C945B91-862F-8E97-B5D7-D95201282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03562"/>
              </p:ext>
            </p:extLst>
          </p:nvPr>
        </p:nvGraphicFramePr>
        <p:xfrm>
          <a:off x="495698" y="4587240"/>
          <a:ext cx="813482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7413">
                  <a:extLst>
                    <a:ext uri="{9D8B030D-6E8A-4147-A177-3AD203B41FA5}">
                      <a16:colId xmlns:a16="http://schemas.microsoft.com/office/drawing/2014/main" val="2761687860"/>
                    </a:ext>
                  </a:extLst>
                </a:gridCol>
                <a:gridCol w="4067413">
                  <a:extLst>
                    <a:ext uri="{9D8B030D-6E8A-4147-A177-3AD203B41FA5}">
                      <a16:colId xmlns:a16="http://schemas.microsoft.com/office/drawing/2014/main" val="1021443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Устранение протечки в канализационной трубе в паркинге 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T NORMS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857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460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здание, внешний, дом, окно&#10;&#10;Автоматически созданное описание">
            <a:extLst>
              <a:ext uri="{FF2B5EF4-FFF2-40B4-BE49-F238E27FC236}">
                <a16:creationId xmlns:a16="http://schemas.microsoft.com/office/drawing/2014/main" id="{FC517CA8-8EA6-31EF-CD2E-25E81E6BCA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2" y="0"/>
            <a:ext cx="8115848" cy="5299789"/>
          </a:xfrm>
          <a:prstGeom prst="flowChartPunchedCard">
            <a:avLst/>
          </a:prstGeom>
        </p:spPr>
      </p:pic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id="{AA677F9F-F9BB-571D-FCBA-29CA10001801}"/>
              </a:ext>
            </a:extLst>
          </p:cNvPr>
          <p:cNvSpPr/>
          <p:nvPr/>
        </p:nvSpPr>
        <p:spPr>
          <a:xfrm>
            <a:off x="0" y="2907593"/>
            <a:ext cx="6805914" cy="180097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0A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400048" y="2987275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400049" y="4151496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4600</TotalTime>
  <Words>231</Words>
  <Application>Microsoft Office PowerPoint</Application>
  <PresentationFormat>Экран (4:3)</PresentationFormat>
  <Paragraphs>45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Владимир Братчиков</cp:lastModifiedBy>
  <cp:revision>401</cp:revision>
  <dcterms:created xsi:type="dcterms:W3CDTF">2022-01-28T09:16:54Z</dcterms:created>
  <dcterms:modified xsi:type="dcterms:W3CDTF">2023-04-11T10:48:56Z</dcterms:modified>
</cp:coreProperties>
</file>