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2" r:id="rId4"/>
    <p:sldId id="323" r:id="rId5"/>
    <p:sldId id="319" r:id="rId6"/>
    <p:sldId id="325" r:id="rId7"/>
    <p:sldId id="326" r:id="rId8"/>
    <p:sldId id="327" r:id="rId9"/>
    <p:sldId id="266" r:id="rId10"/>
    <p:sldId id="258" r:id="rId11"/>
    <p:sldId id="267" r:id="rId12"/>
    <p:sldId id="268" r:id="rId13"/>
    <p:sldId id="270" r:id="rId14"/>
    <p:sldId id="269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июль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C6D0E9-4124-4466-B9B7-CDF7C521DE76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Промывка фильтров системы горячего водоснабжения и центрального отопления</a:t>
          </a:r>
        </a:p>
      </dgm:t>
    </dgm:pt>
    <dgm:pt modelId="{F5969705-8F60-4900-B415-9FFC94F7D1A0}" type="parTrans" cxnId="{7C13EB5A-25AF-458B-B8CD-4718CC291709}">
      <dgm:prSet/>
      <dgm:spPr/>
      <dgm:t>
        <a:bodyPr/>
        <a:lstStyle/>
        <a:p>
          <a:endParaRPr lang="ru-RU"/>
        </a:p>
      </dgm:t>
    </dgm:pt>
    <dgm:pt modelId="{B5ACD89B-8876-4A5B-94A0-CE5E4E1D3980}" type="sibTrans" cxnId="{7C13EB5A-25AF-458B-B8CD-4718CC291709}">
      <dgm:prSet/>
      <dgm:spPr/>
      <dgm:t>
        <a:bodyPr/>
        <a:lstStyle/>
        <a:p>
          <a:endParaRPr lang="ru-RU"/>
        </a:p>
      </dgm:t>
    </dgm:pt>
    <dgm:pt modelId="{BF6FA705-6AFB-43A2-9ACB-61BE41045FAB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Ремонт гидроизоляции кровли и козырька подъезда №2</a:t>
          </a:r>
        </a:p>
      </dgm:t>
    </dgm:pt>
    <dgm:pt modelId="{A5675A77-4C0D-482B-91D4-E2B8220C2BF3}" type="parTrans" cxnId="{C5D48898-0996-4FB8-B543-D8DF0FB905FC}">
      <dgm:prSet/>
      <dgm:spPr/>
      <dgm:t>
        <a:bodyPr/>
        <a:lstStyle/>
        <a:p>
          <a:endParaRPr lang="ru-RU"/>
        </a:p>
      </dgm:t>
    </dgm:pt>
    <dgm:pt modelId="{33502E9E-D3D6-4673-A92F-E94CD375D19D}" type="sibTrans" cxnId="{C5D48898-0996-4FB8-B543-D8DF0FB905FC}">
      <dgm:prSet/>
      <dgm:spPr/>
      <dgm:t>
        <a:bodyPr/>
        <a:lstStyle/>
        <a:p>
          <a:endParaRPr lang="ru-RU"/>
        </a:p>
      </dgm:t>
    </dgm:pt>
    <dgm:pt modelId="{258FD126-8F3C-452B-A62F-DE48E2227192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Подготовка индивидуального теплового пункта с осенне-зимней эксплуатации 2024-2025 годов</a:t>
          </a:r>
        </a:p>
      </dgm:t>
    </dgm:pt>
    <dgm:pt modelId="{F41E7C1C-D0A0-4647-9045-3B47BDE9941C}" type="parTrans" cxnId="{35EB7ACD-A493-4675-A400-77CDAB853BDE}">
      <dgm:prSet/>
      <dgm:spPr/>
      <dgm:t>
        <a:bodyPr/>
        <a:lstStyle/>
        <a:p>
          <a:endParaRPr lang="ru-RU"/>
        </a:p>
      </dgm:t>
    </dgm:pt>
    <dgm:pt modelId="{CF2A8423-D802-468B-BF9C-74DDC3AC4EDF}" type="sibTrans" cxnId="{35EB7ACD-A493-4675-A400-77CDAB853BDE}">
      <dgm:prSet/>
      <dgm:spPr/>
      <dgm:t>
        <a:bodyPr/>
        <a:lstStyle/>
        <a:p>
          <a:endParaRPr lang="ru-RU"/>
        </a:p>
      </dgm:t>
    </dgm:pt>
    <dgm:pt modelId="{2EACE2EA-F0F4-4127-B74F-5BD7A6DE21BC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Окраска ограждений придомовой территории</a:t>
          </a:r>
        </a:p>
      </dgm:t>
    </dgm:pt>
    <dgm:pt modelId="{E078A145-1711-4DB3-9895-17D898B5B78C}" type="parTrans" cxnId="{A23FE45B-FA04-4389-8279-F7C42BD72751}">
      <dgm:prSet/>
      <dgm:spPr/>
      <dgm:t>
        <a:bodyPr/>
        <a:lstStyle/>
        <a:p>
          <a:endParaRPr lang="ru-RU"/>
        </a:p>
      </dgm:t>
    </dgm:pt>
    <dgm:pt modelId="{BE2751FE-FF25-482E-89A3-4095EDBC5F1F}" type="sibTrans" cxnId="{A23FE45B-FA04-4389-8279-F7C42BD72751}">
      <dgm:prSet/>
      <dgm:spPr/>
      <dgm:t>
        <a:bodyPr/>
        <a:lstStyle/>
        <a:p>
          <a:endParaRPr lang="ru-RU"/>
        </a:p>
      </dgm:t>
    </dgm:pt>
    <dgm:pt modelId="{83E7FA51-09C3-DD40-A5F1-DF39250B0D72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Промывка системы горячего водоснабжения</a:t>
          </a:r>
        </a:p>
      </dgm:t>
    </dgm:pt>
    <dgm:pt modelId="{1D09529D-2542-4847-9645-E5F3110752B5}" type="parTrans" cxnId="{37F7BD04-6FC6-F046-8236-8C582DBC5D99}">
      <dgm:prSet/>
      <dgm:spPr/>
      <dgm:t>
        <a:bodyPr/>
        <a:lstStyle/>
        <a:p>
          <a:endParaRPr lang="ru-RU"/>
        </a:p>
      </dgm:t>
    </dgm:pt>
    <dgm:pt modelId="{42089CD9-964A-3543-876C-0D2E265F8EFC}" type="sibTrans" cxnId="{37F7BD04-6FC6-F046-8236-8C582DBC5D9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6D11891A-3005-4C5B-B97A-AD29316F04E5}" type="pres">
      <dgm:prSet presAssocID="{A9C6D0E9-4124-4466-B9B7-CDF7C521DE76}" presName="thickLine" presStyleLbl="alignNode1" presStyleIdx="0" presStyleCnt="5"/>
      <dgm:spPr/>
    </dgm:pt>
    <dgm:pt modelId="{A5C682F4-5308-4DDF-BF5C-6AB834FC3FAE}" type="pres">
      <dgm:prSet presAssocID="{A9C6D0E9-4124-4466-B9B7-CDF7C521DE76}" presName="horz1" presStyleCnt="0"/>
      <dgm:spPr/>
    </dgm:pt>
    <dgm:pt modelId="{5F74102D-3072-4E52-B150-7EEDA0A3D1BB}" type="pres">
      <dgm:prSet presAssocID="{A9C6D0E9-4124-4466-B9B7-CDF7C521DE76}" presName="tx1" presStyleLbl="revTx" presStyleIdx="0" presStyleCnt="5"/>
      <dgm:spPr/>
    </dgm:pt>
    <dgm:pt modelId="{C2E2C0D8-5862-41CE-A5E8-9830EA683B87}" type="pres">
      <dgm:prSet presAssocID="{A9C6D0E9-4124-4466-B9B7-CDF7C521DE76}" presName="vert1" presStyleCnt="0"/>
      <dgm:spPr/>
    </dgm:pt>
    <dgm:pt modelId="{74E1EE0E-1B77-6843-B363-C67432B6F24B}" type="pres">
      <dgm:prSet presAssocID="{83E7FA51-09C3-DD40-A5F1-DF39250B0D72}" presName="thickLine" presStyleLbl="alignNode1" presStyleIdx="1" presStyleCnt="5"/>
      <dgm:spPr/>
    </dgm:pt>
    <dgm:pt modelId="{39467A76-81EE-B245-A46E-87757FFA274B}" type="pres">
      <dgm:prSet presAssocID="{83E7FA51-09C3-DD40-A5F1-DF39250B0D72}" presName="horz1" presStyleCnt="0"/>
      <dgm:spPr/>
    </dgm:pt>
    <dgm:pt modelId="{622484D0-E54C-0A46-9DD3-12A9398F94CC}" type="pres">
      <dgm:prSet presAssocID="{83E7FA51-09C3-DD40-A5F1-DF39250B0D72}" presName="tx1" presStyleLbl="revTx" presStyleIdx="1" presStyleCnt="5"/>
      <dgm:spPr/>
    </dgm:pt>
    <dgm:pt modelId="{4C9BCDF2-767A-E64B-87A9-527D13A8A6F6}" type="pres">
      <dgm:prSet presAssocID="{83E7FA51-09C3-DD40-A5F1-DF39250B0D72}" presName="vert1" presStyleCnt="0"/>
      <dgm:spPr/>
    </dgm:pt>
    <dgm:pt modelId="{D4D8C59A-3319-4798-B0D3-39DA1C669DB0}" type="pres">
      <dgm:prSet presAssocID="{258FD126-8F3C-452B-A62F-DE48E2227192}" presName="thickLine" presStyleLbl="alignNode1" presStyleIdx="2" presStyleCnt="5"/>
      <dgm:spPr/>
    </dgm:pt>
    <dgm:pt modelId="{0DCEB7AD-EC9F-4958-9773-D9653938EDD3}" type="pres">
      <dgm:prSet presAssocID="{258FD126-8F3C-452B-A62F-DE48E2227192}" presName="horz1" presStyleCnt="0"/>
      <dgm:spPr/>
    </dgm:pt>
    <dgm:pt modelId="{40E463AC-F4F6-436C-8BFC-1CDBD3B5B135}" type="pres">
      <dgm:prSet presAssocID="{258FD126-8F3C-452B-A62F-DE48E2227192}" presName="tx1" presStyleLbl="revTx" presStyleIdx="2" presStyleCnt="5"/>
      <dgm:spPr/>
    </dgm:pt>
    <dgm:pt modelId="{BCD86689-1E4E-4AA8-9D11-6EA4976708C0}" type="pres">
      <dgm:prSet presAssocID="{258FD126-8F3C-452B-A62F-DE48E2227192}" presName="vert1" presStyleCnt="0"/>
      <dgm:spPr/>
    </dgm:pt>
    <dgm:pt modelId="{0F3B7E26-CE37-4402-8779-B8A327B19CA7}" type="pres">
      <dgm:prSet presAssocID="{2EACE2EA-F0F4-4127-B74F-5BD7A6DE21BC}" presName="thickLine" presStyleLbl="alignNode1" presStyleIdx="3" presStyleCnt="5"/>
      <dgm:spPr/>
    </dgm:pt>
    <dgm:pt modelId="{B0505E76-194A-4353-9879-BF90D58BA6BF}" type="pres">
      <dgm:prSet presAssocID="{2EACE2EA-F0F4-4127-B74F-5BD7A6DE21BC}" presName="horz1" presStyleCnt="0"/>
      <dgm:spPr/>
    </dgm:pt>
    <dgm:pt modelId="{3E626BD6-3655-4006-9E57-C193012E94F3}" type="pres">
      <dgm:prSet presAssocID="{2EACE2EA-F0F4-4127-B74F-5BD7A6DE21BC}" presName="tx1" presStyleLbl="revTx" presStyleIdx="3" presStyleCnt="5"/>
      <dgm:spPr/>
    </dgm:pt>
    <dgm:pt modelId="{A2A72F5A-0B0F-4986-A76A-022D8AAFA8BB}" type="pres">
      <dgm:prSet presAssocID="{2EACE2EA-F0F4-4127-B74F-5BD7A6DE21BC}" presName="vert1" presStyleCnt="0"/>
      <dgm:spPr/>
    </dgm:pt>
    <dgm:pt modelId="{1366A7CB-AB56-48DA-8314-5D16F6A19EA7}" type="pres">
      <dgm:prSet presAssocID="{BF6FA705-6AFB-43A2-9ACB-61BE41045FAB}" presName="thickLine" presStyleLbl="alignNode1" presStyleIdx="4" presStyleCnt="5"/>
      <dgm:spPr/>
    </dgm:pt>
    <dgm:pt modelId="{D2343D3A-F4D4-4A52-8FFA-61E936A531B2}" type="pres">
      <dgm:prSet presAssocID="{BF6FA705-6AFB-43A2-9ACB-61BE41045FAB}" presName="horz1" presStyleCnt="0"/>
      <dgm:spPr/>
    </dgm:pt>
    <dgm:pt modelId="{755F6D98-29C7-4CB9-85D9-4268F91BBF84}" type="pres">
      <dgm:prSet presAssocID="{BF6FA705-6AFB-43A2-9ACB-61BE41045FAB}" presName="tx1" presStyleLbl="revTx" presStyleIdx="4" presStyleCnt="5"/>
      <dgm:spPr/>
    </dgm:pt>
    <dgm:pt modelId="{E1A5B493-59C7-437D-8A15-F668DE00BE7D}" type="pres">
      <dgm:prSet presAssocID="{BF6FA705-6AFB-43A2-9ACB-61BE41045FAB}" presName="vert1" presStyleCnt="0"/>
      <dgm:spPr/>
    </dgm:pt>
  </dgm:ptLst>
  <dgm:cxnLst>
    <dgm:cxn modelId="{37F7BD04-6FC6-F046-8236-8C582DBC5D99}" srcId="{7CF33A2E-ABA6-4CC0-B113-D45AFE9B77D2}" destId="{83E7FA51-09C3-DD40-A5F1-DF39250B0D72}" srcOrd="1" destOrd="0" parTransId="{1D09529D-2542-4847-9645-E5F3110752B5}" sibTransId="{42089CD9-964A-3543-876C-0D2E265F8EFC}"/>
    <dgm:cxn modelId="{711BF930-B5DA-4821-A9E3-AC2D3B8E2301}" type="presOf" srcId="{A9C6D0E9-4124-4466-B9B7-CDF7C521DE76}" destId="{5F74102D-3072-4E52-B150-7EEDA0A3D1BB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A23FE45B-FA04-4389-8279-F7C42BD72751}" srcId="{7CF33A2E-ABA6-4CC0-B113-D45AFE9B77D2}" destId="{2EACE2EA-F0F4-4127-B74F-5BD7A6DE21BC}" srcOrd="3" destOrd="0" parTransId="{E078A145-1711-4DB3-9895-17D898B5B78C}" sibTransId="{BE2751FE-FF25-482E-89A3-4095EDBC5F1F}"/>
    <dgm:cxn modelId="{66EA3641-E10F-467E-B540-02141010B688}" type="presOf" srcId="{258FD126-8F3C-452B-A62F-DE48E2227192}" destId="{40E463AC-F4F6-436C-8BFC-1CDBD3B5B135}" srcOrd="0" destOrd="0" presId="urn:microsoft.com/office/officeart/2008/layout/LinedList"/>
    <dgm:cxn modelId="{7C13EB5A-25AF-458B-B8CD-4718CC291709}" srcId="{7CF33A2E-ABA6-4CC0-B113-D45AFE9B77D2}" destId="{A9C6D0E9-4124-4466-B9B7-CDF7C521DE76}" srcOrd="0" destOrd="0" parTransId="{F5969705-8F60-4900-B415-9FFC94F7D1A0}" sibTransId="{B5ACD89B-8876-4A5B-94A0-CE5E4E1D3980}"/>
    <dgm:cxn modelId="{A3A47D8E-A1FF-43C1-BC86-C830942C5126}" type="presOf" srcId="{BF6FA705-6AFB-43A2-9ACB-61BE41045FAB}" destId="{755F6D98-29C7-4CB9-85D9-4268F91BBF84}" srcOrd="0" destOrd="0" presId="urn:microsoft.com/office/officeart/2008/layout/LinedList"/>
    <dgm:cxn modelId="{C5D48898-0996-4FB8-B543-D8DF0FB905FC}" srcId="{7CF33A2E-ABA6-4CC0-B113-D45AFE9B77D2}" destId="{BF6FA705-6AFB-43A2-9ACB-61BE41045FAB}" srcOrd="4" destOrd="0" parTransId="{A5675A77-4C0D-482B-91D4-E2B8220C2BF3}" sibTransId="{33502E9E-D3D6-4673-A92F-E94CD375D19D}"/>
    <dgm:cxn modelId="{35EB7ACD-A493-4675-A400-77CDAB853BDE}" srcId="{7CF33A2E-ABA6-4CC0-B113-D45AFE9B77D2}" destId="{258FD126-8F3C-452B-A62F-DE48E2227192}" srcOrd="2" destOrd="0" parTransId="{F41E7C1C-D0A0-4647-9045-3B47BDE9941C}" sibTransId="{CF2A8423-D802-468B-BF9C-74DDC3AC4EDF}"/>
    <dgm:cxn modelId="{3CE6B9D7-474C-431D-A2EC-169A9BB9D7F1}" type="presOf" srcId="{2EACE2EA-F0F4-4127-B74F-5BD7A6DE21BC}" destId="{3E626BD6-3655-4006-9E57-C193012E94F3}" srcOrd="0" destOrd="0" presId="urn:microsoft.com/office/officeart/2008/layout/LinedList"/>
    <dgm:cxn modelId="{BE0EFDEC-ED55-804D-9CC1-949CDE3A111F}" type="presOf" srcId="{83E7FA51-09C3-DD40-A5F1-DF39250B0D72}" destId="{622484D0-E54C-0A46-9DD3-12A9398F94CC}" srcOrd="0" destOrd="0" presId="urn:microsoft.com/office/officeart/2008/layout/LinedList"/>
    <dgm:cxn modelId="{A4526794-6150-421E-A06C-A8BFF1222494}" type="presParOf" srcId="{C144393C-C46A-407D-B9BB-663670DC4BDB}" destId="{6D11891A-3005-4C5B-B97A-AD29316F04E5}" srcOrd="0" destOrd="0" presId="urn:microsoft.com/office/officeart/2008/layout/LinedList"/>
    <dgm:cxn modelId="{7175BF26-68F4-439D-9E77-FE70CE8443A5}" type="presParOf" srcId="{C144393C-C46A-407D-B9BB-663670DC4BDB}" destId="{A5C682F4-5308-4DDF-BF5C-6AB834FC3FAE}" srcOrd="1" destOrd="0" presId="urn:microsoft.com/office/officeart/2008/layout/LinedList"/>
    <dgm:cxn modelId="{ABA48F3F-2EDC-44CB-8AEF-7DE48BCE72CC}" type="presParOf" srcId="{A5C682F4-5308-4DDF-BF5C-6AB834FC3FAE}" destId="{5F74102D-3072-4E52-B150-7EEDA0A3D1BB}" srcOrd="0" destOrd="0" presId="urn:microsoft.com/office/officeart/2008/layout/LinedList"/>
    <dgm:cxn modelId="{292CA894-5E5E-448F-B6B2-1D1EA9577D51}" type="presParOf" srcId="{A5C682F4-5308-4DDF-BF5C-6AB834FC3FAE}" destId="{C2E2C0D8-5862-41CE-A5E8-9830EA683B87}" srcOrd="1" destOrd="0" presId="urn:microsoft.com/office/officeart/2008/layout/LinedList"/>
    <dgm:cxn modelId="{CB831387-59B2-0F49-954E-E4ABC79D9944}" type="presParOf" srcId="{C144393C-C46A-407D-B9BB-663670DC4BDB}" destId="{74E1EE0E-1B77-6843-B363-C67432B6F24B}" srcOrd="2" destOrd="0" presId="urn:microsoft.com/office/officeart/2008/layout/LinedList"/>
    <dgm:cxn modelId="{993738B3-B59E-0940-8E19-D04AB2F57A6D}" type="presParOf" srcId="{C144393C-C46A-407D-B9BB-663670DC4BDB}" destId="{39467A76-81EE-B245-A46E-87757FFA274B}" srcOrd="3" destOrd="0" presId="urn:microsoft.com/office/officeart/2008/layout/LinedList"/>
    <dgm:cxn modelId="{3D1BFC26-EE1E-7646-B54C-C0BF9599DD43}" type="presParOf" srcId="{39467A76-81EE-B245-A46E-87757FFA274B}" destId="{622484D0-E54C-0A46-9DD3-12A9398F94CC}" srcOrd="0" destOrd="0" presId="urn:microsoft.com/office/officeart/2008/layout/LinedList"/>
    <dgm:cxn modelId="{9B16600E-37B5-014D-B5E9-6B4511E67DEA}" type="presParOf" srcId="{39467A76-81EE-B245-A46E-87757FFA274B}" destId="{4C9BCDF2-767A-E64B-87A9-527D13A8A6F6}" srcOrd="1" destOrd="0" presId="urn:microsoft.com/office/officeart/2008/layout/LinedList"/>
    <dgm:cxn modelId="{4D83724A-3728-42B5-8725-56E65EB695C7}" type="presParOf" srcId="{C144393C-C46A-407D-B9BB-663670DC4BDB}" destId="{D4D8C59A-3319-4798-B0D3-39DA1C669DB0}" srcOrd="4" destOrd="0" presId="urn:microsoft.com/office/officeart/2008/layout/LinedList"/>
    <dgm:cxn modelId="{A4F6747B-81A3-4DCB-9EAE-72FCB914EF17}" type="presParOf" srcId="{C144393C-C46A-407D-B9BB-663670DC4BDB}" destId="{0DCEB7AD-EC9F-4958-9773-D9653938EDD3}" srcOrd="5" destOrd="0" presId="urn:microsoft.com/office/officeart/2008/layout/LinedList"/>
    <dgm:cxn modelId="{62D0D475-5EB6-4508-B81E-7418BD7B60CE}" type="presParOf" srcId="{0DCEB7AD-EC9F-4958-9773-D9653938EDD3}" destId="{40E463AC-F4F6-436C-8BFC-1CDBD3B5B135}" srcOrd="0" destOrd="0" presId="urn:microsoft.com/office/officeart/2008/layout/LinedList"/>
    <dgm:cxn modelId="{53E62CC4-E923-481C-9026-97D82B378229}" type="presParOf" srcId="{0DCEB7AD-EC9F-4958-9773-D9653938EDD3}" destId="{BCD86689-1E4E-4AA8-9D11-6EA4976708C0}" srcOrd="1" destOrd="0" presId="urn:microsoft.com/office/officeart/2008/layout/LinedList"/>
    <dgm:cxn modelId="{E9E57E5F-9352-4506-8C8C-C5A090B50242}" type="presParOf" srcId="{C144393C-C46A-407D-B9BB-663670DC4BDB}" destId="{0F3B7E26-CE37-4402-8779-B8A327B19CA7}" srcOrd="6" destOrd="0" presId="urn:microsoft.com/office/officeart/2008/layout/LinedList"/>
    <dgm:cxn modelId="{9B2ADD15-A46E-496C-9648-BD977B924641}" type="presParOf" srcId="{C144393C-C46A-407D-B9BB-663670DC4BDB}" destId="{B0505E76-194A-4353-9879-BF90D58BA6BF}" srcOrd="7" destOrd="0" presId="urn:microsoft.com/office/officeart/2008/layout/LinedList"/>
    <dgm:cxn modelId="{B8C508D7-A330-4673-A5F6-1EA5C4EB99C6}" type="presParOf" srcId="{B0505E76-194A-4353-9879-BF90D58BA6BF}" destId="{3E626BD6-3655-4006-9E57-C193012E94F3}" srcOrd="0" destOrd="0" presId="urn:microsoft.com/office/officeart/2008/layout/LinedList"/>
    <dgm:cxn modelId="{AE811530-9D5F-41D2-AC24-00D4713EDEA4}" type="presParOf" srcId="{B0505E76-194A-4353-9879-BF90D58BA6BF}" destId="{A2A72F5A-0B0F-4986-A76A-022D8AAFA8BB}" srcOrd="1" destOrd="0" presId="urn:microsoft.com/office/officeart/2008/layout/LinedList"/>
    <dgm:cxn modelId="{E4E6AE6C-0534-4CAD-9FEC-BF4E3C1988C6}" type="presParOf" srcId="{C144393C-C46A-407D-B9BB-663670DC4BDB}" destId="{1366A7CB-AB56-48DA-8314-5D16F6A19EA7}" srcOrd="8" destOrd="0" presId="urn:microsoft.com/office/officeart/2008/layout/LinedList"/>
    <dgm:cxn modelId="{E072E92D-1C5D-46DC-9286-42F2EAD31B0E}" type="presParOf" srcId="{C144393C-C46A-407D-B9BB-663670DC4BDB}" destId="{D2343D3A-F4D4-4A52-8FFA-61E936A531B2}" srcOrd="9" destOrd="0" presId="urn:microsoft.com/office/officeart/2008/layout/LinedList"/>
    <dgm:cxn modelId="{D854CCAB-2B75-42D3-8ED7-D12CEDAD2C96}" type="presParOf" srcId="{D2343D3A-F4D4-4A52-8FFA-61E936A531B2}" destId="{755F6D98-29C7-4CB9-85D9-4268F91BBF84}" srcOrd="0" destOrd="0" presId="urn:microsoft.com/office/officeart/2008/layout/LinedList"/>
    <dgm:cxn modelId="{F95E3839-82D9-44A8-BFE7-BA6198784BD9}" type="presParOf" srcId="{D2343D3A-F4D4-4A52-8FFA-61E936A531B2}" destId="{E1A5B493-59C7-437D-8A15-F668DE00BE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июль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891A-3005-4C5B-B97A-AD29316F04E5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4102D-3072-4E52-B150-7EEDA0A3D1BB}">
      <dsp:nvSpPr>
        <dsp:cNvPr id="0" name=""/>
        <dsp:cNvSpPr/>
      </dsp:nvSpPr>
      <dsp:spPr>
        <a:xfrm>
          <a:off x="0" y="597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Промывка фильтров системы горячего водоснабжения и центрального отопления</a:t>
          </a:r>
        </a:p>
      </dsp:txBody>
      <dsp:txXfrm>
        <a:off x="0" y="597"/>
        <a:ext cx="8369779" cy="978738"/>
      </dsp:txXfrm>
    </dsp:sp>
    <dsp:sp modelId="{74E1EE0E-1B77-6843-B363-C67432B6F24B}">
      <dsp:nvSpPr>
        <dsp:cNvPr id="0" name=""/>
        <dsp:cNvSpPr/>
      </dsp:nvSpPr>
      <dsp:spPr>
        <a:xfrm>
          <a:off x="0" y="979336"/>
          <a:ext cx="836977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484D0-E54C-0A46-9DD3-12A9398F94CC}">
      <dsp:nvSpPr>
        <dsp:cNvPr id="0" name=""/>
        <dsp:cNvSpPr/>
      </dsp:nvSpPr>
      <dsp:spPr>
        <a:xfrm>
          <a:off x="0" y="979336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Промывка системы горячего водоснабжения</a:t>
          </a:r>
        </a:p>
      </dsp:txBody>
      <dsp:txXfrm>
        <a:off x="0" y="979336"/>
        <a:ext cx="8369779" cy="978738"/>
      </dsp:txXfrm>
    </dsp:sp>
    <dsp:sp modelId="{D4D8C59A-3319-4798-B0D3-39DA1C669DB0}">
      <dsp:nvSpPr>
        <dsp:cNvPr id="0" name=""/>
        <dsp:cNvSpPr/>
      </dsp:nvSpPr>
      <dsp:spPr>
        <a:xfrm>
          <a:off x="0" y="1958075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E463AC-F4F6-436C-8BFC-1CDBD3B5B135}">
      <dsp:nvSpPr>
        <dsp:cNvPr id="0" name=""/>
        <dsp:cNvSpPr/>
      </dsp:nvSpPr>
      <dsp:spPr>
        <a:xfrm>
          <a:off x="0" y="1958075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Подготовка индивидуального теплового пункта с осенне-зимней эксплуатации 2024-2025 годов</a:t>
          </a:r>
        </a:p>
      </dsp:txBody>
      <dsp:txXfrm>
        <a:off x="0" y="1958075"/>
        <a:ext cx="8369779" cy="978738"/>
      </dsp:txXfrm>
    </dsp:sp>
    <dsp:sp modelId="{0F3B7E26-CE37-4402-8779-B8A327B19CA7}">
      <dsp:nvSpPr>
        <dsp:cNvPr id="0" name=""/>
        <dsp:cNvSpPr/>
      </dsp:nvSpPr>
      <dsp:spPr>
        <a:xfrm>
          <a:off x="0" y="2936814"/>
          <a:ext cx="836977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626BD6-3655-4006-9E57-C193012E94F3}">
      <dsp:nvSpPr>
        <dsp:cNvPr id="0" name=""/>
        <dsp:cNvSpPr/>
      </dsp:nvSpPr>
      <dsp:spPr>
        <a:xfrm>
          <a:off x="0" y="2936814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Окраска ограждений придомовой территории</a:t>
          </a:r>
        </a:p>
      </dsp:txBody>
      <dsp:txXfrm>
        <a:off x="0" y="2936814"/>
        <a:ext cx="8369779" cy="978738"/>
      </dsp:txXfrm>
    </dsp:sp>
    <dsp:sp modelId="{1366A7CB-AB56-48DA-8314-5D16F6A19EA7}">
      <dsp:nvSpPr>
        <dsp:cNvPr id="0" name=""/>
        <dsp:cNvSpPr/>
      </dsp:nvSpPr>
      <dsp:spPr>
        <a:xfrm>
          <a:off x="0" y="3915553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5F6D98-29C7-4CB9-85D9-4268F91BBF84}">
      <dsp:nvSpPr>
        <dsp:cNvPr id="0" name=""/>
        <dsp:cNvSpPr/>
      </dsp:nvSpPr>
      <dsp:spPr>
        <a:xfrm>
          <a:off x="0" y="3915553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Ремонт гидроизоляции кровли и козырька подъезда №2</a:t>
          </a:r>
        </a:p>
      </dsp:txBody>
      <dsp:txXfrm>
        <a:off x="0" y="3915553"/>
        <a:ext cx="8369779" cy="97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Июль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64675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530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4,4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546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4,4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июль 2024 года выполнили 464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13212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3 205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3 390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 поступило 3 аварийные заявки</a:t>
            </a:r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B3D2D633-B464-E7C6-A57A-B782E538B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53700"/>
              </p:ext>
            </p:extLst>
          </p:nvPr>
        </p:nvGraphicFramePr>
        <p:xfrm>
          <a:off x="396000" y="1904675"/>
          <a:ext cx="8193364" cy="2981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028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154302">
                  <a:extLst>
                    <a:ext uri="{9D8B030D-6E8A-4147-A177-3AD203B41FA5}">
                      <a16:colId xmlns:a16="http://schemas.microsoft.com/office/drawing/2014/main" val="3743643226"/>
                    </a:ext>
                  </a:extLst>
                </a:gridCol>
                <a:gridCol w="2812774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238260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6798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Принятые меры</a:t>
                      </a:r>
                    </a:p>
                  </a:txBody>
                  <a:tcPr marL="0" marR="0" marT="0" marB="0"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508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16.07.2024 (13:04)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кв 107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Капельная течь отвода ГВС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Проведены сварные работы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878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16.07.2024 (16:32)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кв 51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Сгнила резьба отвода на полотенцесушителя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Проведены сварные работы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421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31.07.2024 (9:19)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кв 194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Разгерметизации канализационный трубы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200" b="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Восстановлено соединение трубы</a:t>
                      </a:r>
                    </a:p>
                    <a:p>
                      <a:pPr algn="ctr" fontAlgn="ctr"/>
                      <a:endParaRPr lang="ru-RU" sz="1200" b="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200" b="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июле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524211"/>
              </p:ext>
            </p:extLst>
          </p:nvPr>
        </p:nvGraphicFramePr>
        <p:xfrm>
          <a:off x="387111" y="2113629"/>
          <a:ext cx="8369778" cy="158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Влажная и сухая протирка въездных ворот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Проведана химчистка ковров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№2 и №3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164448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Июль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16 535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279717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Июль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40 569 923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843 617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41 413 541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989 913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460397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Осмотр растений, деревьев, газона на предмет поражения вредителями и болезнями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Опрыскивание препаратами от тли  кустов калины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 кустарников и хвойных растений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и спиливание  засохших веток ивы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и мульчирование почвы под кустарниками и хвойными растениями центральной клумбы. Снятие опорных подставок для пионов и удаление отцветших растений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приствольных кругов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Прочесывание  газона, освобождение  от  отмершего травяного кома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Подсев травы на склоне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 почвы  и растений кустарника  живой изгороди на стоянке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газонной травы под кустами  на гостевой парковке</a:t>
            </a:r>
            <a:r>
              <a:rPr lang="en-US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 живой изгороди кустов кизильника на стоянке</a:t>
            </a:r>
            <a:r>
              <a:rPr lang="en-US" sz="18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25AB84-F8FA-4F28-AFBE-891204F29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682691"/>
            <a:ext cx="1620000" cy="21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C6A534-0E51-4CEB-863C-68A0A26BD3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926969"/>
            <a:ext cx="162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D8306C-53F5-4F6F-8034-8615E8D501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" y="926969"/>
            <a:ext cx="1620000" cy="21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96AB95-19DC-429B-BC84-2A691C6F2A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34" y="926969"/>
            <a:ext cx="1625059" cy="21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18AD36-E5E1-4320-B52B-7DAAA348BE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67" y="926969"/>
            <a:ext cx="1215000" cy="21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15ACC5-5E9E-443C-BB63-B70045C19B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3682691"/>
            <a:ext cx="1620000" cy="21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E035EC-0007-4FCB-B05F-A465C1FC88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0" y="3682691"/>
            <a:ext cx="162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E3DE0E-03CF-43A5-ADEE-83ED028651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682691"/>
            <a:ext cx="1620000" cy="216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C3649B9-1D83-4B01-90F5-267A87B472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3682691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BE8613-00C8-450E-80A9-AED60BA88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08000"/>
            <a:ext cx="1620000" cy="21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002907-450A-4C93-83C3-6D32CD9F7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008000"/>
            <a:ext cx="1620000" cy="21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724058-A252-467F-B535-FD01C2C9C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1008000"/>
            <a:ext cx="1620000" cy="216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C53098-23C1-4D41-A01A-229C2E8F9A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1008000"/>
            <a:ext cx="1620000" cy="216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0C1A6E-1235-4E8F-9017-53450B6144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3600000"/>
            <a:ext cx="162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30FA1D-0EAC-4C6B-A049-D872979F2E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3600000"/>
            <a:ext cx="1620000" cy="21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8AC383-E3E2-4B66-8A15-1AFD07B3CF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3600000"/>
            <a:ext cx="1620000" cy="21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571C53-BD24-4EC1-B26C-935C0C95A9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3600000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поврежденного участка трубопровода системы внутреннего водостока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9DE24-317A-4A8B-A2BE-5C698D035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48" y="909000"/>
            <a:ext cx="1890000" cy="25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DD2801-370C-43DE-AD0C-E7819A993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55" y="909000"/>
            <a:ext cx="1889999" cy="25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6AE1FD-3CF4-4915-ABCA-DE93578D3B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48" y="3551634"/>
            <a:ext cx="1890000" cy="25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8A34C2-078B-41D2-B8A7-F962BA7AD2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54" y="3596867"/>
            <a:ext cx="189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>
                <a:solidFill>
                  <a:srgbClr val="D8843B"/>
                </a:solidFill>
                <a:latin typeface="TT NORMS"/>
                <a:cs typeface="Calibri Light"/>
              </a:rPr>
              <a:t>Ремонт сплит системы </a:t>
            </a:r>
            <a:endParaRPr lang="ru-RU" sz="2300" b="1" dirty="0">
              <a:solidFill>
                <a:srgbClr val="D8843B"/>
              </a:solidFill>
              <a:latin typeface="TT NORMS"/>
              <a:cs typeface="Calibri Light"/>
            </a:endParaRP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Произведен ремонт сплит системы с заменой платы управления в подъезде №3</a:t>
            </a:r>
          </a:p>
        </p:txBody>
      </p:sp>
      <p:pic>
        <p:nvPicPr>
          <p:cNvPr id="4" name="Рисунок 3" descr="Изображение выглядит как Электрическая проводка, кабель, человек, Электронн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18965565-0870-7573-26EA-FF28A9542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93" y="2531453"/>
            <a:ext cx="1869209" cy="2484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хема, Электронная техника, электроника, Электронный 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55B747AB-6CEE-6514-E40D-CC39DDC4C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08" y="2531452"/>
            <a:ext cx="1869211" cy="2484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Электрическая проводка, электроника, Электронная техни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6AC48B95-2227-BE75-59C2-A7A8B05415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1" y="2531451"/>
            <a:ext cx="1863000" cy="2484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хема, Электронный компонент, Электронная техника, Компонент схемы&#10;&#10;Автоматически созданное описание">
            <a:extLst>
              <a:ext uri="{FF2B5EF4-FFF2-40B4-BE49-F238E27FC236}">
                <a16:creationId xmlns:a16="http://schemas.microsoft.com/office/drawing/2014/main" id="{2E302928-F12C-DF23-F347-531021D17F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65" y="2817969"/>
            <a:ext cx="2547952" cy="19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системы горячего водоснабжения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Произведена промывка системы горячего водоснабжения </a:t>
            </a:r>
          </a:p>
        </p:txBody>
      </p:sp>
      <p:pic>
        <p:nvPicPr>
          <p:cNvPr id="3" name="Рисунок 2" descr="Изображение выглядит как человек, ремесленник, металлообработк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D7ED9D9C-0FCC-D0C4-ED31-459C70205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2" y="2477767"/>
            <a:ext cx="1971000" cy="262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емля, пол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08B3E23-CC9C-1CDE-79E7-4384023764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25" y="2477267"/>
            <a:ext cx="1971000" cy="2628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омышленность, машина, в помещении, Мастерская&#10;&#10;Автоматически созданное описание">
            <a:extLst>
              <a:ext uri="{FF2B5EF4-FFF2-40B4-BE49-F238E27FC236}">
                <a16:creationId xmlns:a16="http://schemas.microsoft.com/office/drawing/2014/main" id="{FB46E76C-B6CD-F73E-7B8F-4813B667D2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b="8311"/>
          <a:stretch/>
        </p:blipFill>
        <p:spPr>
          <a:xfrm>
            <a:off x="7281592" y="2477267"/>
            <a:ext cx="1491887" cy="26280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ашина, в помещении, Станок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D7E60484-9F49-A4CD-A148-D7EDB41FE9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b="8311"/>
          <a:stretch/>
        </p:blipFill>
        <p:spPr>
          <a:xfrm flipH="1">
            <a:off x="5252246" y="2477267"/>
            <a:ext cx="1491887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37408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8450</TotalTime>
  <Words>604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416</cp:revision>
  <dcterms:created xsi:type="dcterms:W3CDTF">2022-01-28T09:16:54Z</dcterms:created>
  <dcterms:modified xsi:type="dcterms:W3CDTF">2024-08-12T18:50:43Z</dcterms:modified>
</cp:coreProperties>
</file>