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8" r:id="rId4"/>
    <p:sldId id="279" r:id="rId5"/>
    <p:sldId id="280" r:id="rId6"/>
    <p:sldId id="266" r:id="rId7"/>
    <p:sldId id="267" r:id="rId8"/>
    <p:sldId id="273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C1D"/>
    <a:srgbClr val="C3A9B8"/>
    <a:srgbClr val="E0AC8C"/>
    <a:srgbClr val="E3B395"/>
    <a:srgbClr val="E6B99E"/>
    <a:srgbClr val="D88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</a:t>
          </a:r>
          <a:r>
            <a:rPr lang="en-US" sz="1800" dirty="0">
              <a:latin typeface="TT NORMS"/>
            </a:rPr>
            <a:t>&amp;20</a:t>
          </a:r>
          <a:r>
            <a:rPr lang="ru-RU" sz="1800" dirty="0">
              <a:latin typeface="TT NORMS"/>
            </a:rPr>
            <a:t> за август 2022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5F8BB3-AB63-4EDC-89FB-B4501B82C166}">
      <dgm:prSet custT="1"/>
      <dgm:spPr/>
      <dgm:t>
        <a:bodyPr/>
        <a:lstStyle/>
        <a:p>
          <a:r>
            <a:rPr lang="ru-RU" sz="1900" dirty="0">
              <a:latin typeface="TT NORMS"/>
            </a:rPr>
            <a:t>Промывка систем теплового оборудования и сдача по Акту в теплоснабжающую организацию</a:t>
          </a:r>
        </a:p>
      </dgm:t>
    </dgm:pt>
    <dgm:pt modelId="{146F310C-9D3F-4409-B375-B8B0D4AF533F}" type="parTrans" cxnId="{6E6E8F3E-B432-4F97-AD10-0595F81747D7}">
      <dgm:prSet/>
      <dgm:spPr/>
      <dgm:t>
        <a:bodyPr/>
        <a:lstStyle/>
        <a:p>
          <a:endParaRPr lang="ru-RU"/>
        </a:p>
      </dgm:t>
    </dgm:pt>
    <dgm:pt modelId="{C740025E-CC51-4905-8577-2EA80BBE52A3}" type="sibTrans" cxnId="{6E6E8F3E-B432-4F97-AD10-0595F81747D7}">
      <dgm:prSet/>
      <dgm:spPr/>
      <dgm:t>
        <a:bodyPr/>
        <a:lstStyle/>
        <a:p>
          <a:endParaRPr lang="ru-RU"/>
        </a:p>
      </dgm:t>
    </dgm:pt>
    <dgm:pt modelId="{5A86FEC0-0EF4-4A9A-BCCB-D14380FD539D}">
      <dgm:prSet custT="1"/>
      <dgm:spPr/>
      <dgm:t>
        <a:bodyPr/>
        <a:lstStyle/>
        <a:p>
          <a:r>
            <a:rPr lang="ru-RU" sz="1900" dirty="0">
              <a:latin typeface="TT NORMS"/>
            </a:rPr>
            <a:t>Гидравлическое испытание на повышенное давление всех контуров и сдача по акту в теплоснабжающую организацию</a:t>
          </a:r>
        </a:p>
      </dgm:t>
    </dgm:pt>
    <dgm:pt modelId="{C98322D7-5BB3-4F0B-8CB4-60F75F4320B6}" type="parTrans" cxnId="{9EABBD4A-5F5E-4E0F-BA4E-D8E75B6B0069}">
      <dgm:prSet/>
      <dgm:spPr/>
      <dgm:t>
        <a:bodyPr/>
        <a:lstStyle/>
        <a:p>
          <a:endParaRPr lang="ru-RU"/>
        </a:p>
      </dgm:t>
    </dgm:pt>
    <dgm:pt modelId="{76829F95-143D-432F-B286-E6CAF01C7DB5}" type="sibTrans" cxnId="{9EABBD4A-5F5E-4E0F-BA4E-D8E75B6B0069}">
      <dgm:prSet/>
      <dgm:spPr/>
      <dgm:t>
        <a:bodyPr/>
        <a:lstStyle/>
        <a:p>
          <a:endParaRPr lang="ru-RU"/>
        </a:p>
      </dgm:t>
    </dgm:pt>
    <dgm:pt modelId="{F5979DC0-E797-4015-A0F4-647D7F3A6E49}">
      <dgm:prSet custT="1"/>
      <dgm:spPr/>
      <dgm:t>
        <a:bodyPr/>
        <a:lstStyle/>
        <a:p>
          <a:r>
            <a:rPr lang="ru-RU" sz="1900" dirty="0">
              <a:latin typeface="TT NORMS"/>
            </a:rPr>
            <a:t>Контроль за </a:t>
          </a:r>
          <a:r>
            <a:rPr lang="ru-RU" sz="1900" dirty="0" err="1">
              <a:latin typeface="TT NORMS"/>
            </a:rPr>
            <a:t>накипеобразованием</a:t>
          </a:r>
          <a:r>
            <a:rPr lang="ru-RU" sz="1900" dirty="0">
              <a:latin typeface="TT NORMS"/>
            </a:rPr>
            <a:t> (по манометрам) пластинчатых теплообменников</a:t>
          </a:r>
        </a:p>
      </dgm:t>
    </dgm:pt>
    <dgm:pt modelId="{AE77BDF4-BF2D-492B-A0DD-D1CD08DE0690}" type="parTrans" cxnId="{07731FC1-6CCF-46EF-B608-CDA1DD070DD3}">
      <dgm:prSet/>
      <dgm:spPr/>
      <dgm:t>
        <a:bodyPr/>
        <a:lstStyle/>
        <a:p>
          <a:endParaRPr lang="ru-RU"/>
        </a:p>
      </dgm:t>
    </dgm:pt>
    <dgm:pt modelId="{4331ED7D-9D77-4899-897D-3EBBABAA7BB6}" type="sibTrans" cxnId="{07731FC1-6CCF-46EF-B608-CDA1DD070DD3}">
      <dgm:prSet/>
      <dgm:spPr/>
      <dgm:t>
        <a:bodyPr/>
        <a:lstStyle/>
        <a:p>
          <a:endParaRPr lang="ru-RU"/>
        </a:p>
      </dgm:t>
    </dgm:pt>
    <dgm:pt modelId="{9362FB66-B967-4DC3-BDA0-F204C6C5CBF2}">
      <dgm:prSet custT="1"/>
      <dgm:spPr/>
      <dgm:t>
        <a:bodyPr/>
        <a:lstStyle/>
        <a:p>
          <a:r>
            <a:rPr lang="ru-RU" sz="1900" dirty="0">
              <a:latin typeface="TT NORMS"/>
            </a:rPr>
            <a:t>Работы по подготовке к отопительному сезону</a:t>
          </a:r>
        </a:p>
      </dgm:t>
    </dgm:pt>
    <dgm:pt modelId="{77250555-10BA-42AD-89FD-9D2C480E9200}" type="parTrans" cxnId="{5B5FEC31-096C-4C4C-90FF-EA4ABBDB1D0D}">
      <dgm:prSet/>
      <dgm:spPr/>
      <dgm:t>
        <a:bodyPr/>
        <a:lstStyle/>
        <a:p>
          <a:endParaRPr lang="ru-RU"/>
        </a:p>
      </dgm:t>
    </dgm:pt>
    <dgm:pt modelId="{6BE888A7-95BE-4081-9355-0751F7BD14EF}" type="sibTrans" cxnId="{5B5FEC31-096C-4C4C-90FF-EA4ABBDB1D0D}">
      <dgm:prSet/>
      <dgm:spPr/>
      <dgm:t>
        <a:bodyPr/>
        <a:lstStyle/>
        <a:p>
          <a:endParaRPr lang="ru-RU"/>
        </a:p>
      </dgm:t>
    </dgm:pt>
    <dgm:pt modelId="{8FF08047-3375-4CAD-B408-3C666FCC661D}">
      <dgm:prSet custT="1"/>
      <dgm:spPr/>
      <dgm:t>
        <a:bodyPr/>
        <a:lstStyle/>
        <a:p>
          <a:r>
            <a:rPr lang="ru-RU" sz="1900" dirty="0">
              <a:latin typeface="TT NORMS"/>
            </a:rPr>
            <a:t>Восстановление тепловой изоляции на трубопроводах, расширительных баках, регулирующей арматуре</a:t>
          </a:r>
        </a:p>
      </dgm:t>
    </dgm:pt>
    <dgm:pt modelId="{C8FAF2FF-7642-4B46-9057-48FB0100E998}" type="parTrans" cxnId="{0C6D828C-021D-4628-BEFE-95958B6DE89C}">
      <dgm:prSet/>
      <dgm:spPr/>
      <dgm:t>
        <a:bodyPr/>
        <a:lstStyle/>
        <a:p>
          <a:endParaRPr lang="ru-RU"/>
        </a:p>
      </dgm:t>
    </dgm:pt>
    <dgm:pt modelId="{F5C281D0-52D8-4D8C-BE92-97D77B9D04FE}" type="sibTrans" cxnId="{0C6D828C-021D-4628-BEFE-95958B6DE89C}">
      <dgm:prSet/>
      <dgm:spPr/>
      <dgm:t>
        <a:bodyPr/>
        <a:lstStyle/>
        <a:p>
          <a:endParaRPr lang="ru-RU"/>
        </a:p>
      </dgm:t>
    </dgm:pt>
    <dgm:pt modelId="{8B2C446D-CE1B-EE43-B03D-1F97B6BEAA91}">
      <dgm:prSet custT="1"/>
      <dgm:spPr/>
      <dgm:t>
        <a:bodyPr/>
        <a:lstStyle/>
        <a:p>
          <a:r>
            <a:rPr lang="ru-RU" sz="1900" dirty="0">
              <a:latin typeface="TT NORMS"/>
            </a:rPr>
            <a:t>Ремонт калитки центрального входа</a:t>
          </a:r>
          <a:endParaRPr lang="ru-RU" sz="1900" dirty="0"/>
        </a:p>
      </dgm:t>
    </dgm:pt>
    <dgm:pt modelId="{56F36885-00AA-0148-A67A-5591ECC2D80E}" type="parTrans" cxnId="{A16FA4DA-0CC8-6F4F-A6F8-4D31561B81B4}">
      <dgm:prSet/>
      <dgm:spPr/>
      <dgm:t>
        <a:bodyPr/>
        <a:lstStyle/>
        <a:p>
          <a:endParaRPr lang="ru-RU"/>
        </a:p>
      </dgm:t>
    </dgm:pt>
    <dgm:pt modelId="{96BDDD1F-A3B6-4D46-B88E-F736197267AC}" type="sibTrans" cxnId="{A16FA4DA-0CC8-6F4F-A6F8-4D31561B81B4}">
      <dgm:prSet/>
      <dgm:spPr/>
      <dgm:t>
        <a:bodyPr/>
        <a:lstStyle/>
        <a:p>
          <a:endParaRPr lang="ru-RU"/>
        </a:p>
      </dgm:t>
    </dgm:pt>
    <dgm:pt modelId="{36078FA6-593A-9344-BC0C-1BBCF85D68A2}">
      <dgm:prSet custT="1"/>
      <dgm:spPr/>
      <dgm:t>
        <a:bodyPr/>
        <a:lstStyle/>
        <a:p>
          <a:r>
            <a:rPr lang="ru-RU" sz="1900" dirty="0">
              <a:latin typeface="TT NORMS"/>
            </a:rPr>
            <a:t>Ремонт насоса системы водоснабжение </a:t>
          </a:r>
        </a:p>
      </dgm:t>
    </dgm:pt>
    <dgm:pt modelId="{6C0ECE8C-F998-3147-9591-9896DB63FAE4}" type="parTrans" cxnId="{63871D1F-AD69-9C44-84CB-C51BC4669DC9}">
      <dgm:prSet/>
      <dgm:spPr/>
      <dgm:t>
        <a:bodyPr/>
        <a:lstStyle/>
        <a:p>
          <a:endParaRPr lang="ru-RU"/>
        </a:p>
      </dgm:t>
    </dgm:pt>
    <dgm:pt modelId="{16845901-3303-B849-BBA7-F50300BD352A}" type="sibTrans" cxnId="{63871D1F-AD69-9C44-84CB-C51BC4669DC9}">
      <dgm:prSet/>
      <dgm:spPr/>
      <dgm:t>
        <a:bodyPr/>
        <a:lstStyle/>
        <a:p>
          <a:endParaRPr lang="ru-RU"/>
        </a:p>
      </dgm:t>
    </dgm:pt>
    <dgm:pt modelId="{7526DF19-A9B0-4174-8094-BF77ADC6062B}">
      <dgm:prSet custT="1"/>
      <dgm:spPr/>
      <dgm:t>
        <a:bodyPr/>
        <a:lstStyle/>
        <a:p>
          <a:r>
            <a:rPr lang="ru-RU" sz="1900" dirty="0">
              <a:latin typeface="TT NORMS"/>
            </a:rPr>
            <a:t>Проверка состояния трубопроводов, регулирующей и запорной арматуры, устранение видимых неисправностей, замена неисправной регулирующей и запорной арматуры</a:t>
          </a:r>
        </a:p>
      </dgm:t>
    </dgm:pt>
    <dgm:pt modelId="{96860947-08C6-4380-96EC-C822D07C8649}" type="parTrans" cxnId="{01A9F455-0DBC-4B8A-9CA2-B9A93CCBD49C}">
      <dgm:prSet/>
      <dgm:spPr/>
      <dgm:t>
        <a:bodyPr/>
        <a:lstStyle/>
        <a:p>
          <a:endParaRPr lang="ru-RU"/>
        </a:p>
      </dgm:t>
    </dgm:pt>
    <dgm:pt modelId="{9890F771-8F19-4985-BB5E-691793D91C9A}" type="sibTrans" cxnId="{01A9F455-0DBC-4B8A-9CA2-B9A93CCBD49C}">
      <dgm:prSet/>
      <dgm:spPr/>
      <dgm:t>
        <a:bodyPr/>
        <a:lstStyle/>
        <a:p>
          <a:endParaRPr lang="ru-RU"/>
        </a:p>
      </dgm:t>
    </dgm:pt>
    <dgm:pt modelId="{B1192FAB-C166-3544-9EAD-EA9A84FBDFBB}">
      <dgm:prSet custT="1"/>
      <dgm:spPr/>
      <dgm:t>
        <a:bodyPr/>
        <a:lstStyle/>
        <a:p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Промывка системы ГВС</a:t>
          </a:r>
        </a:p>
      </dgm:t>
    </dgm:pt>
    <dgm:pt modelId="{11D5886A-423E-0E46-A958-99D7086ACBAF}" type="parTrans" cxnId="{01358339-73A0-A34B-BBB2-8A40694F9E76}">
      <dgm:prSet/>
      <dgm:spPr/>
      <dgm:t>
        <a:bodyPr/>
        <a:lstStyle/>
        <a:p>
          <a:endParaRPr lang="ru-RU"/>
        </a:p>
      </dgm:t>
    </dgm:pt>
    <dgm:pt modelId="{DC6E033E-C588-CE49-B398-7341F60E9E7C}" type="sibTrans" cxnId="{01358339-73A0-A34B-BBB2-8A40694F9E76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4ACE0E73-ADBD-445D-97FF-0E0C792B73C4}" type="pres">
      <dgm:prSet presAssocID="{9362FB66-B967-4DC3-BDA0-F204C6C5CBF2}" presName="thickLine" presStyleLbl="alignNode1" presStyleIdx="0" presStyleCnt="9"/>
      <dgm:spPr/>
    </dgm:pt>
    <dgm:pt modelId="{404D10FC-8603-4A05-98A9-D14FAE994B5C}" type="pres">
      <dgm:prSet presAssocID="{9362FB66-B967-4DC3-BDA0-F204C6C5CBF2}" presName="horz1" presStyleCnt="0"/>
      <dgm:spPr/>
    </dgm:pt>
    <dgm:pt modelId="{1DA583A7-81B8-447F-992A-C8BE68A51A42}" type="pres">
      <dgm:prSet presAssocID="{9362FB66-B967-4DC3-BDA0-F204C6C5CBF2}" presName="tx1" presStyleLbl="revTx" presStyleIdx="0" presStyleCnt="9" custScaleY="59652"/>
      <dgm:spPr/>
    </dgm:pt>
    <dgm:pt modelId="{378E7B9F-78DA-461A-8681-94208A0CE00B}" type="pres">
      <dgm:prSet presAssocID="{9362FB66-B967-4DC3-BDA0-F204C6C5CBF2}" presName="vert1" presStyleCnt="0"/>
      <dgm:spPr/>
    </dgm:pt>
    <dgm:pt modelId="{98F93838-B6D8-6C45-BAA0-CBB1D3936A35}" type="pres">
      <dgm:prSet presAssocID="{36078FA6-593A-9344-BC0C-1BBCF85D68A2}" presName="thickLine" presStyleLbl="alignNode1" presStyleIdx="1" presStyleCnt="9"/>
      <dgm:spPr/>
    </dgm:pt>
    <dgm:pt modelId="{09B579DC-26B2-6C4A-A703-6E6115D55F14}" type="pres">
      <dgm:prSet presAssocID="{36078FA6-593A-9344-BC0C-1BBCF85D68A2}" presName="horz1" presStyleCnt="0"/>
      <dgm:spPr/>
    </dgm:pt>
    <dgm:pt modelId="{99378D12-59DB-204A-9E10-4A082947904F}" type="pres">
      <dgm:prSet presAssocID="{36078FA6-593A-9344-BC0C-1BBCF85D68A2}" presName="tx1" presStyleLbl="revTx" presStyleIdx="1" presStyleCnt="9" custScaleY="59300"/>
      <dgm:spPr/>
    </dgm:pt>
    <dgm:pt modelId="{945BD240-79BF-374E-B01B-97BC6881A884}" type="pres">
      <dgm:prSet presAssocID="{36078FA6-593A-9344-BC0C-1BBCF85D68A2}" presName="vert1" presStyleCnt="0"/>
      <dgm:spPr/>
    </dgm:pt>
    <dgm:pt modelId="{0A508C64-AD59-4156-B900-D9107422B3AE}" type="pres">
      <dgm:prSet presAssocID="{8FF08047-3375-4CAD-B408-3C666FCC661D}" presName="thickLine" presStyleLbl="alignNode1" presStyleIdx="2" presStyleCnt="9"/>
      <dgm:spPr/>
    </dgm:pt>
    <dgm:pt modelId="{452983AC-D817-4880-9D5D-090F27610D3D}" type="pres">
      <dgm:prSet presAssocID="{8FF08047-3375-4CAD-B408-3C666FCC661D}" presName="horz1" presStyleCnt="0"/>
      <dgm:spPr/>
    </dgm:pt>
    <dgm:pt modelId="{D8E605EF-D1D7-461E-BA81-693FBC4D5998}" type="pres">
      <dgm:prSet presAssocID="{8FF08047-3375-4CAD-B408-3C666FCC661D}" presName="tx1" presStyleLbl="revTx" presStyleIdx="2" presStyleCnt="9" custScaleY="93773"/>
      <dgm:spPr/>
    </dgm:pt>
    <dgm:pt modelId="{DA9FAD0F-16D7-4A9E-B1F6-419D2A91DE75}" type="pres">
      <dgm:prSet presAssocID="{8FF08047-3375-4CAD-B408-3C666FCC661D}" presName="vert1" presStyleCnt="0"/>
      <dgm:spPr/>
    </dgm:pt>
    <dgm:pt modelId="{A5D15038-0EDA-4583-824F-9EA7E89588F5}" type="pres">
      <dgm:prSet presAssocID="{C45F8BB3-AB63-4EDC-89FB-B4501B82C166}" presName="thickLine" presStyleLbl="alignNode1" presStyleIdx="3" presStyleCnt="9"/>
      <dgm:spPr/>
    </dgm:pt>
    <dgm:pt modelId="{D1AE464C-DB27-4DB1-903F-10CC6ACAA335}" type="pres">
      <dgm:prSet presAssocID="{C45F8BB3-AB63-4EDC-89FB-B4501B82C166}" presName="horz1" presStyleCnt="0"/>
      <dgm:spPr/>
    </dgm:pt>
    <dgm:pt modelId="{62FD3926-0E69-4533-8CD0-4FBEDDC2F2D2}" type="pres">
      <dgm:prSet presAssocID="{C45F8BB3-AB63-4EDC-89FB-B4501B82C166}" presName="tx1" presStyleLbl="revTx" presStyleIdx="3" presStyleCnt="9" custScaleY="91808"/>
      <dgm:spPr/>
    </dgm:pt>
    <dgm:pt modelId="{D280BDDF-3E7B-4666-B34B-40C22EDF409C}" type="pres">
      <dgm:prSet presAssocID="{C45F8BB3-AB63-4EDC-89FB-B4501B82C166}" presName="vert1" presStyleCnt="0"/>
      <dgm:spPr/>
    </dgm:pt>
    <dgm:pt modelId="{C321EFDA-F00E-4650-90FC-EFF980465218}" type="pres">
      <dgm:prSet presAssocID="{5A86FEC0-0EF4-4A9A-BCCB-D14380FD539D}" presName="thickLine" presStyleLbl="alignNode1" presStyleIdx="4" presStyleCnt="9"/>
      <dgm:spPr/>
    </dgm:pt>
    <dgm:pt modelId="{BF1AF220-966A-416A-98FE-29DDE7509A19}" type="pres">
      <dgm:prSet presAssocID="{5A86FEC0-0EF4-4A9A-BCCB-D14380FD539D}" presName="horz1" presStyleCnt="0"/>
      <dgm:spPr/>
    </dgm:pt>
    <dgm:pt modelId="{D0881A1B-20CE-4B7C-A5CC-C48DD135899B}" type="pres">
      <dgm:prSet presAssocID="{5A86FEC0-0EF4-4A9A-BCCB-D14380FD539D}" presName="tx1" presStyleLbl="revTx" presStyleIdx="4" presStyleCnt="9" custScaleY="87476"/>
      <dgm:spPr/>
    </dgm:pt>
    <dgm:pt modelId="{D5CD35E3-839C-4ABC-97BC-41C7B24C00D6}" type="pres">
      <dgm:prSet presAssocID="{5A86FEC0-0EF4-4A9A-BCCB-D14380FD539D}" presName="vert1" presStyleCnt="0"/>
      <dgm:spPr/>
    </dgm:pt>
    <dgm:pt modelId="{03BBAFFD-A5CB-4656-AD05-7ED91BF47C1D}" type="pres">
      <dgm:prSet presAssocID="{F5979DC0-E797-4015-A0F4-647D7F3A6E49}" presName="thickLine" presStyleLbl="alignNode1" presStyleIdx="5" presStyleCnt="9"/>
      <dgm:spPr/>
    </dgm:pt>
    <dgm:pt modelId="{F41B3CDB-6A3A-4F35-904B-A2D83F0316AE}" type="pres">
      <dgm:prSet presAssocID="{F5979DC0-E797-4015-A0F4-647D7F3A6E49}" presName="horz1" presStyleCnt="0"/>
      <dgm:spPr/>
    </dgm:pt>
    <dgm:pt modelId="{DCC8FAF0-36ED-4651-8C8F-59F4D94D8B7F}" type="pres">
      <dgm:prSet presAssocID="{F5979DC0-E797-4015-A0F4-647D7F3A6E49}" presName="tx1" presStyleLbl="revTx" presStyleIdx="5" presStyleCnt="9" custScaleY="98082"/>
      <dgm:spPr/>
    </dgm:pt>
    <dgm:pt modelId="{7228716B-F84C-4D0D-98FD-C2A480A8EA0D}" type="pres">
      <dgm:prSet presAssocID="{F5979DC0-E797-4015-A0F4-647D7F3A6E49}" presName="vert1" presStyleCnt="0"/>
      <dgm:spPr/>
    </dgm:pt>
    <dgm:pt modelId="{41957E40-08AA-0C47-9756-EB94D9368153}" type="pres">
      <dgm:prSet presAssocID="{8B2C446D-CE1B-EE43-B03D-1F97B6BEAA91}" presName="thickLine" presStyleLbl="alignNode1" presStyleIdx="6" presStyleCnt="9"/>
      <dgm:spPr/>
    </dgm:pt>
    <dgm:pt modelId="{5F4D8293-D15A-D44E-A802-8882EEC9A2EC}" type="pres">
      <dgm:prSet presAssocID="{8B2C446D-CE1B-EE43-B03D-1F97B6BEAA91}" presName="horz1" presStyleCnt="0"/>
      <dgm:spPr/>
    </dgm:pt>
    <dgm:pt modelId="{B565EABF-F76B-3340-AC09-3215795F4D63}" type="pres">
      <dgm:prSet presAssocID="{8B2C446D-CE1B-EE43-B03D-1F97B6BEAA91}" presName="tx1" presStyleLbl="revTx" presStyleIdx="6" presStyleCnt="9" custScaleY="63063"/>
      <dgm:spPr/>
    </dgm:pt>
    <dgm:pt modelId="{C31826A6-9373-8B41-BB9B-D2AE6EAD6AF3}" type="pres">
      <dgm:prSet presAssocID="{8B2C446D-CE1B-EE43-B03D-1F97B6BEAA91}" presName="vert1" presStyleCnt="0"/>
      <dgm:spPr/>
    </dgm:pt>
    <dgm:pt modelId="{CD111F5F-D53C-4C9B-B3FA-5BA10FCBCC95}" type="pres">
      <dgm:prSet presAssocID="{7526DF19-A9B0-4174-8094-BF77ADC6062B}" presName="thickLine" presStyleLbl="alignNode1" presStyleIdx="7" presStyleCnt="9"/>
      <dgm:spPr/>
    </dgm:pt>
    <dgm:pt modelId="{9CF78A2E-12C7-4276-A5DB-A6F86AEF36D0}" type="pres">
      <dgm:prSet presAssocID="{7526DF19-A9B0-4174-8094-BF77ADC6062B}" presName="horz1" presStyleCnt="0"/>
      <dgm:spPr/>
    </dgm:pt>
    <dgm:pt modelId="{5BBE02EB-745C-4EB7-8667-9AE72C9D94F1}" type="pres">
      <dgm:prSet presAssocID="{7526DF19-A9B0-4174-8094-BF77ADC6062B}" presName="tx1" presStyleLbl="revTx" presStyleIdx="7" presStyleCnt="9" custScaleY="123664"/>
      <dgm:spPr/>
    </dgm:pt>
    <dgm:pt modelId="{192307C2-EA0D-421A-AECE-654678170EDF}" type="pres">
      <dgm:prSet presAssocID="{7526DF19-A9B0-4174-8094-BF77ADC6062B}" presName="vert1" presStyleCnt="0"/>
      <dgm:spPr/>
    </dgm:pt>
    <dgm:pt modelId="{9B640F9D-22DF-594C-A646-A5255A0B69EA}" type="pres">
      <dgm:prSet presAssocID="{B1192FAB-C166-3544-9EAD-EA9A84FBDFBB}" presName="thickLine" presStyleLbl="alignNode1" presStyleIdx="8" presStyleCnt="9"/>
      <dgm:spPr/>
    </dgm:pt>
    <dgm:pt modelId="{9E4D9909-E73E-EC44-AC72-7CF30C6723A0}" type="pres">
      <dgm:prSet presAssocID="{B1192FAB-C166-3544-9EAD-EA9A84FBDFBB}" presName="horz1" presStyleCnt="0"/>
      <dgm:spPr/>
    </dgm:pt>
    <dgm:pt modelId="{AD0B1F00-44CE-264D-A005-6742C6EBC7C6}" type="pres">
      <dgm:prSet presAssocID="{B1192FAB-C166-3544-9EAD-EA9A84FBDFBB}" presName="tx1" presStyleLbl="revTx" presStyleIdx="8" presStyleCnt="9"/>
      <dgm:spPr/>
    </dgm:pt>
    <dgm:pt modelId="{E4F0A712-94FE-F24D-9081-66071553B2B1}" type="pres">
      <dgm:prSet presAssocID="{B1192FAB-C166-3544-9EAD-EA9A84FBDFBB}" presName="vert1" presStyleCnt="0"/>
      <dgm:spPr/>
    </dgm:pt>
  </dgm:ptLst>
  <dgm:cxnLst>
    <dgm:cxn modelId="{AC4F820B-23CF-41E1-B8A9-EB79E998F9A6}" type="presOf" srcId="{9362FB66-B967-4DC3-BDA0-F204C6C5CBF2}" destId="{1DA583A7-81B8-447F-992A-C8BE68A51A42}" srcOrd="0" destOrd="0" presId="urn:microsoft.com/office/officeart/2008/layout/LinedList"/>
    <dgm:cxn modelId="{63871D1F-AD69-9C44-84CB-C51BC4669DC9}" srcId="{7CF33A2E-ABA6-4CC0-B113-D45AFE9B77D2}" destId="{36078FA6-593A-9344-BC0C-1BBCF85D68A2}" srcOrd="1" destOrd="0" parTransId="{6C0ECE8C-F998-3147-9591-9896DB63FAE4}" sibTransId="{16845901-3303-B849-BBA7-F50300BD352A}"/>
    <dgm:cxn modelId="{EFB5AD22-01EE-4F6E-AB24-3407B26EB8CA}" type="presOf" srcId="{36078FA6-593A-9344-BC0C-1BBCF85D68A2}" destId="{99378D12-59DB-204A-9E10-4A082947904F}" srcOrd="0" destOrd="0" presId="urn:microsoft.com/office/officeart/2008/layout/LinedList"/>
    <dgm:cxn modelId="{5B5FEC31-096C-4C4C-90FF-EA4ABBDB1D0D}" srcId="{7CF33A2E-ABA6-4CC0-B113-D45AFE9B77D2}" destId="{9362FB66-B967-4DC3-BDA0-F204C6C5CBF2}" srcOrd="0" destOrd="0" parTransId="{77250555-10BA-42AD-89FD-9D2C480E9200}" sibTransId="{6BE888A7-95BE-4081-9355-0751F7BD14EF}"/>
    <dgm:cxn modelId="{01358339-73A0-A34B-BBB2-8A40694F9E76}" srcId="{7CF33A2E-ABA6-4CC0-B113-D45AFE9B77D2}" destId="{B1192FAB-C166-3544-9EAD-EA9A84FBDFBB}" srcOrd="8" destOrd="0" parTransId="{11D5886A-423E-0E46-A958-99D7086ACBAF}" sibTransId="{DC6E033E-C588-CE49-B398-7341F60E9E7C}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6E6E8F3E-B432-4F97-AD10-0595F81747D7}" srcId="{7CF33A2E-ABA6-4CC0-B113-D45AFE9B77D2}" destId="{C45F8BB3-AB63-4EDC-89FB-B4501B82C166}" srcOrd="3" destOrd="0" parTransId="{146F310C-9D3F-4409-B375-B8B0D4AF533F}" sibTransId="{C740025E-CC51-4905-8577-2EA80BBE52A3}"/>
    <dgm:cxn modelId="{9EABBD4A-5F5E-4E0F-BA4E-D8E75B6B0069}" srcId="{7CF33A2E-ABA6-4CC0-B113-D45AFE9B77D2}" destId="{5A86FEC0-0EF4-4A9A-BCCB-D14380FD539D}" srcOrd="4" destOrd="0" parTransId="{C98322D7-5BB3-4F0B-8CB4-60F75F4320B6}" sibTransId="{76829F95-143D-432F-B286-E6CAF01C7DB5}"/>
    <dgm:cxn modelId="{01A9F455-0DBC-4B8A-9CA2-B9A93CCBD49C}" srcId="{7CF33A2E-ABA6-4CC0-B113-D45AFE9B77D2}" destId="{7526DF19-A9B0-4174-8094-BF77ADC6062B}" srcOrd="7" destOrd="0" parTransId="{96860947-08C6-4380-96EC-C822D07C8649}" sibTransId="{9890F771-8F19-4985-BB5E-691793D91C9A}"/>
    <dgm:cxn modelId="{5C97195B-B00F-493D-9EE2-A90BE26557D0}" type="presOf" srcId="{C45F8BB3-AB63-4EDC-89FB-B4501B82C166}" destId="{62FD3926-0E69-4533-8CD0-4FBEDDC2F2D2}" srcOrd="0" destOrd="0" presId="urn:microsoft.com/office/officeart/2008/layout/LinedList"/>
    <dgm:cxn modelId="{AFE17D6D-3E51-4046-A300-53E671F280E0}" type="presOf" srcId="{7526DF19-A9B0-4174-8094-BF77ADC6062B}" destId="{5BBE02EB-745C-4EB7-8667-9AE72C9D94F1}" srcOrd="0" destOrd="0" presId="urn:microsoft.com/office/officeart/2008/layout/LinedList"/>
    <dgm:cxn modelId="{B583AB8A-8729-E443-BAA8-9A49F9275E4A}" type="presOf" srcId="{B1192FAB-C166-3544-9EAD-EA9A84FBDFBB}" destId="{AD0B1F00-44CE-264D-A005-6742C6EBC7C6}" srcOrd="0" destOrd="0" presId="urn:microsoft.com/office/officeart/2008/layout/LinedList"/>
    <dgm:cxn modelId="{0C6D828C-021D-4628-BEFE-95958B6DE89C}" srcId="{7CF33A2E-ABA6-4CC0-B113-D45AFE9B77D2}" destId="{8FF08047-3375-4CAD-B408-3C666FCC661D}" srcOrd="2" destOrd="0" parTransId="{C8FAF2FF-7642-4B46-9057-48FB0100E998}" sibTransId="{F5C281D0-52D8-4D8C-BE92-97D77B9D04FE}"/>
    <dgm:cxn modelId="{C32D3DAA-CC1F-4EB9-9A9D-628A01A9AF50}" type="presOf" srcId="{8FF08047-3375-4CAD-B408-3C666FCC661D}" destId="{D8E605EF-D1D7-461E-BA81-693FBC4D5998}" srcOrd="0" destOrd="0" presId="urn:microsoft.com/office/officeart/2008/layout/LinedList"/>
    <dgm:cxn modelId="{07731FC1-6CCF-46EF-B608-CDA1DD070DD3}" srcId="{7CF33A2E-ABA6-4CC0-B113-D45AFE9B77D2}" destId="{F5979DC0-E797-4015-A0F4-647D7F3A6E49}" srcOrd="5" destOrd="0" parTransId="{AE77BDF4-BF2D-492B-A0DD-D1CD08DE0690}" sibTransId="{4331ED7D-9D77-4899-897D-3EBBABAA7BB6}"/>
    <dgm:cxn modelId="{1871F3C4-DE2A-4C7B-AE55-F541E38BCA24}" type="presOf" srcId="{8B2C446D-CE1B-EE43-B03D-1F97B6BEAA91}" destId="{B565EABF-F76B-3340-AC09-3215795F4D63}" srcOrd="0" destOrd="0" presId="urn:microsoft.com/office/officeart/2008/layout/LinedList"/>
    <dgm:cxn modelId="{95D408CC-68C9-4053-88DB-6498F429B5FC}" type="presOf" srcId="{F5979DC0-E797-4015-A0F4-647D7F3A6E49}" destId="{DCC8FAF0-36ED-4651-8C8F-59F4D94D8B7F}" srcOrd="0" destOrd="0" presId="urn:microsoft.com/office/officeart/2008/layout/LinedList"/>
    <dgm:cxn modelId="{3AB693CF-815B-46B9-8E74-C266A1767B7C}" type="presOf" srcId="{5A86FEC0-0EF4-4A9A-BCCB-D14380FD539D}" destId="{D0881A1B-20CE-4B7C-A5CC-C48DD135899B}" srcOrd="0" destOrd="0" presId="urn:microsoft.com/office/officeart/2008/layout/LinedList"/>
    <dgm:cxn modelId="{A16FA4DA-0CC8-6F4F-A6F8-4D31561B81B4}" srcId="{7CF33A2E-ABA6-4CC0-B113-D45AFE9B77D2}" destId="{8B2C446D-CE1B-EE43-B03D-1F97B6BEAA91}" srcOrd="6" destOrd="0" parTransId="{56F36885-00AA-0148-A67A-5591ECC2D80E}" sibTransId="{96BDDD1F-A3B6-4D46-B88E-F736197267AC}"/>
    <dgm:cxn modelId="{A9BB2B4C-F7B4-4A33-9631-A2109FE56738}" type="presParOf" srcId="{C144393C-C46A-407D-B9BB-663670DC4BDB}" destId="{4ACE0E73-ADBD-445D-97FF-0E0C792B73C4}" srcOrd="0" destOrd="0" presId="urn:microsoft.com/office/officeart/2008/layout/LinedList"/>
    <dgm:cxn modelId="{CE458F0F-DE14-4D4C-A647-A0B3CF76DFCC}" type="presParOf" srcId="{C144393C-C46A-407D-B9BB-663670DC4BDB}" destId="{404D10FC-8603-4A05-98A9-D14FAE994B5C}" srcOrd="1" destOrd="0" presId="urn:microsoft.com/office/officeart/2008/layout/LinedList"/>
    <dgm:cxn modelId="{FA5E1970-CBB6-43E8-9391-6214E0F56A30}" type="presParOf" srcId="{404D10FC-8603-4A05-98A9-D14FAE994B5C}" destId="{1DA583A7-81B8-447F-992A-C8BE68A51A42}" srcOrd="0" destOrd="0" presId="urn:microsoft.com/office/officeart/2008/layout/LinedList"/>
    <dgm:cxn modelId="{3440B89B-9A01-4ECE-A1C4-A2E7D4611CE8}" type="presParOf" srcId="{404D10FC-8603-4A05-98A9-D14FAE994B5C}" destId="{378E7B9F-78DA-461A-8681-94208A0CE00B}" srcOrd="1" destOrd="0" presId="urn:microsoft.com/office/officeart/2008/layout/LinedList"/>
    <dgm:cxn modelId="{B1297828-4A82-4FE0-BFC5-40C046F9570F}" type="presParOf" srcId="{C144393C-C46A-407D-B9BB-663670DC4BDB}" destId="{98F93838-B6D8-6C45-BAA0-CBB1D3936A35}" srcOrd="2" destOrd="0" presId="urn:microsoft.com/office/officeart/2008/layout/LinedList"/>
    <dgm:cxn modelId="{B11501C8-5CC0-45B7-B325-DC58A2D08B39}" type="presParOf" srcId="{C144393C-C46A-407D-B9BB-663670DC4BDB}" destId="{09B579DC-26B2-6C4A-A703-6E6115D55F14}" srcOrd="3" destOrd="0" presId="urn:microsoft.com/office/officeart/2008/layout/LinedList"/>
    <dgm:cxn modelId="{A3761222-73E8-49F4-8FAE-8711E2EC6198}" type="presParOf" srcId="{09B579DC-26B2-6C4A-A703-6E6115D55F14}" destId="{99378D12-59DB-204A-9E10-4A082947904F}" srcOrd="0" destOrd="0" presId="urn:microsoft.com/office/officeart/2008/layout/LinedList"/>
    <dgm:cxn modelId="{00B03990-48E1-463F-9E2B-0CBC2AD7041F}" type="presParOf" srcId="{09B579DC-26B2-6C4A-A703-6E6115D55F14}" destId="{945BD240-79BF-374E-B01B-97BC6881A884}" srcOrd="1" destOrd="0" presId="urn:microsoft.com/office/officeart/2008/layout/LinedList"/>
    <dgm:cxn modelId="{E7BDA4DB-C4AB-4174-A1FD-4FB64C5DB1F1}" type="presParOf" srcId="{C144393C-C46A-407D-B9BB-663670DC4BDB}" destId="{0A508C64-AD59-4156-B900-D9107422B3AE}" srcOrd="4" destOrd="0" presId="urn:microsoft.com/office/officeart/2008/layout/LinedList"/>
    <dgm:cxn modelId="{2736BE84-8212-40B7-A963-100AE2F1FA8A}" type="presParOf" srcId="{C144393C-C46A-407D-B9BB-663670DC4BDB}" destId="{452983AC-D817-4880-9D5D-090F27610D3D}" srcOrd="5" destOrd="0" presId="urn:microsoft.com/office/officeart/2008/layout/LinedList"/>
    <dgm:cxn modelId="{14243ADB-9189-408C-9E45-A9A38690A352}" type="presParOf" srcId="{452983AC-D817-4880-9D5D-090F27610D3D}" destId="{D8E605EF-D1D7-461E-BA81-693FBC4D5998}" srcOrd="0" destOrd="0" presId="urn:microsoft.com/office/officeart/2008/layout/LinedList"/>
    <dgm:cxn modelId="{9C7D3A79-FF42-4D72-810A-562B08F6EB46}" type="presParOf" srcId="{452983AC-D817-4880-9D5D-090F27610D3D}" destId="{DA9FAD0F-16D7-4A9E-B1F6-419D2A91DE75}" srcOrd="1" destOrd="0" presId="urn:microsoft.com/office/officeart/2008/layout/LinedList"/>
    <dgm:cxn modelId="{A131D278-6A06-461B-8AF2-24275E262AF8}" type="presParOf" srcId="{C144393C-C46A-407D-B9BB-663670DC4BDB}" destId="{A5D15038-0EDA-4583-824F-9EA7E89588F5}" srcOrd="6" destOrd="0" presId="urn:microsoft.com/office/officeart/2008/layout/LinedList"/>
    <dgm:cxn modelId="{933F6BE2-9191-4B4E-A7EB-A72C0D839F25}" type="presParOf" srcId="{C144393C-C46A-407D-B9BB-663670DC4BDB}" destId="{D1AE464C-DB27-4DB1-903F-10CC6ACAA335}" srcOrd="7" destOrd="0" presId="urn:microsoft.com/office/officeart/2008/layout/LinedList"/>
    <dgm:cxn modelId="{57980C3C-8608-4569-8065-0D53680E9799}" type="presParOf" srcId="{D1AE464C-DB27-4DB1-903F-10CC6ACAA335}" destId="{62FD3926-0E69-4533-8CD0-4FBEDDC2F2D2}" srcOrd="0" destOrd="0" presId="urn:microsoft.com/office/officeart/2008/layout/LinedList"/>
    <dgm:cxn modelId="{37CFE45D-86F1-4619-8AA8-DC77AE409EA8}" type="presParOf" srcId="{D1AE464C-DB27-4DB1-903F-10CC6ACAA335}" destId="{D280BDDF-3E7B-4666-B34B-40C22EDF409C}" srcOrd="1" destOrd="0" presId="urn:microsoft.com/office/officeart/2008/layout/LinedList"/>
    <dgm:cxn modelId="{B6508885-EB50-48AF-BDDD-AF2DECAC6B4C}" type="presParOf" srcId="{C144393C-C46A-407D-B9BB-663670DC4BDB}" destId="{C321EFDA-F00E-4650-90FC-EFF980465218}" srcOrd="8" destOrd="0" presId="urn:microsoft.com/office/officeart/2008/layout/LinedList"/>
    <dgm:cxn modelId="{4C15FA4D-4409-455F-BB86-F69B48908A3F}" type="presParOf" srcId="{C144393C-C46A-407D-B9BB-663670DC4BDB}" destId="{BF1AF220-966A-416A-98FE-29DDE7509A19}" srcOrd="9" destOrd="0" presId="urn:microsoft.com/office/officeart/2008/layout/LinedList"/>
    <dgm:cxn modelId="{7E4B4369-0095-4B7E-A014-BFEBBB00E9AE}" type="presParOf" srcId="{BF1AF220-966A-416A-98FE-29DDE7509A19}" destId="{D0881A1B-20CE-4B7C-A5CC-C48DD135899B}" srcOrd="0" destOrd="0" presId="urn:microsoft.com/office/officeart/2008/layout/LinedList"/>
    <dgm:cxn modelId="{CFE686BC-2DE1-44FC-9613-82BD95CCD897}" type="presParOf" srcId="{BF1AF220-966A-416A-98FE-29DDE7509A19}" destId="{D5CD35E3-839C-4ABC-97BC-41C7B24C00D6}" srcOrd="1" destOrd="0" presId="urn:microsoft.com/office/officeart/2008/layout/LinedList"/>
    <dgm:cxn modelId="{86EE1B59-2178-44C5-8462-92B72491452E}" type="presParOf" srcId="{C144393C-C46A-407D-B9BB-663670DC4BDB}" destId="{03BBAFFD-A5CB-4656-AD05-7ED91BF47C1D}" srcOrd="10" destOrd="0" presId="urn:microsoft.com/office/officeart/2008/layout/LinedList"/>
    <dgm:cxn modelId="{55CDFB02-F459-48AF-BC91-774E4472E6F1}" type="presParOf" srcId="{C144393C-C46A-407D-B9BB-663670DC4BDB}" destId="{F41B3CDB-6A3A-4F35-904B-A2D83F0316AE}" srcOrd="11" destOrd="0" presId="urn:microsoft.com/office/officeart/2008/layout/LinedList"/>
    <dgm:cxn modelId="{39DE350E-09EB-4237-A50A-6A109A194599}" type="presParOf" srcId="{F41B3CDB-6A3A-4F35-904B-A2D83F0316AE}" destId="{DCC8FAF0-36ED-4651-8C8F-59F4D94D8B7F}" srcOrd="0" destOrd="0" presId="urn:microsoft.com/office/officeart/2008/layout/LinedList"/>
    <dgm:cxn modelId="{3CB5037B-1336-4FC0-9197-9FECC9CF6F07}" type="presParOf" srcId="{F41B3CDB-6A3A-4F35-904B-A2D83F0316AE}" destId="{7228716B-F84C-4D0D-98FD-C2A480A8EA0D}" srcOrd="1" destOrd="0" presId="urn:microsoft.com/office/officeart/2008/layout/LinedList"/>
    <dgm:cxn modelId="{5AD9063F-8669-4317-AD47-0037849511D3}" type="presParOf" srcId="{C144393C-C46A-407D-B9BB-663670DC4BDB}" destId="{41957E40-08AA-0C47-9756-EB94D9368153}" srcOrd="12" destOrd="0" presId="urn:microsoft.com/office/officeart/2008/layout/LinedList"/>
    <dgm:cxn modelId="{A8FC5FEA-D4A7-4835-A938-8EBF5196C864}" type="presParOf" srcId="{C144393C-C46A-407D-B9BB-663670DC4BDB}" destId="{5F4D8293-D15A-D44E-A802-8882EEC9A2EC}" srcOrd="13" destOrd="0" presId="urn:microsoft.com/office/officeart/2008/layout/LinedList"/>
    <dgm:cxn modelId="{209F2A9A-568D-46EE-8616-97E5683967CF}" type="presParOf" srcId="{5F4D8293-D15A-D44E-A802-8882EEC9A2EC}" destId="{B565EABF-F76B-3340-AC09-3215795F4D63}" srcOrd="0" destOrd="0" presId="urn:microsoft.com/office/officeart/2008/layout/LinedList"/>
    <dgm:cxn modelId="{F7429501-4460-4AF0-AB5F-0E8CC3A043B8}" type="presParOf" srcId="{5F4D8293-D15A-D44E-A802-8882EEC9A2EC}" destId="{C31826A6-9373-8B41-BB9B-D2AE6EAD6AF3}" srcOrd="1" destOrd="0" presId="urn:microsoft.com/office/officeart/2008/layout/LinedList"/>
    <dgm:cxn modelId="{D4778C3B-A186-431C-BB12-C376221E11D6}" type="presParOf" srcId="{C144393C-C46A-407D-B9BB-663670DC4BDB}" destId="{CD111F5F-D53C-4C9B-B3FA-5BA10FCBCC95}" srcOrd="14" destOrd="0" presId="urn:microsoft.com/office/officeart/2008/layout/LinedList"/>
    <dgm:cxn modelId="{B7A0A68F-23E1-45F1-8816-B9EFB87F0FBF}" type="presParOf" srcId="{C144393C-C46A-407D-B9BB-663670DC4BDB}" destId="{9CF78A2E-12C7-4276-A5DB-A6F86AEF36D0}" srcOrd="15" destOrd="0" presId="urn:microsoft.com/office/officeart/2008/layout/LinedList"/>
    <dgm:cxn modelId="{657739DE-69E3-43AD-8B18-6C6797060461}" type="presParOf" srcId="{9CF78A2E-12C7-4276-A5DB-A6F86AEF36D0}" destId="{5BBE02EB-745C-4EB7-8667-9AE72C9D94F1}" srcOrd="0" destOrd="0" presId="urn:microsoft.com/office/officeart/2008/layout/LinedList"/>
    <dgm:cxn modelId="{6947D439-CE91-4A9B-9D95-5855A8D68C62}" type="presParOf" srcId="{9CF78A2E-12C7-4276-A5DB-A6F86AEF36D0}" destId="{192307C2-EA0D-421A-AECE-654678170EDF}" srcOrd="1" destOrd="0" presId="urn:microsoft.com/office/officeart/2008/layout/LinedList"/>
    <dgm:cxn modelId="{C6121D82-F9AF-0E4E-8810-FD70393D0AF5}" type="presParOf" srcId="{C144393C-C46A-407D-B9BB-663670DC4BDB}" destId="{9B640F9D-22DF-594C-A646-A5255A0B69EA}" srcOrd="16" destOrd="0" presId="urn:microsoft.com/office/officeart/2008/layout/LinedList"/>
    <dgm:cxn modelId="{05DD64B1-F38D-744F-8C02-20D1314D129E}" type="presParOf" srcId="{C144393C-C46A-407D-B9BB-663670DC4BDB}" destId="{9E4D9909-E73E-EC44-AC72-7CF30C6723A0}" srcOrd="17" destOrd="0" presId="urn:microsoft.com/office/officeart/2008/layout/LinedList"/>
    <dgm:cxn modelId="{10C30D97-4FD3-3548-9AE7-209A3E2CE639}" type="presParOf" srcId="{9E4D9909-E73E-EC44-AC72-7CF30C6723A0}" destId="{AD0B1F00-44CE-264D-A005-6742C6EBC7C6}" srcOrd="0" destOrd="0" presId="urn:microsoft.com/office/officeart/2008/layout/LinedList"/>
    <dgm:cxn modelId="{9BA3670C-3CD7-C44A-839E-A99BE6E33737}" type="presParOf" srcId="{9E4D9909-E73E-EC44-AC72-7CF30C6723A0}" destId="{E4F0A712-94FE-F24D-9081-66071553B2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</a:t>
          </a:r>
          <a:r>
            <a:rPr lang="en-US" sz="1800" kern="1200" dirty="0">
              <a:latin typeface="TT NORMS"/>
            </a:rPr>
            <a:t>&amp;20</a:t>
          </a:r>
          <a:r>
            <a:rPr lang="ru-RU" sz="1800" kern="1200" dirty="0">
              <a:latin typeface="TT NORMS"/>
            </a:rPr>
            <a:t> за август 2022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E0E73-ADBD-445D-97FF-0E0C792B73C4}">
      <dsp:nvSpPr>
        <dsp:cNvPr id="0" name=""/>
        <dsp:cNvSpPr/>
      </dsp:nvSpPr>
      <dsp:spPr>
        <a:xfrm>
          <a:off x="0" y="1356"/>
          <a:ext cx="83697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A583A7-81B8-447F-992A-C8BE68A51A42}">
      <dsp:nvSpPr>
        <dsp:cNvPr id="0" name=""/>
        <dsp:cNvSpPr/>
      </dsp:nvSpPr>
      <dsp:spPr>
        <a:xfrm>
          <a:off x="0" y="1356"/>
          <a:ext cx="8369779" cy="393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Работы по подготовке к отопительному сезону</a:t>
          </a:r>
        </a:p>
      </dsp:txBody>
      <dsp:txXfrm>
        <a:off x="0" y="1356"/>
        <a:ext cx="8369779" cy="393079"/>
      </dsp:txXfrm>
    </dsp:sp>
    <dsp:sp modelId="{98F93838-B6D8-6C45-BAA0-CBB1D3936A35}">
      <dsp:nvSpPr>
        <dsp:cNvPr id="0" name=""/>
        <dsp:cNvSpPr/>
      </dsp:nvSpPr>
      <dsp:spPr>
        <a:xfrm>
          <a:off x="0" y="394435"/>
          <a:ext cx="8369779" cy="0"/>
        </a:xfrm>
        <a:prstGeom prst="line">
          <a:avLst/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12700" cap="flat" cmpd="sng" algn="ctr">
          <a:solidFill>
            <a:schemeClr val="accent2">
              <a:hueOff val="-181920"/>
              <a:satOff val="-10491"/>
              <a:lumOff val="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378D12-59DB-204A-9E10-4A082947904F}">
      <dsp:nvSpPr>
        <dsp:cNvPr id="0" name=""/>
        <dsp:cNvSpPr/>
      </dsp:nvSpPr>
      <dsp:spPr>
        <a:xfrm>
          <a:off x="0" y="394435"/>
          <a:ext cx="8369779" cy="390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Ремонт насоса системы водоснабжение </a:t>
          </a:r>
        </a:p>
      </dsp:txBody>
      <dsp:txXfrm>
        <a:off x="0" y="394435"/>
        <a:ext cx="8369779" cy="390759"/>
      </dsp:txXfrm>
    </dsp:sp>
    <dsp:sp modelId="{0A508C64-AD59-4156-B900-D9107422B3AE}">
      <dsp:nvSpPr>
        <dsp:cNvPr id="0" name=""/>
        <dsp:cNvSpPr/>
      </dsp:nvSpPr>
      <dsp:spPr>
        <a:xfrm>
          <a:off x="0" y="785195"/>
          <a:ext cx="8369779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E605EF-D1D7-461E-BA81-693FBC4D5998}">
      <dsp:nvSpPr>
        <dsp:cNvPr id="0" name=""/>
        <dsp:cNvSpPr/>
      </dsp:nvSpPr>
      <dsp:spPr>
        <a:xfrm>
          <a:off x="0" y="785195"/>
          <a:ext cx="8369779" cy="617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Восстановление тепловой изоляции на трубопроводах, расширительных баках, регулирующей арматуре</a:t>
          </a:r>
        </a:p>
      </dsp:txBody>
      <dsp:txXfrm>
        <a:off x="0" y="785195"/>
        <a:ext cx="8369779" cy="617921"/>
      </dsp:txXfrm>
    </dsp:sp>
    <dsp:sp modelId="{A5D15038-0EDA-4583-824F-9EA7E89588F5}">
      <dsp:nvSpPr>
        <dsp:cNvPr id="0" name=""/>
        <dsp:cNvSpPr/>
      </dsp:nvSpPr>
      <dsp:spPr>
        <a:xfrm>
          <a:off x="0" y="1403116"/>
          <a:ext cx="8369779" cy="0"/>
        </a:xfrm>
        <a:prstGeom prst="line">
          <a:avLst/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12700" cap="flat" cmpd="sng" algn="ctr">
          <a:solidFill>
            <a:schemeClr val="accent2">
              <a:hueOff val="-545761"/>
              <a:satOff val="-31473"/>
              <a:lumOff val="3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FD3926-0E69-4533-8CD0-4FBEDDC2F2D2}">
      <dsp:nvSpPr>
        <dsp:cNvPr id="0" name=""/>
        <dsp:cNvSpPr/>
      </dsp:nvSpPr>
      <dsp:spPr>
        <a:xfrm>
          <a:off x="0" y="1403116"/>
          <a:ext cx="8369779" cy="604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Промывка систем теплового оборудования и сдача по Акту в теплоснабжающую организацию</a:t>
          </a:r>
        </a:p>
      </dsp:txBody>
      <dsp:txXfrm>
        <a:off x="0" y="1403116"/>
        <a:ext cx="8369779" cy="604972"/>
      </dsp:txXfrm>
    </dsp:sp>
    <dsp:sp modelId="{C321EFDA-F00E-4650-90FC-EFF980465218}">
      <dsp:nvSpPr>
        <dsp:cNvPr id="0" name=""/>
        <dsp:cNvSpPr/>
      </dsp:nvSpPr>
      <dsp:spPr>
        <a:xfrm>
          <a:off x="0" y="2008089"/>
          <a:ext cx="8369779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881A1B-20CE-4B7C-A5CC-C48DD135899B}">
      <dsp:nvSpPr>
        <dsp:cNvPr id="0" name=""/>
        <dsp:cNvSpPr/>
      </dsp:nvSpPr>
      <dsp:spPr>
        <a:xfrm>
          <a:off x="0" y="2008089"/>
          <a:ext cx="8369779" cy="576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Гидравлическое испытание на повышенное давление всех контуров и сдача по акту в теплоснабжающую организацию</a:t>
          </a:r>
        </a:p>
      </dsp:txBody>
      <dsp:txXfrm>
        <a:off x="0" y="2008089"/>
        <a:ext cx="8369779" cy="576426"/>
      </dsp:txXfrm>
    </dsp:sp>
    <dsp:sp modelId="{03BBAFFD-A5CB-4656-AD05-7ED91BF47C1D}">
      <dsp:nvSpPr>
        <dsp:cNvPr id="0" name=""/>
        <dsp:cNvSpPr/>
      </dsp:nvSpPr>
      <dsp:spPr>
        <a:xfrm>
          <a:off x="0" y="2584516"/>
          <a:ext cx="8369779" cy="0"/>
        </a:xfrm>
        <a:prstGeom prst="line">
          <a:avLst/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12700" cap="flat" cmpd="sng" algn="ctr">
          <a:solidFill>
            <a:schemeClr val="accent2">
              <a:hueOff val="-909602"/>
              <a:satOff val="-52455"/>
              <a:lumOff val="5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C8FAF0-36ED-4651-8C8F-59F4D94D8B7F}">
      <dsp:nvSpPr>
        <dsp:cNvPr id="0" name=""/>
        <dsp:cNvSpPr/>
      </dsp:nvSpPr>
      <dsp:spPr>
        <a:xfrm>
          <a:off x="0" y="2584516"/>
          <a:ext cx="8369779" cy="646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Контроль за </a:t>
          </a:r>
          <a:r>
            <a:rPr lang="ru-RU" sz="1900" kern="1200" dirty="0" err="1">
              <a:latin typeface="TT NORMS"/>
            </a:rPr>
            <a:t>накипеобразованием</a:t>
          </a:r>
          <a:r>
            <a:rPr lang="ru-RU" sz="1900" kern="1200" dirty="0">
              <a:latin typeface="TT NORMS"/>
            </a:rPr>
            <a:t> (по манометрам) пластинчатых теплообменников</a:t>
          </a:r>
        </a:p>
      </dsp:txBody>
      <dsp:txXfrm>
        <a:off x="0" y="2584516"/>
        <a:ext cx="8369779" cy="646315"/>
      </dsp:txXfrm>
    </dsp:sp>
    <dsp:sp modelId="{41957E40-08AA-0C47-9756-EB94D9368153}">
      <dsp:nvSpPr>
        <dsp:cNvPr id="0" name=""/>
        <dsp:cNvSpPr/>
      </dsp:nvSpPr>
      <dsp:spPr>
        <a:xfrm>
          <a:off x="0" y="3230831"/>
          <a:ext cx="8369779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65EABF-F76B-3340-AC09-3215795F4D63}">
      <dsp:nvSpPr>
        <dsp:cNvPr id="0" name=""/>
        <dsp:cNvSpPr/>
      </dsp:nvSpPr>
      <dsp:spPr>
        <a:xfrm>
          <a:off x="0" y="3230831"/>
          <a:ext cx="8369779" cy="415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Ремонт калитки центрального входа</a:t>
          </a:r>
          <a:endParaRPr lang="ru-RU" sz="1900" kern="1200" dirty="0"/>
        </a:p>
      </dsp:txBody>
      <dsp:txXfrm>
        <a:off x="0" y="3230831"/>
        <a:ext cx="8369779" cy="415556"/>
      </dsp:txXfrm>
    </dsp:sp>
    <dsp:sp modelId="{CD111F5F-D53C-4C9B-B3FA-5BA10FCBCC95}">
      <dsp:nvSpPr>
        <dsp:cNvPr id="0" name=""/>
        <dsp:cNvSpPr/>
      </dsp:nvSpPr>
      <dsp:spPr>
        <a:xfrm>
          <a:off x="0" y="3646388"/>
          <a:ext cx="8369779" cy="0"/>
        </a:xfrm>
        <a:prstGeom prst="line">
          <a:avLst/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12700" cap="flat" cmpd="sng" algn="ctr">
          <a:solidFill>
            <a:schemeClr val="accent2">
              <a:hueOff val="-1273443"/>
              <a:satOff val="-73437"/>
              <a:lumOff val="7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BE02EB-745C-4EB7-8667-9AE72C9D94F1}">
      <dsp:nvSpPr>
        <dsp:cNvPr id="0" name=""/>
        <dsp:cNvSpPr/>
      </dsp:nvSpPr>
      <dsp:spPr>
        <a:xfrm>
          <a:off x="0" y="3646388"/>
          <a:ext cx="8361605" cy="814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Проверка состояния трубопроводов, регулирующей и запорной арматуры, устранение видимых неисправностей, замена неисправной регулирующей и запорной арматуры</a:t>
          </a:r>
        </a:p>
      </dsp:txBody>
      <dsp:txXfrm>
        <a:off x="0" y="3646388"/>
        <a:ext cx="8361605" cy="814889"/>
      </dsp:txXfrm>
    </dsp:sp>
    <dsp:sp modelId="{9B640F9D-22DF-594C-A646-A5255A0B69EA}">
      <dsp:nvSpPr>
        <dsp:cNvPr id="0" name=""/>
        <dsp:cNvSpPr/>
      </dsp:nvSpPr>
      <dsp:spPr>
        <a:xfrm>
          <a:off x="0" y="4461277"/>
          <a:ext cx="836977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0B1F00-44CE-264D-A005-6742C6EBC7C6}">
      <dsp:nvSpPr>
        <dsp:cNvPr id="0" name=""/>
        <dsp:cNvSpPr/>
      </dsp:nvSpPr>
      <dsp:spPr>
        <a:xfrm>
          <a:off x="0" y="4461277"/>
          <a:ext cx="8369779" cy="658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Промывка системы ГВС</a:t>
          </a:r>
        </a:p>
      </dsp:txBody>
      <dsp:txXfrm>
        <a:off x="0" y="4461277"/>
        <a:ext cx="8369779" cy="658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4969"/>
            <a:ext cx="5509549" cy="6867938"/>
          </a:xfrm>
          <a:prstGeom prst="flowChartManualOperation">
            <a:avLst/>
          </a:prstGeom>
        </p:spPr>
      </p:pic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70871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704234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86483"/>
            <a:ext cx="1966823" cy="410067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26280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dirty="0">
                <a:solidFill>
                  <a:srgbClr val="703C1D"/>
                </a:solidFill>
                <a:latin typeface="TT NORMS"/>
                <a:cs typeface="Calibri Light"/>
              </a:rPr>
              <a:t>Август </a:t>
            </a: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2022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370393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96242" y="344507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171312" y="1081568"/>
            <a:ext cx="8648934" cy="131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Покос газона.  Подкормка газона  комплексным удобрением после скашивания</a:t>
            </a:r>
          </a:p>
          <a:p>
            <a:pPr marL="285750" indent="-285750" algn="just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Удаление с поверхности газона мусора и прочих загрязнений</a:t>
            </a:r>
          </a:p>
          <a:p>
            <a:pPr marL="285750" indent="-285750" algn="just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Регулярный полив</a:t>
            </a:r>
            <a:endParaRPr lang="ru-RU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91000"/>
              </a:lnSpc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T NORMS"/>
            </a:endParaRPr>
          </a:p>
        </p:txBody>
      </p:sp>
      <p:pic>
        <p:nvPicPr>
          <p:cNvPr id="3" name="Рисунок 2" descr="Изображение выглядит как трава, внеш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47DA5E04-DA06-1F70-3F22-7AEBAF327E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2398771"/>
            <a:ext cx="2160000" cy="3242101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ва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529165C4-90F9-2B02-91E8-7DA3F3575D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2396972"/>
            <a:ext cx="2160000" cy="324234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дерево, растение, деревянный, ладонь&#10;&#10;Автоматически созданное описание">
            <a:extLst>
              <a:ext uri="{FF2B5EF4-FFF2-40B4-BE49-F238E27FC236}">
                <a16:creationId xmlns:a16="http://schemas.microsoft.com/office/drawing/2014/main" id="{DC3BBCB3-83F9-54B2-78BA-F674CBA7FA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2396972"/>
            <a:ext cx="2160000" cy="323853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нешний, трава, дерево, сад&#10;&#10;Автоматически созданное описание">
            <a:extLst>
              <a:ext uri="{FF2B5EF4-FFF2-40B4-BE49-F238E27FC236}">
                <a16:creationId xmlns:a16="http://schemas.microsoft.com/office/drawing/2014/main" id="{B00D1C5C-6B1E-9E02-98EA-CCF70C5101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2400327"/>
            <a:ext cx="2160000" cy="323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96242" y="344507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Ремонтные работы в ИТП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171312" y="1081568"/>
            <a:ext cx="8648934" cy="540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Замена </a:t>
            </a:r>
            <a:r>
              <a:rPr lang="ru-RU" sz="1600" dirty="0" err="1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монометров</a:t>
            </a: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 в ИТП</a:t>
            </a:r>
          </a:p>
          <a:p>
            <a:pPr marL="285750" lvl="0" indent="-285750" algn="just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ru-RU" sz="1600" dirty="0" err="1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Перепаковка</a:t>
            </a: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 станков по системе ГВС</a:t>
            </a:r>
            <a:endParaRPr lang="ru-RU" sz="1600" dirty="0">
              <a:latin typeface="TT NORMS"/>
            </a:endParaRPr>
          </a:p>
        </p:txBody>
      </p:sp>
      <p:pic>
        <p:nvPicPr>
          <p:cNvPr id="10" name="Рисунок 9" descr="Изображение выглядит как внутренний, плоский, прибор, грязный&#10;&#10;Автоматически созданное описание">
            <a:extLst>
              <a:ext uri="{FF2B5EF4-FFF2-40B4-BE49-F238E27FC236}">
                <a16:creationId xmlns:a16="http://schemas.microsoft.com/office/drawing/2014/main" id="{BEAF91E1-8BFA-D08F-EFDE-B7396E5F7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55" y="1621972"/>
            <a:ext cx="2423445" cy="430356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24907C80-4621-E46F-AE8A-5F33596E6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0" y="1644319"/>
            <a:ext cx="2378713" cy="422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4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96242" y="344507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Текущий ремонт 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55119" y="1071818"/>
            <a:ext cx="8648934" cy="79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Ремон</a:t>
            </a:r>
            <a:r>
              <a:rPr lang="ru-RU" sz="1600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т въездных ворот (з</a:t>
            </a: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амена пружин в сборе)</a:t>
            </a:r>
          </a:p>
          <a:p>
            <a:pPr marL="285750" lvl="0" indent="-285750" algn="just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Ремонт насоса  (з</a:t>
            </a:r>
            <a:r>
              <a:rPr lang="ru-RU" sz="1600" dirty="0">
                <a:latin typeface="TT NORMS"/>
                <a:cs typeface="Times New Roman" panose="02020603050405020304" pitchFamily="18" charset="0"/>
              </a:rPr>
              <a:t>амена подшипника, сальника и двигателя) </a:t>
            </a:r>
          </a:p>
          <a:p>
            <a:pPr lvl="0" algn="just">
              <a:lnSpc>
                <a:spcPct val="91000"/>
              </a:lnSpc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T NORMS"/>
            </a:endParaRPr>
          </a:p>
        </p:txBody>
      </p:sp>
      <p:pic>
        <p:nvPicPr>
          <p:cNvPr id="3" name="Рисунок 2" descr="Изображение выглядит как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3390003B-E917-5261-2A75-A0FD31A1A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51" y="1766714"/>
            <a:ext cx="2401321" cy="4269014"/>
          </a:xfrm>
          <a:prstGeom prst="rect">
            <a:avLst/>
          </a:prstGeom>
        </p:spPr>
      </p:pic>
      <p:pic>
        <p:nvPicPr>
          <p:cNvPr id="7" name="Рисунок 6" descr="Изображение выглядит как п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6C2B7A72-3D28-A9CE-4C84-02F6FDD23D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4" y="1780512"/>
            <a:ext cx="2393559" cy="4255216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ол, внутренний, прибор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AC12E6BE-FFD7-284C-BA34-80C0F8FE1E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120" y="1780512"/>
            <a:ext cx="2894126" cy="425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115563"/>
              </p:ext>
            </p:extLst>
          </p:nvPr>
        </p:nvGraphicFramePr>
        <p:xfrm>
          <a:off x="387110" y="981555"/>
          <a:ext cx="8369779" cy="5121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87111" y="93485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447" y="1805974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август 2022 года выполнили 14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12" name="Таблица 10">
            <a:extLst>
              <a:ext uri="{FF2B5EF4-FFF2-40B4-BE49-F238E27FC236}">
                <a16:creationId xmlns:a16="http://schemas.microsoft.com/office/drawing/2014/main" id="{058C2E12-A1F2-4205-9AE3-B35A94230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138192"/>
              </p:ext>
            </p:extLst>
          </p:nvPr>
        </p:nvGraphicFramePr>
        <p:xfrm>
          <a:off x="387111" y="2434453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август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Платные услуги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439947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Планы на сентябрь 2022 года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22233A32-7812-4368-AA97-B546FCF9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450230"/>
              </p:ext>
            </p:extLst>
          </p:nvPr>
        </p:nvGraphicFramePr>
        <p:xfrm>
          <a:off x="439948" y="1354238"/>
          <a:ext cx="8134826" cy="4248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544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3850282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4228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Клининг и придомовая территория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11642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T NORMS"/>
                          <a:cs typeface="Times New Roman" panose="02020603050405020304" pitchFamily="18" charset="0"/>
                        </a:rPr>
                        <a:t>Проверка состояния облицовки  фасадов</a:t>
                      </a:r>
                      <a:endParaRPr lang="en-GB" sz="16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Промывка грязезащитных покрытий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87980"/>
                  </a:ext>
                </a:extLst>
              </a:tr>
              <a:tr h="5175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T NORMS"/>
                          <a:cs typeface="Times New Roman" panose="02020603050405020304" pitchFamily="18" charset="0"/>
                        </a:rPr>
                        <a:t>Осмотр и устранение видимых неисправностей электрощитов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Сухое обметание пыли с потолков и обоев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48180"/>
                  </a:ext>
                </a:extLst>
              </a:tr>
              <a:tr h="694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T NORMS"/>
                          <a:cs typeface="Times New Roman" panose="02020603050405020304" pitchFamily="18" charset="0"/>
                        </a:rPr>
                        <a:t>Проверка укомплектованности, целостности, взвешивания веса заряда огнетушителей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73813"/>
                  </a:ext>
                </a:extLst>
              </a:tr>
              <a:tr h="694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T NORMS"/>
                          <a:cs typeface="Times New Roman" panose="02020603050405020304" pitchFamily="18" charset="0"/>
                        </a:rPr>
                        <a:t>Заделка сквозного отверстия в техническом помещении на 1-м этаже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308400"/>
                  </a:ext>
                </a:extLst>
              </a:tr>
              <a:tr h="694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T NORMS"/>
                          <a:cs typeface="Times New Roman" panose="02020603050405020304" pitchFamily="18" charset="0"/>
                        </a:rPr>
                        <a:t>Ремонт входной двери (замена ригеля пассивной створки)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49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60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771EDA35-509D-305D-9D43-EC4C21C8BA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id="{CB2372CC-8F17-56D3-EBBC-ADEC29F699BA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7">
            <a:extLst>
              <a:ext uri="{FF2B5EF4-FFF2-40B4-BE49-F238E27FC236}">
                <a16:creationId xmlns:a16="http://schemas.microsoft.com/office/drawing/2014/main" id="{7A5775C1-78C4-88DC-75FD-760F7B8BE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076D0B5A-BF32-DB40-7380-D2D600897B58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01F38A04-DB51-C44F-9BAB-F932626BEB9F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3754</TotalTime>
  <Words>337</Words>
  <Application>Microsoft Macintosh PowerPoint</Application>
  <PresentationFormat>Экран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bratchikov vladimir</cp:lastModifiedBy>
  <cp:revision>288</cp:revision>
  <dcterms:created xsi:type="dcterms:W3CDTF">2022-01-28T09:16:54Z</dcterms:created>
  <dcterms:modified xsi:type="dcterms:W3CDTF">2022-10-10T14:39:16Z</dcterms:modified>
</cp:coreProperties>
</file>