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94" r:id="rId4"/>
    <p:sldId id="267" r:id="rId5"/>
    <p:sldId id="282" r:id="rId6"/>
    <p:sldId id="272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43B"/>
    <a:srgbClr val="E0AC8C"/>
    <a:srgbClr val="E3B395"/>
    <a:srgbClr val="703C1D"/>
    <a:srgbClr val="C3A9B8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dirty="0">
              <a:latin typeface="TT NORMS"/>
            </a:rPr>
            <a:t> </a:t>
          </a:r>
          <a:r>
            <a:rPr lang="ru-RU" sz="1800" dirty="0">
              <a:latin typeface="TT NORMS"/>
            </a:rPr>
            <a:t>за ноябрь 2024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kern="1200" dirty="0">
              <a:latin typeface="TT NORMS"/>
            </a:rPr>
            <a:t> </a:t>
          </a:r>
          <a:r>
            <a:rPr lang="ru-RU" sz="1800" kern="1200" dirty="0">
              <a:latin typeface="TT NORMS"/>
            </a:rPr>
            <a:t>за ноябрь 2024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2.pn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3.pn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пустой, дом&#10;&#10;Автоматически созданное описание">
            <a:extLst>
              <a:ext uri="{FF2B5EF4-FFF2-40B4-BE49-F238E27FC236}">
                <a16:creationId xmlns:a16="http://schemas.microsoft.com/office/drawing/2014/main" id="{B6801258-5788-05B5-3F56-D916B5AD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-211" r="5646" b="211"/>
          <a:stretch/>
        </p:blipFill>
        <p:spPr>
          <a:xfrm>
            <a:off x="3634451" y="-17252"/>
            <a:ext cx="5509549" cy="6867938"/>
          </a:xfrm>
          <a:prstGeom prst="flowChartManualOperation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CE87507-77A9-30C6-1025-8FEF5CC2B5AD}"/>
              </a:ext>
            </a:extLst>
          </p:cNvPr>
          <p:cNvSpPr/>
          <p:nvPr/>
        </p:nvSpPr>
        <p:spPr>
          <a:xfrm>
            <a:off x="0" y="2558588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79560" y="2579813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</a:t>
            </a:r>
            <a:r>
              <a:rPr lang="de-DE" sz="2900" b="1" dirty="0">
                <a:solidFill>
                  <a:srgbClr val="703C1D"/>
                </a:solidFill>
                <a:latin typeface="TT NORMS"/>
                <a:cs typeface="Calibri Light"/>
              </a:rPr>
              <a:t>20</a:t>
            </a:r>
            <a:r>
              <a:rPr lang="en-US" sz="2900" b="1" dirty="0">
                <a:solidFill>
                  <a:srgbClr val="703C1D"/>
                </a:solidFill>
                <a:latin typeface="TT NORMS"/>
                <a:cs typeface="Calibri Light"/>
              </a:rPr>
              <a:t>&amp;20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79559" y="3913949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Ноябрь 2024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013628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Регулярная уборка паркинга</a:t>
            </a:r>
            <a:r>
              <a:rPr lang="en-US" sz="2300" b="1" dirty="0">
                <a:solidFill>
                  <a:srgbClr val="D8843B"/>
                </a:solidFill>
                <a:latin typeface="TT NORMS"/>
                <a:cs typeface="Calibri Light"/>
              </a:rPr>
              <a:t>, </a:t>
            </a: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холлов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038735-3266-45D3-BD5A-800061F075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64" y="811706"/>
            <a:ext cx="911250" cy="16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9C1F4C-14A0-42D7-B6DA-5EDC89B741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96" y="2574543"/>
            <a:ext cx="911250" cy="162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79F0B6-3EED-4F7E-8FCD-753841A8B4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084" y="828000"/>
            <a:ext cx="911250" cy="162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797D90-7C6C-4282-AC30-0FC4DE4229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46" y="828000"/>
            <a:ext cx="911250" cy="162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074CBF2-AE04-4AF8-8597-843B299F44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63" y="828000"/>
            <a:ext cx="911250" cy="162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43F5095-E243-454C-AE03-1D58D2B4E4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842" y="2567358"/>
            <a:ext cx="911250" cy="162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CF0D927-2310-4F39-B7DF-B615156F33A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47" y="2539681"/>
            <a:ext cx="911250" cy="162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B5A4845-3124-49C0-A385-7E10B9E7E7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084" y="2592000"/>
            <a:ext cx="911250" cy="162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9455E2-2C15-4115-B16F-AC8D7EAD16E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61" y="4356000"/>
            <a:ext cx="911250" cy="16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F7F4F30-73B9-49AF-9F89-56ADF68EC98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18" y="828000"/>
            <a:ext cx="1215000" cy="1620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222853F-0A27-4B62-A588-EA0737EB8D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863" y="4356000"/>
            <a:ext cx="911250" cy="1620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731B2C7-DB24-4BA5-A4B3-BBBEBEB3B59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084" y="4356000"/>
            <a:ext cx="911250" cy="1620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5E9C6EF-AEE2-4E37-BD19-7CDC0F58833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47" y="4356000"/>
            <a:ext cx="911250" cy="162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2995DCC-535D-4EFD-9145-A541187DAAE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77" y="4356000"/>
            <a:ext cx="911250" cy="162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F6AD5E6A-A4A9-4AF7-B40B-4D7D1A0667B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96" y="4356000"/>
            <a:ext cx="911250" cy="1620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A6336CF-435A-4B44-B54A-982E7DA54FE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93" y="2561491"/>
            <a:ext cx="911250" cy="16200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981592D-F11D-49BC-B471-C1341A7153A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61" y="2592000"/>
            <a:ext cx="911250" cy="1620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93FF8B-105E-438A-A93D-58994DBB3FD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0" y="854159"/>
            <a:ext cx="91125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0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96000" y="1798765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ноябрь 2024 года выполнили 6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8E1BDC2B-205C-ABCD-E661-5CC34AEBF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582069"/>
              </p:ext>
            </p:extLst>
          </p:nvPr>
        </p:nvGraphicFramePr>
        <p:xfrm>
          <a:off x="475318" y="2259222"/>
          <a:ext cx="8193363" cy="120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0009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6215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Ноябрь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408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ситуации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6D9D4E-2687-C13F-D01D-084E8CEC27D0}"/>
              </a:ext>
            </a:extLst>
          </p:cNvPr>
          <p:cNvSpPr txBox="1"/>
          <p:nvPr/>
        </p:nvSpPr>
        <p:spPr>
          <a:xfrm>
            <a:off x="394505" y="1290242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T NORMS"/>
              </a:rPr>
              <a:t>За истекший период была аварийный заявок не поступало </a:t>
            </a:r>
          </a:p>
        </p:txBody>
      </p:sp>
    </p:spTree>
    <p:extLst>
      <p:ext uri="{BB962C8B-B14F-4D97-AF65-F5344CB8AC3E}">
        <p14:creationId xmlns:p14="http://schemas.microsoft.com/office/powerpoint/2010/main" val="2203148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4293370A-269C-4FC5-B34E-19C933487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521774"/>
              </p:ext>
            </p:extLst>
          </p:nvPr>
        </p:nvGraphicFramePr>
        <p:xfrm>
          <a:off x="605338" y="1275595"/>
          <a:ext cx="8098715" cy="4306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28303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Ноябрь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5 254 361,42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324 934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3098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 том числе проценты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182 034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840601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конец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5 579 295,42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6620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632 157₽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здание, внешний, дом, окно&#10;&#10;Автоматически созданное описание">
            <a:extLst>
              <a:ext uri="{FF2B5EF4-FFF2-40B4-BE49-F238E27FC236}">
                <a16:creationId xmlns:a16="http://schemas.microsoft.com/office/drawing/2014/main" id="{FC517CA8-8EA6-31EF-CD2E-25E81E6B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" y="0"/>
            <a:ext cx="8115848" cy="5299789"/>
          </a:xfrm>
          <a:prstGeom prst="flowChartPunchedCard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AA677F9F-F9BB-571D-FCBA-29CA10001801}"/>
              </a:ext>
            </a:extLst>
          </p:cNvPr>
          <p:cNvSpPr/>
          <p:nvPr/>
        </p:nvSpPr>
        <p:spPr>
          <a:xfrm>
            <a:off x="0" y="2907593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400048" y="2987275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400049" y="4151496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10192</TotalTime>
  <Words>191</Words>
  <Application>Microsoft Macintosh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bratchikov vladimir</cp:lastModifiedBy>
  <cp:revision>467</cp:revision>
  <dcterms:created xsi:type="dcterms:W3CDTF">2022-01-28T09:16:54Z</dcterms:created>
  <dcterms:modified xsi:type="dcterms:W3CDTF">2024-12-10T17:00:42Z</dcterms:modified>
</cp:coreProperties>
</file>