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3" r:id="rId4"/>
    <p:sldId id="285" r:id="rId5"/>
    <p:sldId id="286" r:id="rId6"/>
    <p:sldId id="287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58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ноябрь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5B3EDE-9EB5-4AB2-B748-CDB7EB2848A6}">
      <dgm:prSet custT="1"/>
      <dgm:spPr/>
      <dgm:t>
        <a:bodyPr anchor="ctr"/>
        <a:lstStyle/>
        <a:p>
          <a:pPr algn="just"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Восстановление сломанных дверных ограничителей в МОП </a:t>
          </a:r>
          <a:endParaRPr lang="ru-RU" sz="1900" kern="1200" dirty="0">
            <a:latin typeface="TT NORMS"/>
          </a:endParaRPr>
        </a:p>
      </dgm:t>
    </dgm:pt>
    <dgm:pt modelId="{EEE1BE40-D032-408B-83DC-A21EB98F6AF5}" type="parTrans" cxnId="{E69B84E5-D011-4F67-BC7F-1226933A0E0B}">
      <dgm:prSet/>
      <dgm:spPr/>
      <dgm:t>
        <a:bodyPr/>
        <a:lstStyle/>
        <a:p>
          <a:endParaRPr lang="ru-RU"/>
        </a:p>
      </dgm:t>
    </dgm:pt>
    <dgm:pt modelId="{527D1C7A-7500-443A-9056-693B591D406E}" type="sibTrans" cxnId="{E69B84E5-D011-4F67-BC7F-1226933A0E0B}">
      <dgm:prSet/>
      <dgm:spPr/>
      <dgm:t>
        <a:bodyPr/>
        <a:lstStyle/>
        <a:p>
          <a:endParaRPr lang="ru-RU"/>
        </a:p>
      </dgm:t>
    </dgm:pt>
    <dgm:pt modelId="{BC907C95-19F5-4A52-96E4-64D6A6914BE8}">
      <dgm:prSet custT="1"/>
      <dgm:spPr/>
      <dgm:t>
        <a:bodyPr anchor="ctr"/>
        <a:lstStyle/>
        <a:p>
          <a:pPr algn="just"/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Выявлены и исправлены поломки в 32 светильниках внутреннего освещения, заменено 15 ламп и 10 стартеров</a:t>
          </a:r>
          <a:endParaRPr lang="ru-RU" sz="1900" kern="1200" dirty="0">
            <a:latin typeface="TT NORMS"/>
          </a:endParaRPr>
        </a:p>
      </dgm:t>
    </dgm:pt>
    <dgm:pt modelId="{E35F6B45-6BBE-423E-B180-FD0BD936DE93}" type="parTrans" cxnId="{8FA7BCB3-E1CA-4CB3-881E-26ADDEAECD69}">
      <dgm:prSet/>
      <dgm:spPr/>
      <dgm:t>
        <a:bodyPr/>
        <a:lstStyle/>
        <a:p>
          <a:endParaRPr lang="ru-RU"/>
        </a:p>
      </dgm:t>
    </dgm:pt>
    <dgm:pt modelId="{80F70E71-1028-4781-9503-4D784387C5FB}" type="sibTrans" cxnId="{8FA7BCB3-E1CA-4CB3-881E-26ADDEAECD69}">
      <dgm:prSet/>
      <dgm:spPr/>
      <dgm:t>
        <a:bodyPr/>
        <a:lstStyle/>
        <a:p>
          <a:endParaRPr lang="ru-RU"/>
        </a:p>
      </dgm:t>
    </dgm:pt>
    <dgm:pt modelId="{1FB06026-950D-4EE6-B964-48409D50FCBE}">
      <dgm:prSet custT="1"/>
      <dgm:spPr/>
      <dgm:t>
        <a:bodyPr anchor="ctr"/>
        <a:lstStyle/>
        <a:p>
          <a:pPr algn="just"/>
          <a:r>
            <a:rPr lang="ru-RU" sz="1900" kern="1200" dirty="0">
              <a:latin typeface="TT NORMS"/>
            </a:rPr>
            <a:t>Осмотрено 48 светильников аварийного освещения, заменено 20 ламп, 5 стартеров</a:t>
          </a:r>
        </a:p>
      </dgm:t>
    </dgm:pt>
    <dgm:pt modelId="{A26AEA3A-A8E1-49C0-A0FA-7B0EFEA7FEE1}" type="parTrans" cxnId="{01CA5601-D0DF-4A4E-8B01-2D1C8FD1ABD4}">
      <dgm:prSet/>
      <dgm:spPr/>
      <dgm:t>
        <a:bodyPr/>
        <a:lstStyle/>
        <a:p>
          <a:endParaRPr lang="ru-RU"/>
        </a:p>
      </dgm:t>
    </dgm:pt>
    <dgm:pt modelId="{4FC28E42-27C5-4941-824D-95602A63DFC3}" type="sibTrans" cxnId="{01CA5601-D0DF-4A4E-8B01-2D1C8FD1ABD4}">
      <dgm:prSet/>
      <dgm:spPr/>
      <dgm:t>
        <a:bodyPr/>
        <a:lstStyle/>
        <a:p>
          <a:endParaRPr lang="ru-RU"/>
        </a:p>
      </dgm:t>
    </dgm:pt>
    <dgm:pt modelId="{E1067533-7C5B-469B-AD6D-16083293BFCF}">
      <dgm:prSet custT="1"/>
      <dgm:spPr/>
      <dgm:t>
        <a:bodyPr anchor="ctr"/>
        <a:lstStyle/>
        <a:p>
          <a:pPr algn="just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Проведены работы в станции управления теплоснабжением</a:t>
          </a:r>
        </a:p>
      </dgm:t>
    </dgm:pt>
    <dgm:pt modelId="{72BA83E9-19CB-45CD-9FE0-7C693B92C03C}" type="parTrans" cxnId="{69895759-69CF-45B3-B7D2-62E90A7C3EC4}">
      <dgm:prSet/>
      <dgm:spPr/>
      <dgm:t>
        <a:bodyPr/>
        <a:lstStyle/>
        <a:p>
          <a:endParaRPr lang="ru-RU"/>
        </a:p>
      </dgm:t>
    </dgm:pt>
    <dgm:pt modelId="{50F6F847-1BC3-4884-A4AE-E4EB93C30125}" type="sibTrans" cxnId="{69895759-69CF-45B3-B7D2-62E90A7C3EC4}">
      <dgm:prSet/>
      <dgm:spPr/>
      <dgm:t>
        <a:bodyPr/>
        <a:lstStyle/>
        <a:p>
          <a:endParaRPr lang="ru-RU"/>
        </a:p>
      </dgm:t>
    </dgm:pt>
    <dgm:pt modelId="{101B36CA-F28C-403E-8E32-005C636F304A}">
      <dgm:prSet custT="1"/>
      <dgm:spPr/>
      <dgm:t>
        <a:bodyPr anchor="ctr"/>
        <a:lstStyle/>
        <a:p>
          <a:pPr algn="just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Монтаж опорного колеса в подъезде № 2с1, на двери туалета для маломобильных граждан</a:t>
          </a:r>
        </a:p>
      </dgm:t>
    </dgm:pt>
    <dgm:pt modelId="{7D25E04E-FD1F-4379-BF8F-6B90101E8F96}" type="parTrans" cxnId="{75EED886-ECD6-461D-9B38-E78CB24F15FE}">
      <dgm:prSet/>
      <dgm:spPr/>
      <dgm:t>
        <a:bodyPr/>
        <a:lstStyle/>
        <a:p>
          <a:endParaRPr lang="ru-RU"/>
        </a:p>
      </dgm:t>
    </dgm:pt>
    <dgm:pt modelId="{00FC0DFF-617F-4006-B079-2DB2E99C916E}" type="sibTrans" cxnId="{75EED886-ECD6-461D-9B38-E78CB24F15FE}">
      <dgm:prSet/>
      <dgm:spPr/>
      <dgm:t>
        <a:bodyPr/>
        <a:lstStyle/>
        <a:p>
          <a:endParaRPr lang="ru-RU"/>
        </a:p>
      </dgm:t>
    </dgm:pt>
    <dgm:pt modelId="{48992F52-6D12-411B-A5A1-EDA666F252FC}">
      <dgm:prSet custT="1"/>
      <dgm:spPr/>
      <dgm:t>
        <a:bodyPr anchor="ctr"/>
        <a:lstStyle/>
        <a:p>
          <a:pPr algn="just"/>
          <a:r>
            <a:rPr lang="ru-RU" sz="1900" kern="1200" dirty="0">
              <a:latin typeface="TT NORMS"/>
            </a:rPr>
            <a:t>Замена платы в установке повышения давления на системе приточной вентиляции, переведена в автоматический режим работы</a:t>
          </a:r>
        </a:p>
      </dgm:t>
    </dgm:pt>
    <dgm:pt modelId="{65ED1E56-B944-4A4D-9124-8FF9D29719A8}" type="parTrans" cxnId="{4AEE53F3-BF41-4D9D-A8E1-DE5BEE93778C}">
      <dgm:prSet/>
      <dgm:spPr/>
      <dgm:t>
        <a:bodyPr/>
        <a:lstStyle/>
        <a:p>
          <a:endParaRPr lang="ru-RU"/>
        </a:p>
      </dgm:t>
    </dgm:pt>
    <dgm:pt modelId="{5DD173B8-71F8-4A42-9C60-FAA685D2EFCF}" type="sibTrans" cxnId="{4AEE53F3-BF41-4D9D-A8E1-DE5BEE93778C}">
      <dgm:prSet/>
      <dgm:spPr/>
      <dgm:t>
        <a:bodyPr/>
        <a:lstStyle/>
        <a:p>
          <a:endParaRPr lang="ru-RU"/>
        </a:p>
      </dgm:t>
    </dgm:pt>
    <dgm:pt modelId="{9F23B4E9-374E-4E39-95A1-1C5046E91DB9}">
      <dgm:prSet custT="1"/>
      <dgm:spPr/>
      <dgm:t>
        <a:bodyPr anchor="ctr"/>
        <a:lstStyle/>
        <a:p>
          <a:pPr algn="just"/>
          <a:r>
            <a:rPr lang="ru-RU" sz="1900" kern="1200" dirty="0">
              <a:latin typeface="TT NORMS"/>
            </a:rPr>
            <a:t>Очистка шкафов управления и кабельных линий от были, в ИТП</a:t>
          </a:r>
        </a:p>
      </dgm:t>
    </dgm:pt>
    <dgm:pt modelId="{9EB831BB-B075-4E7E-AB6B-AD902BDC9D13}" type="parTrans" cxnId="{965F2488-D217-4571-8955-E4FB1307BCA2}">
      <dgm:prSet/>
      <dgm:spPr/>
      <dgm:t>
        <a:bodyPr/>
        <a:lstStyle/>
        <a:p>
          <a:endParaRPr lang="ru-RU"/>
        </a:p>
      </dgm:t>
    </dgm:pt>
    <dgm:pt modelId="{ECC4871D-1657-41F4-BA5A-873F91000833}" type="sibTrans" cxnId="{965F2488-D217-4571-8955-E4FB1307BCA2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347CF13F-8DD6-4B2B-B707-3F7086FF39E7}" type="pres">
      <dgm:prSet presAssocID="{A25B3EDE-9EB5-4AB2-B748-CDB7EB2848A6}" presName="thickLine" presStyleLbl="alignNode1" presStyleIdx="0" presStyleCnt="7"/>
      <dgm:spPr/>
    </dgm:pt>
    <dgm:pt modelId="{D60ABCC9-A223-44F6-B7C2-AB7086C51E9F}" type="pres">
      <dgm:prSet presAssocID="{A25B3EDE-9EB5-4AB2-B748-CDB7EB2848A6}" presName="horz1" presStyleCnt="0"/>
      <dgm:spPr/>
    </dgm:pt>
    <dgm:pt modelId="{DE05B09A-A82C-4E7D-B216-25F9405D6FEA}" type="pres">
      <dgm:prSet presAssocID="{A25B3EDE-9EB5-4AB2-B748-CDB7EB2848A6}" presName="tx1" presStyleLbl="revTx" presStyleIdx="0" presStyleCnt="7"/>
      <dgm:spPr/>
    </dgm:pt>
    <dgm:pt modelId="{6007069A-D094-412D-B578-D03BDBF213E7}" type="pres">
      <dgm:prSet presAssocID="{A25B3EDE-9EB5-4AB2-B748-CDB7EB2848A6}" presName="vert1" presStyleCnt="0"/>
      <dgm:spPr/>
    </dgm:pt>
    <dgm:pt modelId="{57022788-4D58-4F00-B833-9207D4E85111}" type="pres">
      <dgm:prSet presAssocID="{E1067533-7C5B-469B-AD6D-16083293BFCF}" presName="thickLine" presStyleLbl="alignNode1" presStyleIdx="1" presStyleCnt="7"/>
      <dgm:spPr/>
    </dgm:pt>
    <dgm:pt modelId="{9D221E6D-34E7-4CB5-BCE0-16B0A1D32A5E}" type="pres">
      <dgm:prSet presAssocID="{E1067533-7C5B-469B-AD6D-16083293BFCF}" presName="horz1" presStyleCnt="0"/>
      <dgm:spPr/>
    </dgm:pt>
    <dgm:pt modelId="{F205CD4A-A7B3-4027-9C8E-A3063FFE6FA8}" type="pres">
      <dgm:prSet presAssocID="{E1067533-7C5B-469B-AD6D-16083293BFCF}" presName="tx1" presStyleLbl="revTx" presStyleIdx="1" presStyleCnt="7"/>
      <dgm:spPr/>
    </dgm:pt>
    <dgm:pt modelId="{4CA8BF94-B5C2-454D-971F-189B83E0DFE5}" type="pres">
      <dgm:prSet presAssocID="{E1067533-7C5B-469B-AD6D-16083293BFCF}" presName="vert1" presStyleCnt="0"/>
      <dgm:spPr/>
    </dgm:pt>
    <dgm:pt modelId="{2EA34954-61FF-440B-91D1-C62276B28BBD}" type="pres">
      <dgm:prSet presAssocID="{101B36CA-F28C-403E-8E32-005C636F304A}" presName="thickLine" presStyleLbl="alignNode1" presStyleIdx="2" presStyleCnt="7"/>
      <dgm:spPr/>
    </dgm:pt>
    <dgm:pt modelId="{70CAC846-C980-4262-BB03-EBD87902BC2A}" type="pres">
      <dgm:prSet presAssocID="{101B36CA-F28C-403E-8E32-005C636F304A}" presName="horz1" presStyleCnt="0"/>
      <dgm:spPr/>
    </dgm:pt>
    <dgm:pt modelId="{B8603C20-3521-4D1D-9082-77DA8A001A14}" type="pres">
      <dgm:prSet presAssocID="{101B36CA-F28C-403E-8E32-005C636F304A}" presName="tx1" presStyleLbl="revTx" presStyleIdx="2" presStyleCnt="7"/>
      <dgm:spPr/>
    </dgm:pt>
    <dgm:pt modelId="{1EFBD5E1-58D4-45FE-80A7-6336B3036E35}" type="pres">
      <dgm:prSet presAssocID="{101B36CA-F28C-403E-8E32-005C636F304A}" presName="vert1" presStyleCnt="0"/>
      <dgm:spPr/>
    </dgm:pt>
    <dgm:pt modelId="{26889E45-8E2F-41A6-93AF-1A0104705C19}" type="pres">
      <dgm:prSet presAssocID="{BC907C95-19F5-4A52-96E4-64D6A6914BE8}" presName="thickLine" presStyleLbl="alignNode1" presStyleIdx="3" presStyleCnt="7"/>
      <dgm:spPr/>
    </dgm:pt>
    <dgm:pt modelId="{F29592A1-B2B3-4C05-885F-C8C12BD34A5B}" type="pres">
      <dgm:prSet presAssocID="{BC907C95-19F5-4A52-96E4-64D6A6914BE8}" presName="horz1" presStyleCnt="0"/>
      <dgm:spPr/>
    </dgm:pt>
    <dgm:pt modelId="{A27357EE-7DF6-4D7F-8669-BB6037769B46}" type="pres">
      <dgm:prSet presAssocID="{BC907C95-19F5-4A52-96E4-64D6A6914BE8}" presName="tx1" presStyleLbl="revTx" presStyleIdx="3" presStyleCnt="7"/>
      <dgm:spPr/>
    </dgm:pt>
    <dgm:pt modelId="{0184F543-F885-41DB-83A9-EFFCA536F547}" type="pres">
      <dgm:prSet presAssocID="{BC907C95-19F5-4A52-96E4-64D6A6914BE8}" presName="vert1" presStyleCnt="0"/>
      <dgm:spPr/>
    </dgm:pt>
    <dgm:pt modelId="{690523CB-776D-4F34-A5B6-5A83E73EDB62}" type="pres">
      <dgm:prSet presAssocID="{1FB06026-950D-4EE6-B964-48409D50FCBE}" presName="thickLine" presStyleLbl="alignNode1" presStyleIdx="4" presStyleCnt="7"/>
      <dgm:spPr/>
    </dgm:pt>
    <dgm:pt modelId="{8EB00A6F-5458-4586-8747-80EC4E542BC8}" type="pres">
      <dgm:prSet presAssocID="{1FB06026-950D-4EE6-B964-48409D50FCBE}" presName="horz1" presStyleCnt="0"/>
      <dgm:spPr/>
    </dgm:pt>
    <dgm:pt modelId="{099A924E-A696-496D-86A5-57C92823B5F4}" type="pres">
      <dgm:prSet presAssocID="{1FB06026-950D-4EE6-B964-48409D50FCBE}" presName="tx1" presStyleLbl="revTx" presStyleIdx="4" presStyleCnt="7"/>
      <dgm:spPr/>
    </dgm:pt>
    <dgm:pt modelId="{FFEFABAE-B65D-4CC6-9A58-991C80065A50}" type="pres">
      <dgm:prSet presAssocID="{1FB06026-950D-4EE6-B964-48409D50FCBE}" presName="vert1" presStyleCnt="0"/>
      <dgm:spPr/>
    </dgm:pt>
    <dgm:pt modelId="{7BAD865A-32F1-4A1B-B1D8-FC5968101716}" type="pres">
      <dgm:prSet presAssocID="{48992F52-6D12-411B-A5A1-EDA666F252FC}" presName="thickLine" presStyleLbl="alignNode1" presStyleIdx="5" presStyleCnt="7"/>
      <dgm:spPr/>
    </dgm:pt>
    <dgm:pt modelId="{75EBE1EC-8C36-48F5-A2ED-14390675D6EE}" type="pres">
      <dgm:prSet presAssocID="{48992F52-6D12-411B-A5A1-EDA666F252FC}" presName="horz1" presStyleCnt="0"/>
      <dgm:spPr/>
    </dgm:pt>
    <dgm:pt modelId="{33353345-9F2D-4A4D-9BBC-148ECBD3F377}" type="pres">
      <dgm:prSet presAssocID="{48992F52-6D12-411B-A5A1-EDA666F252FC}" presName="tx1" presStyleLbl="revTx" presStyleIdx="5" presStyleCnt="7"/>
      <dgm:spPr/>
    </dgm:pt>
    <dgm:pt modelId="{EEE13595-007B-42AC-98F4-10624414D048}" type="pres">
      <dgm:prSet presAssocID="{48992F52-6D12-411B-A5A1-EDA666F252FC}" presName="vert1" presStyleCnt="0"/>
      <dgm:spPr/>
    </dgm:pt>
    <dgm:pt modelId="{3ED20E10-AD22-43C4-89CD-08F6FAD85DED}" type="pres">
      <dgm:prSet presAssocID="{9F23B4E9-374E-4E39-95A1-1C5046E91DB9}" presName="thickLine" presStyleLbl="alignNode1" presStyleIdx="6" presStyleCnt="7"/>
      <dgm:spPr/>
    </dgm:pt>
    <dgm:pt modelId="{061AB1C6-2B56-4CF5-917D-F23875CD2A57}" type="pres">
      <dgm:prSet presAssocID="{9F23B4E9-374E-4E39-95A1-1C5046E91DB9}" presName="horz1" presStyleCnt="0"/>
      <dgm:spPr/>
    </dgm:pt>
    <dgm:pt modelId="{1C2386D7-F0AE-46EB-BE07-B20316C8712D}" type="pres">
      <dgm:prSet presAssocID="{9F23B4E9-374E-4E39-95A1-1C5046E91DB9}" presName="tx1" presStyleLbl="revTx" presStyleIdx="6" presStyleCnt="7"/>
      <dgm:spPr/>
    </dgm:pt>
    <dgm:pt modelId="{9BEB12C4-3799-49C4-A9E3-2BF401D56BD8}" type="pres">
      <dgm:prSet presAssocID="{9F23B4E9-374E-4E39-95A1-1C5046E91DB9}" presName="vert1" presStyleCnt="0"/>
      <dgm:spPr/>
    </dgm:pt>
  </dgm:ptLst>
  <dgm:cxnLst>
    <dgm:cxn modelId="{01CA5601-D0DF-4A4E-8B01-2D1C8FD1ABD4}" srcId="{7CF33A2E-ABA6-4CC0-B113-D45AFE9B77D2}" destId="{1FB06026-950D-4EE6-B964-48409D50FCBE}" srcOrd="4" destOrd="0" parTransId="{A26AEA3A-A8E1-49C0-A0FA-7B0EFEA7FEE1}" sibTransId="{4FC28E42-27C5-4941-824D-95602A63DFC3}"/>
    <dgm:cxn modelId="{ACD7E903-8AEC-4990-97F0-11DA50B7438B}" type="presOf" srcId="{1FB06026-950D-4EE6-B964-48409D50FCBE}" destId="{099A924E-A696-496D-86A5-57C92823B5F4}" srcOrd="0" destOrd="0" presId="urn:microsoft.com/office/officeart/2008/layout/LinedList"/>
    <dgm:cxn modelId="{FAC7592D-D818-439F-8CF0-2735CE613FAC}" type="presOf" srcId="{48992F52-6D12-411B-A5A1-EDA666F252FC}" destId="{33353345-9F2D-4A4D-9BBC-148ECBD3F377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C74CCD43-4851-4920-8CB6-A7648F4CEC69}" type="presOf" srcId="{BC907C95-19F5-4A52-96E4-64D6A6914BE8}" destId="{A27357EE-7DF6-4D7F-8669-BB6037769B46}" srcOrd="0" destOrd="0" presId="urn:microsoft.com/office/officeart/2008/layout/LinedList"/>
    <dgm:cxn modelId="{AEA9ED45-1AFE-46E7-8921-2D3991C7504C}" type="presOf" srcId="{101B36CA-F28C-403E-8E32-005C636F304A}" destId="{B8603C20-3521-4D1D-9082-77DA8A001A14}" srcOrd="0" destOrd="0" presId="urn:microsoft.com/office/officeart/2008/layout/LinedList"/>
    <dgm:cxn modelId="{25CD4557-A103-4B3C-BE67-3DD8DF9DCA17}" type="presOf" srcId="{9F23B4E9-374E-4E39-95A1-1C5046E91DB9}" destId="{1C2386D7-F0AE-46EB-BE07-B20316C8712D}" srcOrd="0" destOrd="0" presId="urn:microsoft.com/office/officeart/2008/layout/LinedList"/>
    <dgm:cxn modelId="{F1497259-62AD-4232-9187-10D9B7A33B6F}" type="presOf" srcId="{E1067533-7C5B-469B-AD6D-16083293BFCF}" destId="{F205CD4A-A7B3-4027-9C8E-A3063FFE6FA8}" srcOrd="0" destOrd="0" presId="urn:microsoft.com/office/officeart/2008/layout/LinedList"/>
    <dgm:cxn modelId="{69895759-69CF-45B3-B7D2-62E90A7C3EC4}" srcId="{7CF33A2E-ABA6-4CC0-B113-D45AFE9B77D2}" destId="{E1067533-7C5B-469B-AD6D-16083293BFCF}" srcOrd="1" destOrd="0" parTransId="{72BA83E9-19CB-45CD-9FE0-7C693B92C03C}" sibTransId="{50F6F847-1BC3-4884-A4AE-E4EB93C30125}"/>
    <dgm:cxn modelId="{75EED886-ECD6-461D-9B38-E78CB24F15FE}" srcId="{7CF33A2E-ABA6-4CC0-B113-D45AFE9B77D2}" destId="{101B36CA-F28C-403E-8E32-005C636F304A}" srcOrd="2" destOrd="0" parTransId="{7D25E04E-FD1F-4379-BF8F-6B90101E8F96}" sibTransId="{00FC0DFF-617F-4006-B079-2DB2E99C916E}"/>
    <dgm:cxn modelId="{965F2488-D217-4571-8955-E4FB1307BCA2}" srcId="{7CF33A2E-ABA6-4CC0-B113-D45AFE9B77D2}" destId="{9F23B4E9-374E-4E39-95A1-1C5046E91DB9}" srcOrd="6" destOrd="0" parTransId="{9EB831BB-B075-4E7E-AB6B-AD902BDC9D13}" sibTransId="{ECC4871D-1657-41F4-BA5A-873F91000833}"/>
    <dgm:cxn modelId="{9A8C089D-F8A1-4E0B-9BE8-EAD83D2CF023}" type="presOf" srcId="{A25B3EDE-9EB5-4AB2-B748-CDB7EB2848A6}" destId="{DE05B09A-A82C-4E7D-B216-25F9405D6FEA}" srcOrd="0" destOrd="0" presId="urn:microsoft.com/office/officeart/2008/layout/LinedList"/>
    <dgm:cxn modelId="{8FA7BCB3-E1CA-4CB3-881E-26ADDEAECD69}" srcId="{7CF33A2E-ABA6-4CC0-B113-D45AFE9B77D2}" destId="{BC907C95-19F5-4A52-96E4-64D6A6914BE8}" srcOrd="3" destOrd="0" parTransId="{E35F6B45-6BBE-423E-B180-FD0BD936DE93}" sibTransId="{80F70E71-1028-4781-9503-4D784387C5FB}"/>
    <dgm:cxn modelId="{E69B84E5-D011-4F67-BC7F-1226933A0E0B}" srcId="{7CF33A2E-ABA6-4CC0-B113-D45AFE9B77D2}" destId="{A25B3EDE-9EB5-4AB2-B748-CDB7EB2848A6}" srcOrd="0" destOrd="0" parTransId="{EEE1BE40-D032-408B-83DC-A21EB98F6AF5}" sibTransId="{527D1C7A-7500-443A-9056-693B591D406E}"/>
    <dgm:cxn modelId="{4AEE53F3-BF41-4D9D-A8E1-DE5BEE93778C}" srcId="{7CF33A2E-ABA6-4CC0-B113-D45AFE9B77D2}" destId="{48992F52-6D12-411B-A5A1-EDA666F252FC}" srcOrd="5" destOrd="0" parTransId="{65ED1E56-B944-4A4D-9124-8FF9D29719A8}" sibTransId="{5DD173B8-71F8-4A42-9C60-FAA685D2EFCF}"/>
    <dgm:cxn modelId="{86D01361-437B-42D6-8387-CFA1C6237B89}" type="presParOf" srcId="{C144393C-C46A-407D-B9BB-663670DC4BDB}" destId="{347CF13F-8DD6-4B2B-B707-3F7086FF39E7}" srcOrd="0" destOrd="0" presId="urn:microsoft.com/office/officeart/2008/layout/LinedList"/>
    <dgm:cxn modelId="{8FC0A3E7-2AE4-4E93-8988-D78E39AB6F8A}" type="presParOf" srcId="{C144393C-C46A-407D-B9BB-663670DC4BDB}" destId="{D60ABCC9-A223-44F6-B7C2-AB7086C51E9F}" srcOrd="1" destOrd="0" presId="urn:microsoft.com/office/officeart/2008/layout/LinedList"/>
    <dgm:cxn modelId="{B2B1C3D8-DE33-4ECC-9DE7-D4642B088649}" type="presParOf" srcId="{D60ABCC9-A223-44F6-B7C2-AB7086C51E9F}" destId="{DE05B09A-A82C-4E7D-B216-25F9405D6FEA}" srcOrd="0" destOrd="0" presId="urn:microsoft.com/office/officeart/2008/layout/LinedList"/>
    <dgm:cxn modelId="{AA264CE4-8E26-4174-8765-AD7F87110321}" type="presParOf" srcId="{D60ABCC9-A223-44F6-B7C2-AB7086C51E9F}" destId="{6007069A-D094-412D-B578-D03BDBF213E7}" srcOrd="1" destOrd="0" presId="urn:microsoft.com/office/officeart/2008/layout/LinedList"/>
    <dgm:cxn modelId="{975111DB-93EC-4DB8-8AAB-BB408BB49D95}" type="presParOf" srcId="{C144393C-C46A-407D-B9BB-663670DC4BDB}" destId="{57022788-4D58-4F00-B833-9207D4E85111}" srcOrd="2" destOrd="0" presId="urn:microsoft.com/office/officeart/2008/layout/LinedList"/>
    <dgm:cxn modelId="{7F36C9FB-CDB2-4BE5-A30A-BA78BC2A512A}" type="presParOf" srcId="{C144393C-C46A-407D-B9BB-663670DC4BDB}" destId="{9D221E6D-34E7-4CB5-BCE0-16B0A1D32A5E}" srcOrd="3" destOrd="0" presId="urn:microsoft.com/office/officeart/2008/layout/LinedList"/>
    <dgm:cxn modelId="{F48D2ECA-004B-4128-BC26-1EAA963BA969}" type="presParOf" srcId="{9D221E6D-34E7-4CB5-BCE0-16B0A1D32A5E}" destId="{F205CD4A-A7B3-4027-9C8E-A3063FFE6FA8}" srcOrd="0" destOrd="0" presId="urn:microsoft.com/office/officeart/2008/layout/LinedList"/>
    <dgm:cxn modelId="{FE04F4C4-196C-4B8E-B24B-0040F4B9007F}" type="presParOf" srcId="{9D221E6D-34E7-4CB5-BCE0-16B0A1D32A5E}" destId="{4CA8BF94-B5C2-454D-971F-189B83E0DFE5}" srcOrd="1" destOrd="0" presId="urn:microsoft.com/office/officeart/2008/layout/LinedList"/>
    <dgm:cxn modelId="{414CEA54-6364-4259-9CA6-8C2C5EA4599D}" type="presParOf" srcId="{C144393C-C46A-407D-B9BB-663670DC4BDB}" destId="{2EA34954-61FF-440B-91D1-C62276B28BBD}" srcOrd="4" destOrd="0" presId="urn:microsoft.com/office/officeart/2008/layout/LinedList"/>
    <dgm:cxn modelId="{5F6A03C4-3FDA-4627-A4E3-6B631931EFAC}" type="presParOf" srcId="{C144393C-C46A-407D-B9BB-663670DC4BDB}" destId="{70CAC846-C980-4262-BB03-EBD87902BC2A}" srcOrd="5" destOrd="0" presId="urn:microsoft.com/office/officeart/2008/layout/LinedList"/>
    <dgm:cxn modelId="{C9D706EF-9FAF-491E-8FB4-7BC07ACFAD35}" type="presParOf" srcId="{70CAC846-C980-4262-BB03-EBD87902BC2A}" destId="{B8603C20-3521-4D1D-9082-77DA8A001A14}" srcOrd="0" destOrd="0" presId="urn:microsoft.com/office/officeart/2008/layout/LinedList"/>
    <dgm:cxn modelId="{B60EA521-E5F5-47CB-A8CD-20E2247D3152}" type="presParOf" srcId="{70CAC846-C980-4262-BB03-EBD87902BC2A}" destId="{1EFBD5E1-58D4-45FE-80A7-6336B3036E35}" srcOrd="1" destOrd="0" presId="urn:microsoft.com/office/officeart/2008/layout/LinedList"/>
    <dgm:cxn modelId="{A1646E33-1FDD-4A4D-BFDA-B680960D0C71}" type="presParOf" srcId="{C144393C-C46A-407D-B9BB-663670DC4BDB}" destId="{26889E45-8E2F-41A6-93AF-1A0104705C19}" srcOrd="6" destOrd="0" presId="urn:microsoft.com/office/officeart/2008/layout/LinedList"/>
    <dgm:cxn modelId="{C06B4959-7732-479C-9F09-26826A6EC3B9}" type="presParOf" srcId="{C144393C-C46A-407D-B9BB-663670DC4BDB}" destId="{F29592A1-B2B3-4C05-885F-C8C12BD34A5B}" srcOrd="7" destOrd="0" presId="urn:microsoft.com/office/officeart/2008/layout/LinedList"/>
    <dgm:cxn modelId="{29798E03-2D46-4B64-8E71-5BF65F226F75}" type="presParOf" srcId="{F29592A1-B2B3-4C05-885F-C8C12BD34A5B}" destId="{A27357EE-7DF6-4D7F-8669-BB6037769B46}" srcOrd="0" destOrd="0" presId="urn:microsoft.com/office/officeart/2008/layout/LinedList"/>
    <dgm:cxn modelId="{199DE3B9-A7D3-46E3-B969-38E56D04650F}" type="presParOf" srcId="{F29592A1-B2B3-4C05-885F-C8C12BD34A5B}" destId="{0184F543-F885-41DB-83A9-EFFCA536F547}" srcOrd="1" destOrd="0" presId="urn:microsoft.com/office/officeart/2008/layout/LinedList"/>
    <dgm:cxn modelId="{81FF87A9-CEB5-4C97-A8A7-94527668BADD}" type="presParOf" srcId="{C144393C-C46A-407D-B9BB-663670DC4BDB}" destId="{690523CB-776D-4F34-A5B6-5A83E73EDB62}" srcOrd="8" destOrd="0" presId="urn:microsoft.com/office/officeart/2008/layout/LinedList"/>
    <dgm:cxn modelId="{41BF1FB7-E82B-4D94-9F94-F20C35EEE1A6}" type="presParOf" srcId="{C144393C-C46A-407D-B9BB-663670DC4BDB}" destId="{8EB00A6F-5458-4586-8747-80EC4E542BC8}" srcOrd="9" destOrd="0" presId="urn:microsoft.com/office/officeart/2008/layout/LinedList"/>
    <dgm:cxn modelId="{BE3E5717-B92B-4731-A884-DCC7D7D4D80E}" type="presParOf" srcId="{8EB00A6F-5458-4586-8747-80EC4E542BC8}" destId="{099A924E-A696-496D-86A5-57C92823B5F4}" srcOrd="0" destOrd="0" presId="urn:microsoft.com/office/officeart/2008/layout/LinedList"/>
    <dgm:cxn modelId="{C00F725E-5539-4D0D-8F09-7BBC4867762B}" type="presParOf" srcId="{8EB00A6F-5458-4586-8747-80EC4E542BC8}" destId="{FFEFABAE-B65D-4CC6-9A58-991C80065A50}" srcOrd="1" destOrd="0" presId="urn:microsoft.com/office/officeart/2008/layout/LinedList"/>
    <dgm:cxn modelId="{1C5C2000-7D07-4023-999C-C896DE512018}" type="presParOf" srcId="{C144393C-C46A-407D-B9BB-663670DC4BDB}" destId="{7BAD865A-32F1-4A1B-B1D8-FC5968101716}" srcOrd="10" destOrd="0" presId="urn:microsoft.com/office/officeart/2008/layout/LinedList"/>
    <dgm:cxn modelId="{4C38A831-37F9-402D-903D-E9D2AA46ABF6}" type="presParOf" srcId="{C144393C-C46A-407D-B9BB-663670DC4BDB}" destId="{75EBE1EC-8C36-48F5-A2ED-14390675D6EE}" srcOrd="11" destOrd="0" presId="urn:microsoft.com/office/officeart/2008/layout/LinedList"/>
    <dgm:cxn modelId="{87EB90F4-13FB-4F3D-90E2-22C4CAE572BF}" type="presParOf" srcId="{75EBE1EC-8C36-48F5-A2ED-14390675D6EE}" destId="{33353345-9F2D-4A4D-9BBC-148ECBD3F377}" srcOrd="0" destOrd="0" presId="urn:microsoft.com/office/officeart/2008/layout/LinedList"/>
    <dgm:cxn modelId="{A8AD70DF-CDCA-4B67-BFD3-B2BCD5500804}" type="presParOf" srcId="{75EBE1EC-8C36-48F5-A2ED-14390675D6EE}" destId="{EEE13595-007B-42AC-98F4-10624414D048}" srcOrd="1" destOrd="0" presId="urn:microsoft.com/office/officeart/2008/layout/LinedList"/>
    <dgm:cxn modelId="{29F6251A-5841-4D6E-829A-F37AD70337E6}" type="presParOf" srcId="{C144393C-C46A-407D-B9BB-663670DC4BDB}" destId="{3ED20E10-AD22-43C4-89CD-08F6FAD85DED}" srcOrd="12" destOrd="0" presId="urn:microsoft.com/office/officeart/2008/layout/LinedList"/>
    <dgm:cxn modelId="{3426415A-A2ED-4995-921C-2C1A1D1D4FF3}" type="presParOf" srcId="{C144393C-C46A-407D-B9BB-663670DC4BDB}" destId="{061AB1C6-2B56-4CF5-917D-F23875CD2A57}" srcOrd="13" destOrd="0" presId="urn:microsoft.com/office/officeart/2008/layout/LinedList"/>
    <dgm:cxn modelId="{0B63779A-ECF7-4962-AF60-2233F6C215A1}" type="presParOf" srcId="{061AB1C6-2B56-4CF5-917D-F23875CD2A57}" destId="{1C2386D7-F0AE-46EB-BE07-B20316C8712D}" srcOrd="0" destOrd="0" presId="urn:microsoft.com/office/officeart/2008/layout/LinedList"/>
    <dgm:cxn modelId="{5799F838-30EE-4240-BFE0-719CC628FDA5}" type="presParOf" srcId="{061AB1C6-2B56-4CF5-917D-F23875CD2A57}" destId="{9BEB12C4-3799-49C4-A9E3-2BF401D56B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ноябрь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CF13F-8DD6-4B2B-B707-3F7086FF39E7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05B09A-A82C-4E7D-B216-25F9405D6FEA}">
      <dsp:nvSpPr>
        <dsp:cNvPr id="0" name=""/>
        <dsp:cNvSpPr/>
      </dsp:nvSpPr>
      <dsp:spPr>
        <a:xfrm>
          <a:off x="0" y="597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Восстановление сломанных дверных ограничителей в МОП </a:t>
          </a:r>
          <a:endParaRPr lang="ru-RU" sz="1900" kern="1200" dirty="0">
            <a:latin typeface="TT NORMS"/>
          </a:endParaRPr>
        </a:p>
      </dsp:txBody>
      <dsp:txXfrm>
        <a:off x="0" y="597"/>
        <a:ext cx="8369779" cy="699099"/>
      </dsp:txXfrm>
    </dsp:sp>
    <dsp:sp modelId="{57022788-4D58-4F00-B833-9207D4E85111}">
      <dsp:nvSpPr>
        <dsp:cNvPr id="0" name=""/>
        <dsp:cNvSpPr/>
      </dsp:nvSpPr>
      <dsp:spPr>
        <a:xfrm>
          <a:off x="0" y="699696"/>
          <a:ext cx="8369779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05CD4A-A7B3-4027-9C8E-A3063FFE6FA8}">
      <dsp:nvSpPr>
        <dsp:cNvPr id="0" name=""/>
        <dsp:cNvSpPr/>
      </dsp:nvSpPr>
      <dsp:spPr>
        <a:xfrm>
          <a:off x="0" y="699696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Проведены работы в станции управления теплоснабжением</a:t>
          </a:r>
        </a:p>
      </dsp:txBody>
      <dsp:txXfrm>
        <a:off x="0" y="699696"/>
        <a:ext cx="8369779" cy="699099"/>
      </dsp:txXfrm>
    </dsp:sp>
    <dsp:sp modelId="{2EA34954-61FF-440B-91D1-C62276B28BBD}">
      <dsp:nvSpPr>
        <dsp:cNvPr id="0" name=""/>
        <dsp:cNvSpPr/>
      </dsp:nvSpPr>
      <dsp:spPr>
        <a:xfrm>
          <a:off x="0" y="1398796"/>
          <a:ext cx="836977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603C20-3521-4D1D-9082-77DA8A001A14}">
      <dsp:nvSpPr>
        <dsp:cNvPr id="0" name=""/>
        <dsp:cNvSpPr/>
      </dsp:nvSpPr>
      <dsp:spPr>
        <a:xfrm>
          <a:off x="0" y="1398796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Монтаж опорного колеса в подъезде № 2с1, на двери туалета для маломобильных граждан</a:t>
          </a:r>
        </a:p>
      </dsp:txBody>
      <dsp:txXfrm>
        <a:off x="0" y="1398796"/>
        <a:ext cx="8369779" cy="699099"/>
      </dsp:txXfrm>
    </dsp:sp>
    <dsp:sp modelId="{26889E45-8E2F-41A6-93AF-1A0104705C19}">
      <dsp:nvSpPr>
        <dsp:cNvPr id="0" name=""/>
        <dsp:cNvSpPr/>
      </dsp:nvSpPr>
      <dsp:spPr>
        <a:xfrm>
          <a:off x="0" y="2097895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7357EE-7DF6-4D7F-8669-BB6037769B46}">
      <dsp:nvSpPr>
        <dsp:cNvPr id="0" name=""/>
        <dsp:cNvSpPr/>
      </dsp:nvSpPr>
      <dsp:spPr>
        <a:xfrm>
          <a:off x="0" y="2097895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Выявлены и исправлены поломки в 32 светильниках внутреннего освещения, заменено 15 ламп и 10 стартеров</a:t>
          </a:r>
          <a:endParaRPr lang="ru-RU" sz="1900" kern="1200" dirty="0">
            <a:latin typeface="TT NORMS"/>
          </a:endParaRPr>
        </a:p>
      </dsp:txBody>
      <dsp:txXfrm>
        <a:off x="0" y="2097895"/>
        <a:ext cx="8369779" cy="699099"/>
      </dsp:txXfrm>
    </dsp:sp>
    <dsp:sp modelId="{690523CB-776D-4F34-A5B6-5A83E73EDB62}">
      <dsp:nvSpPr>
        <dsp:cNvPr id="0" name=""/>
        <dsp:cNvSpPr/>
      </dsp:nvSpPr>
      <dsp:spPr>
        <a:xfrm>
          <a:off x="0" y="2796994"/>
          <a:ext cx="836977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9A924E-A696-496D-86A5-57C92823B5F4}">
      <dsp:nvSpPr>
        <dsp:cNvPr id="0" name=""/>
        <dsp:cNvSpPr/>
      </dsp:nvSpPr>
      <dsp:spPr>
        <a:xfrm>
          <a:off x="0" y="2796994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Осмотрено 48 светильников аварийного освещения, заменено 20 ламп, 5 стартеров</a:t>
          </a:r>
        </a:p>
      </dsp:txBody>
      <dsp:txXfrm>
        <a:off x="0" y="2796994"/>
        <a:ext cx="8369779" cy="699099"/>
      </dsp:txXfrm>
    </dsp:sp>
    <dsp:sp modelId="{7BAD865A-32F1-4A1B-B1D8-FC5968101716}">
      <dsp:nvSpPr>
        <dsp:cNvPr id="0" name=""/>
        <dsp:cNvSpPr/>
      </dsp:nvSpPr>
      <dsp:spPr>
        <a:xfrm>
          <a:off x="0" y="3496093"/>
          <a:ext cx="8369779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353345-9F2D-4A4D-9BBC-148ECBD3F377}">
      <dsp:nvSpPr>
        <dsp:cNvPr id="0" name=""/>
        <dsp:cNvSpPr/>
      </dsp:nvSpPr>
      <dsp:spPr>
        <a:xfrm>
          <a:off x="0" y="3496093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Замена платы в установке повышения давления на системе приточной вентиляции, переведена в автоматический режим работы</a:t>
          </a:r>
        </a:p>
      </dsp:txBody>
      <dsp:txXfrm>
        <a:off x="0" y="3496093"/>
        <a:ext cx="8369779" cy="699099"/>
      </dsp:txXfrm>
    </dsp:sp>
    <dsp:sp modelId="{3ED20E10-AD22-43C4-89CD-08F6FAD85DED}">
      <dsp:nvSpPr>
        <dsp:cNvPr id="0" name=""/>
        <dsp:cNvSpPr/>
      </dsp:nvSpPr>
      <dsp:spPr>
        <a:xfrm>
          <a:off x="0" y="4195193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2386D7-F0AE-46EB-BE07-B20316C8712D}">
      <dsp:nvSpPr>
        <dsp:cNvPr id="0" name=""/>
        <dsp:cNvSpPr/>
      </dsp:nvSpPr>
      <dsp:spPr>
        <a:xfrm>
          <a:off x="0" y="4195193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Очистка шкафов управления и кабельных линий от были, в ИТП</a:t>
          </a:r>
        </a:p>
      </dsp:txBody>
      <dsp:txXfrm>
        <a:off x="0" y="4195193"/>
        <a:ext cx="8369779" cy="699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Ноябрь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зеркальных элементов в местах общего пользования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EDDF477-B44F-51E0-BAFD-4ADD1F759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41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E5546C3-5FDE-0860-4CB1-D318591316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0000"/>
            <a:ext cx="2160000" cy="324126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туалет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7F7E8CF8-9E08-75F6-F1BB-020D9605D2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4126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тена, внутренний, стоит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D720DC4F-A605-5674-D465-CD6ABD478E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000" cy="32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светильников аварийного освещения в подъезде№ 2 (сек 2), 7 этаж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пол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84CE7F13-3547-0D75-5A83-47B4908C35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0" y="972000"/>
            <a:ext cx="3238734" cy="486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ена,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053B9519-4433-B32C-621E-844DF7B82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972000"/>
            <a:ext cx="3240405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5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Произведена замена 45 люминесцентных ламп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7AA4397-6449-90F3-D961-0A19FF6B3F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000" cy="323898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металлически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8763D160-D80D-E739-5769-E0810E08DA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0000"/>
            <a:ext cx="2160000" cy="323898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металл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FCEBDB5C-23C6-7FEF-B329-5752887696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3898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металлически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1854C2FE-04F3-BF15-6F48-3258ED5303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2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гидроизоляции кровли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49A2F-C562-4F03-A8DA-1A824CCEE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02826"/>
            <a:ext cx="2700000" cy="40525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ABADAD-3355-4432-97D7-30B015FFC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0" y="1391293"/>
            <a:ext cx="2700000" cy="40523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F1AE9D-5B6D-48B2-895F-FEAA4A924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402826"/>
            <a:ext cx="2700000" cy="40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8055"/>
              </p:ext>
            </p:extLst>
          </p:nvPr>
        </p:nvGraphicFramePr>
        <p:xfrm>
          <a:off x="377068" y="2528102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759,7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74,4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320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1 079,7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77068" y="1267818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199363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ноябрь 2022 года выполнили 483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636344"/>
              </p:ext>
            </p:extLst>
          </p:nvPr>
        </p:nvGraphicFramePr>
        <p:xfrm>
          <a:off x="387111" y="2434453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3 700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363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691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4 391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483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53E31642-B197-DD24-FBF6-6C78072403C7}"/>
              </a:ext>
            </a:extLst>
          </p:cNvPr>
          <p:cNvSpPr txBox="1">
            <a:spLocks/>
          </p:cNvSpPr>
          <p:nvPr/>
        </p:nvSpPr>
        <p:spPr>
          <a:xfrm>
            <a:off x="562806" y="1401457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03C1D"/>
              </a:buClr>
              <a:buNone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В текущем месяце аварий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41704"/>
              </p:ext>
            </p:extLst>
          </p:nvPr>
        </p:nvGraphicFramePr>
        <p:xfrm>
          <a:off x="500433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ноябрь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21 738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2 036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ноябре 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132177"/>
              </p:ext>
            </p:extLst>
          </p:nvPr>
        </p:nvGraphicFramePr>
        <p:xfrm>
          <a:off x="387111" y="2053395"/>
          <a:ext cx="8369778" cy="275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49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потолков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 подъездах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49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технических дверей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 паркинге -1, -2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Промывка трапов на этажах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 подъезде № 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Уборка мусора со стилобата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Стилобат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531071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413839"/>
              </p:ext>
            </p:extLst>
          </p:nvPr>
        </p:nvGraphicFramePr>
        <p:xfrm>
          <a:off x="510477" y="1458475"/>
          <a:ext cx="8140824" cy="394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Ноябрь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25 497 882,73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558 227,86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26 056 110,59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T NORMS"/>
                        </a:rPr>
                        <a:t>Справочно</a:t>
                      </a:r>
                      <a:r>
                        <a:rPr lang="ru-RU" sz="1800" dirty="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973 794,94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декабрь 2022 года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61743"/>
              </p:ext>
            </p:extLst>
          </p:nvPr>
        </p:nvGraphicFramePr>
        <p:xfrm>
          <a:off x="513476" y="1273061"/>
          <a:ext cx="8134826" cy="431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700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43126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362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придомовая территория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553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Замена сгоревших ламп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Удаление пыли из напольных конвекторов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0361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Ремонт калитки у будки охраны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Уборка  и вывоз снега с придомовой территории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33838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дренажных насосов (восстановление обратных клапанов)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удаление пыли в тех. шкафах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810347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Контроль за работой ИТП 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с применением спец. средств светопрозрачных конструкций, стеклянных дверей и хром элементов тамбура вестибюлей на высоту выше 2 м.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10600"/>
                  </a:ext>
                </a:extLst>
              </a:tr>
              <a:tr h="362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Техническое обслуживание лифтов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Новогоднее оформление вестибюлей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20459"/>
                  </a:ext>
                </a:extLst>
              </a:tr>
              <a:tr h="362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Обслуживание иных инженерных систем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31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тротуарной плитки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" name="Рисунок 1" descr="Изображение выглядит как земля, внешний, человек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FD2B3311-A4EE-744F-9F53-962450098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628999"/>
            <a:ext cx="2700000" cy="3600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емля, внешний, тротуар, пол&#10;&#10;Автоматически созданное описание">
            <a:extLst>
              <a:ext uri="{FF2B5EF4-FFF2-40B4-BE49-F238E27FC236}">
                <a16:creationId xmlns:a16="http://schemas.microsoft.com/office/drawing/2014/main" id="{CCA4C772-7E23-9291-FA2C-FAB39FCB3A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629000"/>
            <a:ext cx="2700000" cy="360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дание, пол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129A91ED-40DD-4F94-5AF9-282BA711D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1629000"/>
            <a:ext cx="2700000" cy="35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6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Обустройство колясочной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82EFA5B-F3FC-B0F6-5662-00D16FC4F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3898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ена, внутренний, пол, стол&#10;&#10;Автоматически созданное описание">
            <a:extLst>
              <a:ext uri="{FF2B5EF4-FFF2-40B4-BE49-F238E27FC236}">
                <a16:creationId xmlns:a16="http://schemas.microsoft.com/office/drawing/2014/main" id="{AAE65940-3E20-86E9-6E4D-467A216A20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000" cy="324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id="{911B28B8-CC2C-307A-1470-C37BCA1C93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4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тена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C86ECE90-A193-F85A-520B-AA559FFD8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0000"/>
            <a:ext cx="21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2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Обустройство колясочной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8199BF2-A0B1-1351-8052-454FB5A15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000" cy="324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стена, туалет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CD303F8B-6BBF-0766-35D8-596AD0A0B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0000"/>
            <a:ext cx="2160000" cy="324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B17B43A-C02E-B8AF-F31B-1C8379328A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8C24DEC5-12CB-E9FF-5DC6-E63C366793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0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Озеленение холлов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E6D81A5-AFF2-3E67-6A8E-D5886AD3A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384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астение, агава&#10;&#10;Автоматически созданное описание">
            <a:extLst>
              <a:ext uri="{FF2B5EF4-FFF2-40B4-BE49-F238E27FC236}">
                <a16:creationId xmlns:a16="http://schemas.microsoft.com/office/drawing/2014/main" id="{723077AC-6F65-CF67-86F8-1E6D84EFD4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798257"/>
            <a:ext cx="2160000" cy="32384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веранда&#10;&#10;Автоматически созданное описание">
            <a:extLst>
              <a:ext uri="{FF2B5EF4-FFF2-40B4-BE49-F238E27FC236}">
                <a16:creationId xmlns:a16="http://schemas.microsoft.com/office/drawing/2014/main" id="{C72C036E-3EF4-DF20-E3AE-662B4F567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9000"/>
            <a:ext cx="2160000" cy="3240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нутренний, комната, пол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524AE93D-0D9F-B8E3-C01D-3188DFB609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798256"/>
            <a:ext cx="2160000" cy="32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Полировка плитки в подъезде № 2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989958-230A-678F-651F-529F3E7BF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0" y="999000"/>
            <a:ext cx="3240000" cy="48617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A45C2349-420D-3385-2352-E674FAB53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999000"/>
            <a:ext cx="3240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6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территории от снега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небо, снег, день&#10;&#10;Автоматически созданное описание">
            <a:extLst>
              <a:ext uri="{FF2B5EF4-FFF2-40B4-BE49-F238E27FC236}">
                <a16:creationId xmlns:a16="http://schemas.microsoft.com/office/drawing/2014/main" id="{8377FFB1-CD46-E962-4A89-4ACA4A751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404000"/>
            <a:ext cx="2700000" cy="405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здание, внешний, день&#10;&#10;Автоматически созданное описание">
            <a:extLst>
              <a:ext uri="{FF2B5EF4-FFF2-40B4-BE49-F238E27FC236}">
                <a16:creationId xmlns:a16="http://schemas.microsoft.com/office/drawing/2014/main" id="{1D04E262-C61A-1C1D-97A2-A6218EDF9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04000"/>
            <a:ext cx="2700000" cy="405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здани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01EF37FE-5F20-2C9A-3E4D-880506233D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0" y="1392467"/>
            <a:ext cx="27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5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Удаление граффити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ешний, камень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1B35F017-C08A-E1A0-871B-E64265C4D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796336"/>
            <a:ext cx="2160000" cy="323859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ег, внешни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2B897A4A-E6BD-A25D-F535-6FD52C265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3859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ешний, здание, земля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67EB1D5B-07E2-FA63-45F6-9D5FF2161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798168"/>
            <a:ext cx="2160000" cy="323859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ешний, цемент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8311F368-22D4-F109-0EB6-9551A6B5E1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798168"/>
            <a:ext cx="2160000" cy="32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0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5020</TotalTime>
  <Words>580</Words>
  <Application>Microsoft Office PowerPoint</Application>
  <PresentationFormat>Экран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TT NORMS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Владимир Братчиков</cp:lastModifiedBy>
  <cp:revision>328</cp:revision>
  <dcterms:created xsi:type="dcterms:W3CDTF">2022-01-28T09:16:54Z</dcterms:created>
  <dcterms:modified xsi:type="dcterms:W3CDTF">2022-12-14T08:11:27Z</dcterms:modified>
</cp:coreProperties>
</file>