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88" r:id="rId5"/>
    <p:sldId id="266" r:id="rId6"/>
    <p:sldId id="282" r:id="rId7"/>
    <p:sldId id="267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ноябрь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87AA8-FD10-4380-B5B0-A7024CC4C3FE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Промывка системы внутреннего водостока корпусов А и Б</a:t>
          </a:r>
        </a:p>
      </dgm:t>
    </dgm:pt>
    <dgm:pt modelId="{D648C65F-D217-4FAF-8F99-6EB1EF4F0A38}" type="sibTrans" cxnId="{D51D4D6B-65AC-4948-9F82-82582E2203B7}">
      <dgm:prSet/>
      <dgm:spPr/>
      <dgm:t>
        <a:bodyPr/>
        <a:lstStyle/>
        <a:p>
          <a:endParaRPr lang="ru-RU" sz="1900"/>
        </a:p>
      </dgm:t>
    </dgm:pt>
    <dgm:pt modelId="{2A64BE3B-94FD-49FD-9317-5A51C73AF9D4}" type="parTrans" cxnId="{D51D4D6B-65AC-4948-9F82-82582E2203B7}">
      <dgm:prSet/>
      <dgm:spPr/>
      <dgm:t>
        <a:bodyPr/>
        <a:lstStyle/>
        <a:p>
          <a:endParaRPr lang="ru-RU" sz="1900"/>
        </a:p>
      </dgm:t>
    </dgm:pt>
    <dgm:pt modelId="{A71E7D99-C2DD-47D5-8CFA-70840970D0F0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Регулярный обход и осмотр оборудования </a:t>
          </a:r>
        </a:p>
      </dgm:t>
    </dgm:pt>
    <dgm:pt modelId="{120ED790-55E0-4F17-9E64-D564A820CD0F}" type="sibTrans" cxnId="{93E237BD-EE7E-4BEB-9C5A-8550116F55FD}">
      <dgm:prSet/>
      <dgm:spPr/>
      <dgm:t>
        <a:bodyPr/>
        <a:lstStyle/>
        <a:p>
          <a:endParaRPr lang="ru-RU"/>
        </a:p>
      </dgm:t>
    </dgm:pt>
    <dgm:pt modelId="{D6B139B2-1CA3-4C20-8F2A-7C25A686D9B4}" type="parTrans" cxnId="{93E237BD-EE7E-4BEB-9C5A-8550116F55FD}">
      <dgm:prSet/>
      <dgm:spPr/>
      <dgm:t>
        <a:bodyPr/>
        <a:lstStyle/>
        <a:p>
          <a:endParaRPr lang="ru-RU"/>
        </a:p>
      </dgm:t>
    </dgm:pt>
    <dgm:pt modelId="{072B4FD4-0B85-C145-87C7-3D5BE7F95E20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дверей</a:t>
          </a:r>
        </a:p>
      </dgm:t>
    </dgm:pt>
    <dgm:pt modelId="{3BC5F9E9-22F2-2342-A544-1553C1F5E39A}" type="parTrans" cxnId="{5C2F56AD-9DC1-684E-AD18-1DE0B6AD6C7F}">
      <dgm:prSet/>
      <dgm:spPr/>
      <dgm:t>
        <a:bodyPr/>
        <a:lstStyle/>
        <a:p>
          <a:endParaRPr lang="ru-RU"/>
        </a:p>
      </dgm:t>
    </dgm:pt>
    <dgm:pt modelId="{FD0644E4-6126-4945-B35D-94E08BBA3D86}" type="sibTrans" cxnId="{5C2F56AD-9DC1-684E-AD18-1DE0B6AD6C7F}">
      <dgm:prSet/>
      <dgm:spPr/>
      <dgm:t>
        <a:bodyPr/>
        <a:lstStyle/>
        <a:p>
          <a:endParaRPr lang="ru-RU"/>
        </a:p>
      </dgm:t>
    </dgm:pt>
    <dgm:pt modelId="{B420C487-2117-7B41-B52C-83C5CB412713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Прочистка обратных клапанов в погружных насосах ливнестоков </a:t>
          </a:r>
        </a:p>
      </dgm:t>
    </dgm:pt>
    <dgm:pt modelId="{8C19B2F1-3CA0-C94B-B9BC-FB915AF5C3ED}" type="parTrans" cxnId="{43A924EE-3EBD-FF4D-9C79-E9E779440F9F}">
      <dgm:prSet/>
      <dgm:spPr/>
      <dgm:t>
        <a:bodyPr/>
        <a:lstStyle/>
        <a:p>
          <a:endParaRPr lang="ru-RU"/>
        </a:p>
      </dgm:t>
    </dgm:pt>
    <dgm:pt modelId="{A8782FD6-4D5E-5244-BC3D-4B85EBCCB2C3}" type="sibTrans" cxnId="{43A924EE-3EBD-FF4D-9C79-E9E779440F9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7B9AB919-0CFE-41DB-9835-853433653BBF}" type="pres">
      <dgm:prSet presAssocID="{11E87AA8-FD10-4380-B5B0-A7024CC4C3FE}" presName="thickLine" presStyleLbl="alignNode1" presStyleIdx="0" presStyleCnt="4"/>
      <dgm:spPr/>
    </dgm:pt>
    <dgm:pt modelId="{F445BFE6-7905-4DAF-93D2-19FF7752DD8B}" type="pres">
      <dgm:prSet presAssocID="{11E87AA8-FD10-4380-B5B0-A7024CC4C3FE}" presName="horz1" presStyleCnt="0"/>
      <dgm:spPr/>
    </dgm:pt>
    <dgm:pt modelId="{567DE9C4-6385-4F19-97B7-830BEB4E06B5}" type="pres">
      <dgm:prSet presAssocID="{11E87AA8-FD10-4380-B5B0-A7024CC4C3FE}" presName="tx1" presStyleLbl="revTx" presStyleIdx="0" presStyleCnt="4"/>
      <dgm:spPr/>
    </dgm:pt>
    <dgm:pt modelId="{594855EF-B55C-46FD-8DBD-E52BF1C6CCCA}" type="pres">
      <dgm:prSet presAssocID="{11E87AA8-FD10-4380-B5B0-A7024CC4C3FE}" presName="vert1" presStyleCnt="0"/>
      <dgm:spPr/>
    </dgm:pt>
    <dgm:pt modelId="{EF3F65C8-530D-4518-AB91-A6E5D93C1C2B}" type="pres">
      <dgm:prSet presAssocID="{A71E7D99-C2DD-47D5-8CFA-70840970D0F0}" presName="thickLine" presStyleLbl="alignNode1" presStyleIdx="1" presStyleCnt="4"/>
      <dgm:spPr/>
    </dgm:pt>
    <dgm:pt modelId="{4A106B94-ED2A-4E3F-A0DE-2B151D0A4825}" type="pres">
      <dgm:prSet presAssocID="{A71E7D99-C2DD-47D5-8CFA-70840970D0F0}" presName="horz1" presStyleCnt="0"/>
      <dgm:spPr/>
    </dgm:pt>
    <dgm:pt modelId="{92196AA5-C9FB-469A-8DCF-617C189B6575}" type="pres">
      <dgm:prSet presAssocID="{A71E7D99-C2DD-47D5-8CFA-70840970D0F0}" presName="tx1" presStyleLbl="revTx" presStyleIdx="1" presStyleCnt="4"/>
      <dgm:spPr/>
    </dgm:pt>
    <dgm:pt modelId="{D833B3CF-7164-4AC4-B261-9325B97CA4BA}" type="pres">
      <dgm:prSet presAssocID="{A71E7D99-C2DD-47D5-8CFA-70840970D0F0}" presName="vert1" presStyleCnt="0"/>
      <dgm:spPr/>
    </dgm:pt>
    <dgm:pt modelId="{898302B4-3699-514E-B109-DD67025DFC55}" type="pres">
      <dgm:prSet presAssocID="{072B4FD4-0B85-C145-87C7-3D5BE7F95E20}" presName="thickLine" presStyleLbl="alignNode1" presStyleIdx="2" presStyleCnt="4"/>
      <dgm:spPr/>
    </dgm:pt>
    <dgm:pt modelId="{9487B716-FAB9-6F41-9728-37AC586C1AC2}" type="pres">
      <dgm:prSet presAssocID="{072B4FD4-0B85-C145-87C7-3D5BE7F95E20}" presName="horz1" presStyleCnt="0"/>
      <dgm:spPr/>
    </dgm:pt>
    <dgm:pt modelId="{EA8B5C34-C33D-2E41-AE74-C86B70F8641E}" type="pres">
      <dgm:prSet presAssocID="{072B4FD4-0B85-C145-87C7-3D5BE7F95E20}" presName="tx1" presStyleLbl="revTx" presStyleIdx="2" presStyleCnt="4"/>
      <dgm:spPr/>
    </dgm:pt>
    <dgm:pt modelId="{A95C318E-CC97-D04E-AB59-8198C7C35A59}" type="pres">
      <dgm:prSet presAssocID="{072B4FD4-0B85-C145-87C7-3D5BE7F95E20}" presName="vert1" presStyleCnt="0"/>
      <dgm:spPr/>
    </dgm:pt>
    <dgm:pt modelId="{6417B5AB-5CE5-B344-99AC-9901F40F16D2}" type="pres">
      <dgm:prSet presAssocID="{B420C487-2117-7B41-B52C-83C5CB412713}" presName="thickLine" presStyleLbl="alignNode1" presStyleIdx="3" presStyleCnt="4"/>
      <dgm:spPr/>
    </dgm:pt>
    <dgm:pt modelId="{4A7AB17B-11A0-4E4D-B6E5-F9FDF8A5A003}" type="pres">
      <dgm:prSet presAssocID="{B420C487-2117-7B41-B52C-83C5CB412713}" presName="horz1" presStyleCnt="0"/>
      <dgm:spPr/>
    </dgm:pt>
    <dgm:pt modelId="{2E961998-1F3F-D444-9FDC-8DCDB845F494}" type="pres">
      <dgm:prSet presAssocID="{B420C487-2117-7B41-B52C-83C5CB412713}" presName="tx1" presStyleLbl="revTx" presStyleIdx="3" presStyleCnt="4"/>
      <dgm:spPr/>
    </dgm:pt>
    <dgm:pt modelId="{1F7E958A-5A1D-F94D-873A-F73472861821}" type="pres">
      <dgm:prSet presAssocID="{B420C487-2117-7B41-B52C-83C5CB412713}" presName="vert1" presStyleCnt="0"/>
      <dgm:spPr/>
    </dgm:pt>
  </dgm:ptLst>
  <dgm:cxnLst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A72985B-B9E5-4B0D-83DB-1F1D1A452B0E}" type="presOf" srcId="{A71E7D99-C2DD-47D5-8CFA-70840970D0F0}" destId="{92196AA5-C9FB-469A-8DCF-617C189B6575}" srcOrd="0" destOrd="0" presId="urn:microsoft.com/office/officeart/2008/layout/LinedList"/>
    <dgm:cxn modelId="{D51D4D6B-65AC-4948-9F82-82582E2203B7}" srcId="{7CF33A2E-ABA6-4CC0-B113-D45AFE9B77D2}" destId="{11E87AA8-FD10-4380-B5B0-A7024CC4C3FE}" srcOrd="0" destOrd="0" parTransId="{2A64BE3B-94FD-49FD-9317-5A51C73AF9D4}" sibTransId="{D648C65F-D217-4FAF-8F99-6EB1EF4F0A38}"/>
    <dgm:cxn modelId="{D37E33A3-C2EF-D240-9661-0BEE612D1134}" type="presOf" srcId="{072B4FD4-0B85-C145-87C7-3D5BE7F95E20}" destId="{EA8B5C34-C33D-2E41-AE74-C86B70F8641E}" srcOrd="0" destOrd="0" presId="urn:microsoft.com/office/officeart/2008/layout/LinedList"/>
    <dgm:cxn modelId="{5C2F56AD-9DC1-684E-AD18-1DE0B6AD6C7F}" srcId="{7CF33A2E-ABA6-4CC0-B113-D45AFE9B77D2}" destId="{072B4FD4-0B85-C145-87C7-3D5BE7F95E20}" srcOrd="2" destOrd="0" parTransId="{3BC5F9E9-22F2-2342-A544-1553C1F5E39A}" sibTransId="{FD0644E4-6126-4945-B35D-94E08BBA3D86}"/>
    <dgm:cxn modelId="{93E237BD-EE7E-4BEB-9C5A-8550116F55FD}" srcId="{7CF33A2E-ABA6-4CC0-B113-D45AFE9B77D2}" destId="{A71E7D99-C2DD-47D5-8CFA-70840970D0F0}" srcOrd="1" destOrd="0" parTransId="{D6B139B2-1CA3-4C20-8F2A-7C25A686D9B4}" sibTransId="{120ED790-55E0-4F17-9E64-D564A820CD0F}"/>
    <dgm:cxn modelId="{1349D6BF-E33A-D747-AD25-005C61A771C1}" type="presOf" srcId="{B420C487-2117-7B41-B52C-83C5CB412713}" destId="{2E961998-1F3F-D444-9FDC-8DCDB845F494}" srcOrd="0" destOrd="0" presId="urn:microsoft.com/office/officeart/2008/layout/LinedList"/>
    <dgm:cxn modelId="{3EBB31C6-E72C-4DC2-8C58-C52056B79018}" type="presOf" srcId="{11E87AA8-FD10-4380-B5B0-A7024CC4C3FE}" destId="{567DE9C4-6385-4F19-97B7-830BEB4E06B5}" srcOrd="0" destOrd="0" presId="urn:microsoft.com/office/officeart/2008/layout/LinedList"/>
    <dgm:cxn modelId="{43A924EE-3EBD-FF4D-9C79-E9E779440F9F}" srcId="{7CF33A2E-ABA6-4CC0-B113-D45AFE9B77D2}" destId="{B420C487-2117-7B41-B52C-83C5CB412713}" srcOrd="3" destOrd="0" parTransId="{8C19B2F1-3CA0-C94B-B9BC-FB915AF5C3ED}" sibTransId="{A8782FD6-4D5E-5244-BC3D-4B85EBCCB2C3}"/>
    <dgm:cxn modelId="{0DB9D875-2825-4446-B270-1BB62DCE720C}" type="presParOf" srcId="{C144393C-C46A-407D-B9BB-663670DC4BDB}" destId="{7B9AB919-0CFE-41DB-9835-853433653BBF}" srcOrd="0" destOrd="0" presId="urn:microsoft.com/office/officeart/2008/layout/LinedList"/>
    <dgm:cxn modelId="{4BA4F274-E441-4FCE-A70F-FB42C979CBAE}" type="presParOf" srcId="{C144393C-C46A-407D-B9BB-663670DC4BDB}" destId="{F445BFE6-7905-4DAF-93D2-19FF7752DD8B}" srcOrd="1" destOrd="0" presId="urn:microsoft.com/office/officeart/2008/layout/LinedList"/>
    <dgm:cxn modelId="{55B5B074-839E-48D3-AB2E-B1207792810F}" type="presParOf" srcId="{F445BFE6-7905-4DAF-93D2-19FF7752DD8B}" destId="{567DE9C4-6385-4F19-97B7-830BEB4E06B5}" srcOrd="0" destOrd="0" presId="urn:microsoft.com/office/officeart/2008/layout/LinedList"/>
    <dgm:cxn modelId="{68284973-891F-4F94-8175-265628DAD29D}" type="presParOf" srcId="{F445BFE6-7905-4DAF-93D2-19FF7752DD8B}" destId="{594855EF-B55C-46FD-8DBD-E52BF1C6CCCA}" srcOrd="1" destOrd="0" presId="urn:microsoft.com/office/officeart/2008/layout/LinedList"/>
    <dgm:cxn modelId="{F21CCBA4-8803-47D4-A935-3AD9C2C67E25}" type="presParOf" srcId="{C144393C-C46A-407D-B9BB-663670DC4BDB}" destId="{EF3F65C8-530D-4518-AB91-A6E5D93C1C2B}" srcOrd="2" destOrd="0" presId="urn:microsoft.com/office/officeart/2008/layout/LinedList"/>
    <dgm:cxn modelId="{71C294EA-D374-4360-880F-2D068606610D}" type="presParOf" srcId="{C144393C-C46A-407D-B9BB-663670DC4BDB}" destId="{4A106B94-ED2A-4E3F-A0DE-2B151D0A4825}" srcOrd="3" destOrd="0" presId="urn:microsoft.com/office/officeart/2008/layout/LinedList"/>
    <dgm:cxn modelId="{15D6D9B0-1732-4B8F-B96B-BD45117B69C5}" type="presParOf" srcId="{4A106B94-ED2A-4E3F-A0DE-2B151D0A4825}" destId="{92196AA5-C9FB-469A-8DCF-617C189B6575}" srcOrd="0" destOrd="0" presId="urn:microsoft.com/office/officeart/2008/layout/LinedList"/>
    <dgm:cxn modelId="{50470F21-176E-40FB-9FF5-180D5B33259E}" type="presParOf" srcId="{4A106B94-ED2A-4E3F-A0DE-2B151D0A4825}" destId="{D833B3CF-7164-4AC4-B261-9325B97CA4BA}" srcOrd="1" destOrd="0" presId="urn:microsoft.com/office/officeart/2008/layout/LinedList"/>
    <dgm:cxn modelId="{44B2CB32-DB42-FC44-8C64-C15268E7CFF4}" type="presParOf" srcId="{C144393C-C46A-407D-B9BB-663670DC4BDB}" destId="{898302B4-3699-514E-B109-DD67025DFC55}" srcOrd="4" destOrd="0" presId="urn:microsoft.com/office/officeart/2008/layout/LinedList"/>
    <dgm:cxn modelId="{F653AEFA-2C91-AC49-B06F-88A5D8E12A2D}" type="presParOf" srcId="{C144393C-C46A-407D-B9BB-663670DC4BDB}" destId="{9487B716-FAB9-6F41-9728-37AC586C1AC2}" srcOrd="5" destOrd="0" presId="urn:microsoft.com/office/officeart/2008/layout/LinedList"/>
    <dgm:cxn modelId="{E2A8E248-059F-1F42-A3FA-D70CDFADFE60}" type="presParOf" srcId="{9487B716-FAB9-6F41-9728-37AC586C1AC2}" destId="{EA8B5C34-C33D-2E41-AE74-C86B70F8641E}" srcOrd="0" destOrd="0" presId="urn:microsoft.com/office/officeart/2008/layout/LinedList"/>
    <dgm:cxn modelId="{292AE474-D7A6-5748-817A-03B8B4828C24}" type="presParOf" srcId="{9487B716-FAB9-6F41-9728-37AC586C1AC2}" destId="{A95C318E-CC97-D04E-AB59-8198C7C35A59}" srcOrd="1" destOrd="0" presId="urn:microsoft.com/office/officeart/2008/layout/LinedList"/>
    <dgm:cxn modelId="{FE070DCA-06E9-EE43-8717-00A95712021B}" type="presParOf" srcId="{C144393C-C46A-407D-B9BB-663670DC4BDB}" destId="{6417B5AB-5CE5-B344-99AC-9901F40F16D2}" srcOrd="6" destOrd="0" presId="urn:microsoft.com/office/officeart/2008/layout/LinedList"/>
    <dgm:cxn modelId="{150EABD3-E9DB-0C49-A7F8-691E2D45047D}" type="presParOf" srcId="{C144393C-C46A-407D-B9BB-663670DC4BDB}" destId="{4A7AB17B-11A0-4E4D-B6E5-F9FDF8A5A003}" srcOrd="7" destOrd="0" presId="urn:microsoft.com/office/officeart/2008/layout/LinedList"/>
    <dgm:cxn modelId="{1A3E7E7E-7717-574C-A675-43003E162A34}" type="presParOf" srcId="{4A7AB17B-11A0-4E4D-B6E5-F9FDF8A5A003}" destId="{2E961998-1F3F-D444-9FDC-8DCDB845F494}" srcOrd="0" destOrd="0" presId="urn:microsoft.com/office/officeart/2008/layout/LinedList"/>
    <dgm:cxn modelId="{72B43815-AEB7-1549-8BF8-085C47CC3A67}" type="presParOf" srcId="{4A7AB17B-11A0-4E4D-B6E5-F9FDF8A5A003}" destId="{1F7E958A-5A1D-F94D-873A-F734728618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ноябрь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B919-0CFE-41DB-9835-853433653BBF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DE9C4-6385-4F19-97B7-830BEB4E06B5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Промывка системы внутреннего водостока корпусов А и Б</a:t>
          </a:r>
        </a:p>
      </dsp:txBody>
      <dsp:txXfrm>
        <a:off x="0" y="0"/>
        <a:ext cx="8594330" cy="1188288"/>
      </dsp:txXfrm>
    </dsp:sp>
    <dsp:sp modelId="{EF3F65C8-530D-4518-AB91-A6E5D93C1C2B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196AA5-C9FB-469A-8DCF-617C189B6575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Регулярный обход и осмотр оборудования </a:t>
          </a:r>
        </a:p>
      </dsp:txBody>
      <dsp:txXfrm>
        <a:off x="0" y="1188288"/>
        <a:ext cx="8594330" cy="1188288"/>
      </dsp:txXfrm>
    </dsp:sp>
    <dsp:sp modelId="{898302B4-3699-514E-B109-DD67025DFC55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8B5C34-C33D-2E41-AE74-C86B70F8641E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Регулировка дверей</a:t>
          </a:r>
        </a:p>
      </dsp:txBody>
      <dsp:txXfrm>
        <a:off x="0" y="2376577"/>
        <a:ext cx="8594330" cy="1188288"/>
      </dsp:txXfrm>
    </dsp:sp>
    <dsp:sp modelId="{6417B5AB-5CE5-B344-99AC-9901F40F16D2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961998-1F3F-D444-9FDC-8DCDB845F494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Прочистка обратных клапанов в погружных насосах ливнестоков </a:t>
          </a:r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48510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34633-97A5-4D91-BA52-8D904A8BB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777429"/>
            <a:ext cx="2160000" cy="3241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570C59-76CC-4DA0-BBB5-515D1F80CB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777429"/>
            <a:ext cx="2160000" cy="32412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F56685-58E1-4894-B967-BA94E61DC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77429"/>
            <a:ext cx="2160000" cy="32412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0C5127-7ABC-4B83-A1D8-12F082A3DD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777429"/>
            <a:ext cx="2160000" cy="32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DFF848-91BD-4E03-B166-29287CEB0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693466"/>
            <a:ext cx="162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5F462-6FE0-425F-9440-DBD986B2F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48" y="950819"/>
            <a:ext cx="1620000" cy="21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CBF7E0-187B-488E-9F7C-8E0D7EF97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48" y="3693466"/>
            <a:ext cx="1620000" cy="21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C40FF3-371E-4B87-8274-E524B7803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950819"/>
            <a:ext cx="1620000" cy="21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00A629-E129-4EE8-9857-61152100A1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01" y="3693466"/>
            <a:ext cx="1620000" cy="21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3E5B36-EC08-471C-A19F-98703FCDA8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52" y="950819"/>
            <a:ext cx="1620000" cy="21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16972D-6656-484C-8597-2756E77BB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" y="950819"/>
            <a:ext cx="1620000" cy="21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8A5576-2CF2-43D8-960F-C4967A13DC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" y="3693466"/>
            <a:ext cx="1620000" cy="21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0B2112-7F0C-45E2-BADA-2D1A96E282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96" y="950819"/>
            <a:ext cx="1620000" cy="21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D216D7E-F394-4B34-803B-99673D4869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96" y="3693466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5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493548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выполнена одна аварийная заявка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6F2E36-6C23-6AF7-2D23-E3912E9CF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6"/>
              </p:ext>
            </p:extLst>
          </p:nvPr>
        </p:nvGraphicFramePr>
        <p:xfrm>
          <a:off x="278876" y="1863954"/>
          <a:ext cx="7886699" cy="1300271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3647058150"/>
                    </a:ext>
                  </a:extLst>
                </a:gridCol>
                <a:gridCol w="1513713">
                  <a:extLst>
                    <a:ext uri="{9D8B030D-6E8A-4147-A177-3AD203B41FA5}">
                      <a16:colId xmlns:a16="http://schemas.microsoft.com/office/drawing/2014/main" val="4065331880"/>
                    </a:ext>
                  </a:extLst>
                </a:gridCol>
                <a:gridCol w="1639795">
                  <a:extLst>
                    <a:ext uri="{9D8B030D-6E8A-4147-A177-3AD203B41FA5}">
                      <a16:colId xmlns:a16="http://schemas.microsoft.com/office/drawing/2014/main" val="2288214468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3727455546"/>
                    </a:ext>
                  </a:extLst>
                </a:gridCol>
                <a:gridCol w="2454518">
                  <a:extLst>
                    <a:ext uri="{9D8B030D-6E8A-4147-A177-3AD203B41FA5}">
                      <a16:colId xmlns:a16="http://schemas.microsoft.com/office/drawing/2014/main" val="4040385218"/>
                    </a:ext>
                  </a:extLst>
                </a:gridCol>
              </a:tblGrid>
              <a:tr h="4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№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8029"/>
                  </a:ext>
                </a:extLst>
              </a:tr>
              <a:tr h="8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17.11.2023 г  14:00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Корп.Б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техподполье  в 187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Протечка на трубопроводе ГВС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Проведены сварочные работы по устранению протечки и замене части проблемного участка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01230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труба, цилиндр, пожарный гидрант&#10;&#10;Автоматически созданное описание">
            <a:extLst>
              <a:ext uri="{FF2B5EF4-FFF2-40B4-BE49-F238E27FC236}">
                <a16:creationId xmlns:a16="http://schemas.microsoft.com/office/drawing/2014/main" id="{D10E4318-C4F6-C54F-2F81-F9FBBE77A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82" y="3310516"/>
            <a:ext cx="2470489" cy="247048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уба, Транспортировка по трубопроводу, самолет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4D99C840-D729-9629-4E64-50D4418F0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1" y="3310269"/>
            <a:ext cx="2470488" cy="24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2023 года выполнили 12 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90796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223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430</cp:revision>
  <dcterms:created xsi:type="dcterms:W3CDTF">2022-01-28T09:16:54Z</dcterms:created>
  <dcterms:modified xsi:type="dcterms:W3CDTF">2023-12-10T13:11:59Z</dcterms:modified>
</cp:coreProperties>
</file>