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89" r:id="rId5"/>
    <p:sldId id="288" r:id="rId6"/>
    <p:sldId id="290" r:id="rId7"/>
    <p:sldId id="266" r:id="rId8"/>
    <p:sldId id="282" r:id="rId9"/>
    <p:sldId id="267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январь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E87AA8-FD10-4380-B5B0-A7024CC4C3FE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Замена доводчика калитки в сторону ул. Стасовой</a:t>
          </a:r>
        </a:p>
      </dgm:t>
    </dgm:pt>
    <dgm:pt modelId="{D648C65F-D217-4FAF-8F99-6EB1EF4F0A38}" type="sibTrans" cxnId="{D51D4D6B-65AC-4948-9F82-82582E2203B7}">
      <dgm:prSet/>
      <dgm:spPr/>
      <dgm:t>
        <a:bodyPr/>
        <a:lstStyle/>
        <a:p>
          <a:endParaRPr lang="ru-RU" sz="1900"/>
        </a:p>
      </dgm:t>
    </dgm:pt>
    <dgm:pt modelId="{2A64BE3B-94FD-49FD-9317-5A51C73AF9D4}" type="parTrans" cxnId="{D51D4D6B-65AC-4948-9F82-82582E2203B7}">
      <dgm:prSet/>
      <dgm:spPr/>
      <dgm:t>
        <a:bodyPr/>
        <a:lstStyle/>
        <a:p>
          <a:endParaRPr lang="ru-RU" sz="1900"/>
        </a:p>
      </dgm:t>
    </dgm:pt>
    <dgm:pt modelId="{4D17CDF6-0365-47C5-B8AE-1A2F41762672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Техническое обслуживание лифтов</a:t>
          </a:r>
        </a:p>
      </dgm:t>
    </dgm:pt>
    <dgm:pt modelId="{104D8D57-0B9B-40C3-8EC1-5585AE6603BE}" type="parTrans" cxnId="{1641227D-1529-4E5E-953E-B85D8BCC39C9}">
      <dgm:prSet/>
      <dgm:spPr/>
      <dgm:t>
        <a:bodyPr/>
        <a:lstStyle/>
        <a:p>
          <a:endParaRPr lang="ru-RU"/>
        </a:p>
      </dgm:t>
    </dgm:pt>
    <dgm:pt modelId="{36D18D9B-FCAA-4A0F-9DDF-8D2F59B259C0}" type="sibTrans" cxnId="{1641227D-1529-4E5E-953E-B85D8BCC39C9}">
      <dgm:prSet/>
      <dgm:spPr/>
      <dgm:t>
        <a:bodyPr/>
        <a:lstStyle/>
        <a:p>
          <a:endParaRPr lang="ru-RU"/>
        </a:p>
      </dgm:t>
    </dgm:pt>
    <dgm:pt modelId="{9083965D-9DDD-4C10-94D0-7154546AD905}">
      <dgm:prSet custT="1"/>
      <dgm:spPr/>
      <dgm:t>
        <a:bodyPr anchor="ctr"/>
        <a:lstStyle/>
        <a:p>
          <a:pPr algn="just"/>
          <a:r>
            <a:rPr lang="ru-RU" sz="1900" dirty="0">
              <a:latin typeface="TT NORMS"/>
            </a:rPr>
            <a:t>Регулировка входных и тамбурных дверей корпусов А И Б</a:t>
          </a:r>
        </a:p>
      </dgm:t>
    </dgm:pt>
    <dgm:pt modelId="{2672A0BE-FDE8-4F10-AECC-21805B4AD3AF}" type="parTrans" cxnId="{31A2B8E4-750E-4831-BDD0-C9E70731A7F9}">
      <dgm:prSet/>
      <dgm:spPr/>
      <dgm:t>
        <a:bodyPr/>
        <a:lstStyle/>
        <a:p>
          <a:endParaRPr lang="ru-RU"/>
        </a:p>
      </dgm:t>
    </dgm:pt>
    <dgm:pt modelId="{0C0C9AEC-404A-4501-BBDC-C6E9C91DBD6E}" type="sibTrans" cxnId="{31A2B8E4-750E-4831-BDD0-C9E70731A7F9}">
      <dgm:prSet/>
      <dgm:spPr/>
      <dgm:t>
        <a:bodyPr/>
        <a:lstStyle/>
        <a:p>
          <a:endParaRPr lang="ru-RU"/>
        </a:p>
      </dgm:t>
    </dgm:pt>
    <dgm:pt modelId="{04BA821F-11C1-0445-AAF8-384227D8FF72}">
      <dgm:prSet custT="1"/>
      <dgm:spPr/>
      <dgm:t>
        <a:bodyPr anchor="ctr"/>
        <a:lstStyle/>
        <a:p>
          <a:r>
            <a:rPr lang="ru-RU" sz="1800" dirty="0"/>
            <a:t>Обслуживание противопожарных систем </a:t>
          </a:r>
        </a:p>
      </dgm:t>
    </dgm:pt>
    <dgm:pt modelId="{9F82EFCF-B3F5-5140-8898-292B8766AFAD}" type="parTrans" cxnId="{C4583A7D-D0A2-8544-B8C4-CCA1B8C9EE70}">
      <dgm:prSet/>
      <dgm:spPr/>
      <dgm:t>
        <a:bodyPr/>
        <a:lstStyle/>
        <a:p>
          <a:endParaRPr lang="ru-RU"/>
        </a:p>
      </dgm:t>
    </dgm:pt>
    <dgm:pt modelId="{58BD7595-4C15-3244-B3D5-4BC638D403F9}" type="sibTrans" cxnId="{C4583A7D-D0A2-8544-B8C4-CCA1B8C9EE70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7B9AB919-0CFE-41DB-9835-853433653BBF}" type="pres">
      <dgm:prSet presAssocID="{11E87AA8-FD10-4380-B5B0-A7024CC4C3FE}" presName="thickLine" presStyleLbl="alignNode1" presStyleIdx="0" presStyleCnt="4"/>
      <dgm:spPr/>
    </dgm:pt>
    <dgm:pt modelId="{F445BFE6-7905-4DAF-93D2-19FF7752DD8B}" type="pres">
      <dgm:prSet presAssocID="{11E87AA8-FD10-4380-B5B0-A7024CC4C3FE}" presName="horz1" presStyleCnt="0"/>
      <dgm:spPr/>
    </dgm:pt>
    <dgm:pt modelId="{567DE9C4-6385-4F19-97B7-830BEB4E06B5}" type="pres">
      <dgm:prSet presAssocID="{11E87AA8-FD10-4380-B5B0-A7024CC4C3FE}" presName="tx1" presStyleLbl="revTx" presStyleIdx="0" presStyleCnt="4"/>
      <dgm:spPr/>
    </dgm:pt>
    <dgm:pt modelId="{594855EF-B55C-46FD-8DBD-E52BF1C6CCCA}" type="pres">
      <dgm:prSet presAssocID="{11E87AA8-FD10-4380-B5B0-A7024CC4C3FE}" presName="vert1" presStyleCnt="0"/>
      <dgm:spPr/>
    </dgm:pt>
    <dgm:pt modelId="{ADC1D8C0-EB6E-7E4F-B341-846D9DE0F59A}" type="pres">
      <dgm:prSet presAssocID="{04BA821F-11C1-0445-AAF8-384227D8FF72}" presName="thickLine" presStyleLbl="alignNode1" presStyleIdx="1" presStyleCnt="4"/>
      <dgm:spPr/>
    </dgm:pt>
    <dgm:pt modelId="{B4B49DFC-FBB7-594E-9AF5-F65693A884A9}" type="pres">
      <dgm:prSet presAssocID="{04BA821F-11C1-0445-AAF8-384227D8FF72}" presName="horz1" presStyleCnt="0"/>
      <dgm:spPr/>
    </dgm:pt>
    <dgm:pt modelId="{DB320E8D-7389-C84E-95DA-D205B67EB821}" type="pres">
      <dgm:prSet presAssocID="{04BA821F-11C1-0445-AAF8-384227D8FF72}" presName="tx1" presStyleLbl="revTx" presStyleIdx="1" presStyleCnt="4"/>
      <dgm:spPr/>
    </dgm:pt>
    <dgm:pt modelId="{2A0EFEF4-38E5-1B48-A9C2-5B639252A89F}" type="pres">
      <dgm:prSet presAssocID="{04BA821F-11C1-0445-AAF8-384227D8FF72}" presName="vert1" presStyleCnt="0"/>
      <dgm:spPr/>
    </dgm:pt>
    <dgm:pt modelId="{E55E37D5-6C74-4F80-86DD-43BB901E0BF3}" type="pres">
      <dgm:prSet presAssocID="{4D17CDF6-0365-47C5-B8AE-1A2F41762672}" presName="thickLine" presStyleLbl="alignNode1" presStyleIdx="2" presStyleCnt="4"/>
      <dgm:spPr/>
    </dgm:pt>
    <dgm:pt modelId="{B8BAFD5A-E583-4A1E-AAA1-AB6CF6B9C2D9}" type="pres">
      <dgm:prSet presAssocID="{4D17CDF6-0365-47C5-B8AE-1A2F41762672}" presName="horz1" presStyleCnt="0"/>
      <dgm:spPr/>
    </dgm:pt>
    <dgm:pt modelId="{11D15026-8533-4E1D-9C44-F49EBDE83D5F}" type="pres">
      <dgm:prSet presAssocID="{4D17CDF6-0365-47C5-B8AE-1A2F41762672}" presName="tx1" presStyleLbl="revTx" presStyleIdx="2" presStyleCnt="4"/>
      <dgm:spPr/>
    </dgm:pt>
    <dgm:pt modelId="{A24530FF-8579-42DF-892F-75C04A643BFC}" type="pres">
      <dgm:prSet presAssocID="{4D17CDF6-0365-47C5-B8AE-1A2F41762672}" presName="vert1" presStyleCnt="0"/>
      <dgm:spPr/>
    </dgm:pt>
    <dgm:pt modelId="{504854E3-DAAC-4149-A9E7-4EA95EB7B5CD}" type="pres">
      <dgm:prSet presAssocID="{9083965D-9DDD-4C10-94D0-7154546AD905}" presName="thickLine" presStyleLbl="alignNode1" presStyleIdx="3" presStyleCnt="4"/>
      <dgm:spPr/>
    </dgm:pt>
    <dgm:pt modelId="{CB7E9B0F-9BCC-4546-BA92-23C5D2AD312C}" type="pres">
      <dgm:prSet presAssocID="{9083965D-9DDD-4C10-94D0-7154546AD905}" presName="horz1" presStyleCnt="0"/>
      <dgm:spPr/>
    </dgm:pt>
    <dgm:pt modelId="{51A3DAE7-8B77-4F6B-BCEA-87ACE5FD45B3}" type="pres">
      <dgm:prSet presAssocID="{9083965D-9DDD-4C10-94D0-7154546AD905}" presName="tx1" presStyleLbl="revTx" presStyleIdx="3" presStyleCnt="4"/>
      <dgm:spPr/>
    </dgm:pt>
    <dgm:pt modelId="{4D9D978F-DA6D-4DB5-8426-9860118D5758}" type="pres">
      <dgm:prSet presAssocID="{9083965D-9DDD-4C10-94D0-7154546AD905}" presName="vert1" presStyleCnt="0"/>
      <dgm:spPr/>
    </dgm:pt>
  </dgm:ptLst>
  <dgm:cxnLst>
    <dgm:cxn modelId="{5EA93137-CE53-47FD-8E75-FFB3FDE42CC1}" type="presOf" srcId="{9083965D-9DDD-4C10-94D0-7154546AD905}" destId="{51A3DAE7-8B77-4F6B-BCEA-87ACE5FD45B3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67C4A968-80AD-45F2-A3E6-085D54C8D3AE}" type="presOf" srcId="{4D17CDF6-0365-47C5-B8AE-1A2F41762672}" destId="{11D15026-8533-4E1D-9C44-F49EBDE83D5F}" srcOrd="0" destOrd="0" presId="urn:microsoft.com/office/officeart/2008/layout/LinedList"/>
    <dgm:cxn modelId="{D51D4D6B-65AC-4948-9F82-82582E2203B7}" srcId="{7CF33A2E-ABA6-4CC0-B113-D45AFE9B77D2}" destId="{11E87AA8-FD10-4380-B5B0-A7024CC4C3FE}" srcOrd="0" destOrd="0" parTransId="{2A64BE3B-94FD-49FD-9317-5A51C73AF9D4}" sibTransId="{D648C65F-D217-4FAF-8F99-6EB1EF4F0A38}"/>
    <dgm:cxn modelId="{1641227D-1529-4E5E-953E-B85D8BCC39C9}" srcId="{7CF33A2E-ABA6-4CC0-B113-D45AFE9B77D2}" destId="{4D17CDF6-0365-47C5-B8AE-1A2F41762672}" srcOrd="2" destOrd="0" parTransId="{104D8D57-0B9B-40C3-8EC1-5585AE6603BE}" sibTransId="{36D18D9B-FCAA-4A0F-9DDF-8D2F59B259C0}"/>
    <dgm:cxn modelId="{C4583A7D-D0A2-8544-B8C4-CCA1B8C9EE70}" srcId="{7CF33A2E-ABA6-4CC0-B113-D45AFE9B77D2}" destId="{04BA821F-11C1-0445-AAF8-384227D8FF72}" srcOrd="1" destOrd="0" parTransId="{9F82EFCF-B3F5-5140-8898-292B8766AFAD}" sibTransId="{58BD7595-4C15-3244-B3D5-4BC638D403F9}"/>
    <dgm:cxn modelId="{4D4F33C2-3DB9-D049-9E8A-2169AC00D772}" type="presOf" srcId="{04BA821F-11C1-0445-AAF8-384227D8FF72}" destId="{DB320E8D-7389-C84E-95DA-D205B67EB821}" srcOrd="0" destOrd="0" presId="urn:microsoft.com/office/officeart/2008/layout/LinedList"/>
    <dgm:cxn modelId="{3EBB31C6-E72C-4DC2-8C58-C52056B79018}" type="presOf" srcId="{11E87AA8-FD10-4380-B5B0-A7024CC4C3FE}" destId="{567DE9C4-6385-4F19-97B7-830BEB4E06B5}" srcOrd="0" destOrd="0" presId="urn:microsoft.com/office/officeart/2008/layout/LinedList"/>
    <dgm:cxn modelId="{31A2B8E4-750E-4831-BDD0-C9E70731A7F9}" srcId="{7CF33A2E-ABA6-4CC0-B113-D45AFE9B77D2}" destId="{9083965D-9DDD-4C10-94D0-7154546AD905}" srcOrd="3" destOrd="0" parTransId="{2672A0BE-FDE8-4F10-AECC-21805B4AD3AF}" sibTransId="{0C0C9AEC-404A-4501-BBDC-C6E9C91DBD6E}"/>
    <dgm:cxn modelId="{0DB9D875-2825-4446-B270-1BB62DCE720C}" type="presParOf" srcId="{C144393C-C46A-407D-B9BB-663670DC4BDB}" destId="{7B9AB919-0CFE-41DB-9835-853433653BBF}" srcOrd="0" destOrd="0" presId="urn:microsoft.com/office/officeart/2008/layout/LinedList"/>
    <dgm:cxn modelId="{4BA4F274-E441-4FCE-A70F-FB42C979CBAE}" type="presParOf" srcId="{C144393C-C46A-407D-B9BB-663670DC4BDB}" destId="{F445BFE6-7905-4DAF-93D2-19FF7752DD8B}" srcOrd="1" destOrd="0" presId="urn:microsoft.com/office/officeart/2008/layout/LinedList"/>
    <dgm:cxn modelId="{55B5B074-839E-48D3-AB2E-B1207792810F}" type="presParOf" srcId="{F445BFE6-7905-4DAF-93D2-19FF7752DD8B}" destId="{567DE9C4-6385-4F19-97B7-830BEB4E06B5}" srcOrd="0" destOrd="0" presId="urn:microsoft.com/office/officeart/2008/layout/LinedList"/>
    <dgm:cxn modelId="{68284973-891F-4F94-8175-265628DAD29D}" type="presParOf" srcId="{F445BFE6-7905-4DAF-93D2-19FF7752DD8B}" destId="{594855EF-B55C-46FD-8DBD-E52BF1C6CCCA}" srcOrd="1" destOrd="0" presId="urn:microsoft.com/office/officeart/2008/layout/LinedList"/>
    <dgm:cxn modelId="{FEBAA8EF-607E-6B45-AD4E-D2F2670C7A7B}" type="presParOf" srcId="{C144393C-C46A-407D-B9BB-663670DC4BDB}" destId="{ADC1D8C0-EB6E-7E4F-B341-846D9DE0F59A}" srcOrd="2" destOrd="0" presId="urn:microsoft.com/office/officeart/2008/layout/LinedList"/>
    <dgm:cxn modelId="{0B0D39BC-E053-4D45-9D9A-4108C48F9D4C}" type="presParOf" srcId="{C144393C-C46A-407D-B9BB-663670DC4BDB}" destId="{B4B49DFC-FBB7-594E-9AF5-F65693A884A9}" srcOrd="3" destOrd="0" presId="urn:microsoft.com/office/officeart/2008/layout/LinedList"/>
    <dgm:cxn modelId="{A79D2147-5DCA-4D4E-8A55-948430FB580C}" type="presParOf" srcId="{B4B49DFC-FBB7-594E-9AF5-F65693A884A9}" destId="{DB320E8D-7389-C84E-95DA-D205B67EB821}" srcOrd="0" destOrd="0" presId="urn:microsoft.com/office/officeart/2008/layout/LinedList"/>
    <dgm:cxn modelId="{B019BB0D-484D-D54A-83E4-17C7090E13E6}" type="presParOf" srcId="{B4B49DFC-FBB7-594E-9AF5-F65693A884A9}" destId="{2A0EFEF4-38E5-1B48-A9C2-5B639252A89F}" srcOrd="1" destOrd="0" presId="urn:microsoft.com/office/officeart/2008/layout/LinedList"/>
    <dgm:cxn modelId="{6F9132EC-2D27-451E-BF5D-6B11C276B62B}" type="presParOf" srcId="{C144393C-C46A-407D-B9BB-663670DC4BDB}" destId="{E55E37D5-6C74-4F80-86DD-43BB901E0BF3}" srcOrd="4" destOrd="0" presId="urn:microsoft.com/office/officeart/2008/layout/LinedList"/>
    <dgm:cxn modelId="{C30DFE6A-D37B-4EC3-93EE-006BCE64DCAB}" type="presParOf" srcId="{C144393C-C46A-407D-B9BB-663670DC4BDB}" destId="{B8BAFD5A-E583-4A1E-AAA1-AB6CF6B9C2D9}" srcOrd="5" destOrd="0" presId="urn:microsoft.com/office/officeart/2008/layout/LinedList"/>
    <dgm:cxn modelId="{ED56CDDF-0891-4CF1-BA7B-A52DA818A9B3}" type="presParOf" srcId="{B8BAFD5A-E583-4A1E-AAA1-AB6CF6B9C2D9}" destId="{11D15026-8533-4E1D-9C44-F49EBDE83D5F}" srcOrd="0" destOrd="0" presId="urn:microsoft.com/office/officeart/2008/layout/LinedList"/>
    <dgm:cxn modelId="{BC682BCE-E87C-4286-AB0F-A363234F81A1}" type="presParOf" srcId="{B8BAFD5A-E583-4A1E-AAA1-AB6CF6B9C2D9}" destId="{A24530FF-8579-42DF-892F-75C04A643BFC}" srcOrd="1" destOrd="0" presId="urn:microsoft.com/office/officeart/2008/layout/LinedList"/>
    <dgm:cxn modelId="{59CB6FE8-E879-4EB7-9C6D-E62DA2069714}" type="presParOf" srcId="{C144393C-C46A-407D-B9BB-663670DC4BDB}" destId="{504854E3-DAAC-4149-A9E7-4EA95EB7B5CD}" srcOrd="6" destOrd="0" presId="urn:microsoft.com/office/officeart/2008/layout/LinedList"/>
    <dgm:cxn modelId="{BB03CE52-3B0D-472B-A576-2B3F9F86929D}" type="presParOf" srcId="{C144393C-C46A-407D-B9BB-663670DC4BDB}" destId="{CB7E9B0F-9BCC-4546-BA92-23C5D2AD312C}" srcOrd="7" destOrd="0" presId="urn:microsoft.com/office/officeart/2008/layout/LinedList"/>
    <dgm:cxn modelId="{654C20E8-3446-432F-BDFE-0585F806FFCE}" type="presParOf" srcId="{CB7E9B0F-9BCC-4546-BA92-23C5D2AD312C}" destId="{51A3DAE7-8B77-4F6B-BCEA-87ACE5FD45B3}" srcOrd="0" destOrd="0" presId="urn:microsoft.com/office/officeart/2008/layout/LinedList"/>
    <dgm:cxn modelId="{0EC3E27D-600C-4006-9219-980AF0FAF185}" type="presParOf" srcId="{CB7E9B0F-9BCC-4546-BA92-23C5D2AD312C}" destId="{4D9D978F-DA6D-4DB5-8426-9860118D57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январь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AB919-0CFE-41DB-9835-853433653BBF}">
      <dsp:nvSpPr>
        <dsp:cNvPr id="0" name=""/>
        <dsp:cNvSpPr/>
      </dsp:nvSpPr>
      <dsp:spPr>
        <a:xfrm>
          <a:off x="0" y="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7DE9C4-6385-4F19-97B7-830BEB4E06B5}">
      <dsp:nvSpPr>
        <dsp:cNvPr id="0" name=""/>
        <dsp:cNvSpPr/>
      </dsp:nvSpPr>
      <dsp:spPr>
        <a:xfrm>
          <a:off x="0" y="0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Замена доводчика калитки в сторону ул. Стасовой</a:t>
          </a:r>
        </a:p>
      </dsp:txBody>
      <dsp:txXfrm>
        <a:off x="0" y="0"/>
        <a:ext cx="8594330" cy="1188288"/>
      </dsp:txXfrm>
    </dsp:sp>
    <dsp:sp modelId="{ADC1D8C0-EB6E-7E4F-B341-846D9DE0F59A}">
      <dsp:nvSpPr>
        <dsp:cNvPr id="0" name=""/>
        <dsp:cNvSpPr/>
      </dsp:nvSpPr>
      <dsp:spPr>
        <a:xfrm>
          <a:off x="0" y="118828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320E8D-7389-C84E-95DA-D205B67EB821}">
      <dsp:nvSpPr>
        <dsp:cNvPr id="0" name=""/>
        <dsp:cNvSpPr/>
      </dsp:nvSpPr>
      <dsp:spPr>
        <a:xfrm>
          <a:off x="0" y="1188288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Обслуживание противопожарных систем </a:t>
          </a:r>
        </a:p>
      </dsp:txBody>
      <dsp:txXfrm>
        <a:off x="0" y="1188288"/>
        <a:ext cx="8594330" cy="1188288"/>
      </dsp:txXfrm>
    </dsp:sp>
    <dsp:sp modelId="{E55E37D5-6C74-4F80-86DD-43BB901E0BF3}">
      <dsp:nvSpPr>
        <dsp:cNvPr id="0" name=""/>
        <dsp:cNvSpPr/>
      </dsp:nvSpPr>
      <dsp:spPr>
        <a:xfrm>
          <a:off x="0" y="2376577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15026-8533-4E1D-9C44-F49EBDE83D5F}">
      <dsp:nvSpPr>
        <dsp:cNvPr id="0" name=""/>
        <dsp:cNvSpPr/>
      </dsp:nvSpPr>
      <dsp:spPr>
        <a:xfrm>
          <a:off x="0" y="2376577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Техническое обслуживание лифтов</a:t>
          </a:r>
        </a:p>
      </dsp:txBody>
      <dsp:txXfrm>
        <a:off x="0" y="2376577"/>
        <a:ext cx="8594330" cy="1188288"/>
      </dsp:txXfrm>
    </dsp:sp>
    <dsp:sp modelId="{504854E3-DAAC-4149-A9E7-4EA95EB7B5CD}">
      <dsp:nvSpPr>
        <dsp:cNvPr id="0" name=""/>
        <dsp:cNvSpPr/>
      </dsp:nvSpPr>
      <dsp:spPr>
        <a:xfrm>
          <a:off x="0" y="3564866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A3DAE7-8B77-4F6B-BCEA-87ACE5FD45B3}">
      <dsp:nvSpPr>
        <dsp:cNvPr id="0" name=""/>
        <dsp:cNvSpPr/>
      </dsp:nvSpPr>
      <dsp:spPr>
        <a:xfrm>
          <a:off x="0" y="3564866"/>
          <a:ext cx="8594330" cy="118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Регулировка входных и тамбурных дверей корпусов А И Б</a:t>
          </a:r>
        </a:p>
      </dsp:txBody>
      <dsp:txXfrm>
        <a:off x="0" y="3564866"/>
        <a:ext cx="8594330" cy="1188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Январь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9262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6CBBA0-2818-42F0-8344-0984B0D23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90" y="927361"/>
            <a:ext cx="2540137" cy="5075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58B607-F053-467B-8E0F-E031489EC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79" y="927361"/>
            <a:ext cx="2535731" cy="50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снега с придомовой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F5DA7-FB5D-44FE-9B24-E3937BFFE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1652073"/>
            <a:ext cx="1980000" cy="3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430E2-654C-461D-BB28-76B408CE1F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652073"/>
            <a:ext cx="1980000" cy="352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83675-6C9C-4687-B29E-0FA852053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657467"/>
            <a:ext cx="1980000" cy="3519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110298-C666-4B68-B4A7-65D5F11947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0" y="1657467"/>
            <a:ext cx="1980000" cy="35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Очитка кровельных свесов от наледи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5E0965-0A61-4C37-A22F-4DCBA1CF4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427883"/>
            <a:ext cx="1980000" cy="3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AA5508-BFC0-4120-BCA7-2EAFAA5674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27883"/>
            <a:ext cx="1980000" cy="35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70456D-CC50-4D26-B91B-10747238C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1427883"/>
            <a:ext cx="1980000" cy="352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816071-9E9D-403F-B505-BE02A43B5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0" y="1427883"/>
            <a:ext cx="1980000" cy="3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5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A71203-6757-486E-9723-C263548C1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972000"/>
            <a:ext cx="1836000" cy="24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5686C4-D10E-4C99-AAD8-127106CBD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64000"/>
            <a:ext cx="1836000" cy="244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4A642-AA7C-4A4C-89D5-E669AA4E3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1836000" cy="244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341E75-3E86-42FE-8BE3-F370DA2B10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0" y="3564000"/>
            <a:ext cx="1836000" cy="244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2108B84-9F51-4801-8294-3A63F8265D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952866"/>
            <a:ext cx="1836000" cy="244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8922374-F5A3-4E6D-ABEF-2871C661AE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972000"/>
            <a:ext cx="1836000" cy="244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1AE13C-8204-4631-A077-F2833D697B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3564000"/>
            <a:ext cx="1836000" cy="244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1AB26F0-0AFE-4259-88CF-007BD5FDCD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3564000"/>
            <a:ext cx="1836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755486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2024 года выполнили 2 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76266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186</Words>
  <Application>Microsoft Macintosh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bratchikov vladimir</cp:lastModifiedBy>
  <cp:revision>432</cp:revision>
  <dcterms:created xsi:type="dcterms:W3CDTF">2022-01-28T09:16:54Z</dcterms:created>
  <dcterms:modified xsi:type="dcterms:W3CDTF">2024-02-13T06:18:05Z</dcterms:modified>
</cp:coreProperties>
</file>