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85" r:id="rId5"/>
    <p:sldId id="281" r:id="rId6"/>
    <p:sldId id="283" r:id="rId7"/>
    <p:sldId id="284" r:id="rId8"/>
    <p:sldId id="282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август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A5366D-3FE7-44B6-9946-FB3D016C8A5B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Промывка системы горячего водоснабжения</a:t>
          </a:r>
        </a:p>
      </dgm:t>
    </dgm:pt>
    <dgm:pt modelId="{E3510A9B-6D99-437A-9650-D10A60163566}" type="parTrans" cxnId="{F4200E47-B265-47F3-9BAF-65D4DCDEB0BE}">
      <dgm:prSet/>
      <dgm:spPr/>
      <dgm:t>
        <a:bodyPr/>
        <a:lstStyle/>
        <a:p>
          <a:endParaRPr lang="ru-RU" sz="1900"/>
        </a:p>
      </dgm:t>
    </dgm:pt>
    <dgm:pt modelId="{CC43442C-01DA-40AD-9716-A6744BFE7BB5}" type="sibTrans" cxnId="{F4200E47-B265-47F3-9BAF-65D4DCDEB0BE}">
      <dgm:prSet/>
      <dgm:spPr/>
      <dgm:t>
        <a:bodyPr/>
        <a:lstStyle/>
        <a:p>
          <a:endParaRPr lang="ru-RU" sz="1900"/>
        </a:p>
      </dgm:t>
    </dgm:pt>
    <dgm:pt modelId="{11E87AA8-FD10-4380-B5B0-A7024CC4C3FE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Подготовка системы горячего водоснабжения к осенне-зимней эксплуатации</a:t>
          </a:r>
        </a:p>
      </dgm:t>
    </dgm:pt>
    <dgm:pt modelId="{D648C65F-D217-4FAF-8F99-6EB1EF4F0A38}" type="sibTrans" cxnId="{D51D4D6B-65AC-4948-9F82-82582E2203B7}">
      <dgm:prSet/>
      <dgm:spPr/>
      <dgm:t>
        <a:bodyPr/>
        <a:lstStyle/>
        <a:p>
          <a:endParaRPr lang="ru-RU" sz="1900"/>
        </a:p>
      </dgm:t>
    </dgm:pt>
    <dgm:pt modelId="{2A64BE3B-94FD-49FD-9317-5A51C73AF9D4}" type="parTrans" cxnId="{D51D4D6B-65AC-4948-9F82-82582E2203B7}">
      <dgm:prSet/>
      <dgm:spPr/>
      <dgm:t>
        <a:bodyPr/>
        <a:lstStyle/>
        <a:p>
          <a:endParaRPr lang="ru-RU" sz="1900"/>
        </a:p>
      </dgm:t>
    </dgm:pt>
    <dgm:pt modelId="{B21186FA-F190-40E0-837D-1EFFA0D2C5BA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Подготовка системы отопления к осенне-зимней эксплуатации</a:t>
          </a:r>
        </a:p>
      </dgm:t>
    </dgm:pt>
    <dgm:pt modelId="{D7158489-8179-439C-81C9-71341FE1DF1E}" type="sibTrans" cxnId="{C026A06F-6046-499F-934D-1018EA41D56E}">
      <dgm:prSet/>
      <dgm:spPr/>
      <dgm:t>
        <a:bodyPr/>
        <a:lstStyle/>
        <a:p>
          <a:endParaRPr lang="ru-RU" sz="1900"/>
        </a:p>
      </dgm:t>
    </dgm:pt>
    <dgm:pt modelId="{272C6537-900F-45F5-8FE9-DEA0F1738230}" type="parTrans" cxnId="{C026A06F-6046-499F-934D-1018EA41D56E}">
      <dgm:prSet/>
      <dgm:spPr/>
      <dgm:t>
        <a:bodyPr/>
        <a:lstStyle/>
        <a:p>
          <a:endParaRPr lang="ru-RU" sz="1900"/>
        </a:p>
      </dgm:t>
    </dgm:pt>
    <dgm:pt modelId="{C8B9D6AD-803A-6A4C-9A70-A84E5690C010}">
      <dgm:prSet custT="1"/>
      <dgm:spPr/>
      <dgm:t>
        <a:bodyPr anchor="ctr"/>
        <a:lstStyle/>
        <a:p>
          <a:r>
            <a:rPr lang="ru-RU" sz="1900" dirty="0"/>
            <a:t>Ремонт въездных ворот в паркинг </a:t>
          </a:r>
        </a:p>
      </dgm:t>
    </dgm:pt>
    <dgm:pt modelId="{BEC51203-9254-074F-8ABC-FC24FD60169D}" type="parTrans" cxnId="{20E208E5-AC17-E64C-A229-F8FEC93AAB52}">
      <dgm:prSet/>
      <dgm:spPr/>
      <dgm:t>
        <a:bodyPr/>
        <a:lstStyle/>
        <a:p>
          <a:endParaRPr lang="ru-RU" sz="1900"/>
        </a:p>
      </dgm:t>
    </dgm:pt>
    <dgm:pt modelId="{EFB5A4C5-6890-7C43-A723-407461681103}" type="sibTrans" cxnId="{20E208E5-AC17-E64C-A229-F8FEC93AAB52}">
      <dgm:prSet/>
      <dgm:spPr/>
      <dgm:t>
        <a:bodyPr/>
        <a:lstStyle/>
        <a:p>
          <a:endParaRPr lang="ru-RU" sz="1900"/>
        </a:p>
      </dgm:t>
    </dgm:pt>
    <dgm:pt modelId="{6AA28DFE-641B-1443-9888-7E9ED2ECEDD1}">
      <dgm:prSet custT="1"/>
      <dgm:spPr/>
      <dgm:t>
        <a:bodyPr anchor="ctr"/>
        <a:lstStyle/>
        <a:p>
          <a:r>
            <a:rPr lang="ru-RU" sz="1900" dirty="0"/>
            <a:t>Замена ламп осветительных приборов в паркинге</a:t>
          </a:r>
        </a:p>
      </dgm:t>
    </dgm:pt>
    <dgm:pt modelId="{E9BC3088-CF32-0C46-8F40-A2A3EACE960F}" type="parTrans" cxnId="{B49F552F-49AE-C849-A03F-71184BCEF910}">
      <dgm:prSet/>
      <dgm:spPr/>
      <dgm:t>
        <a:bodyPr/>
        <a:lstStyle/>
        <a:p>
          <a:endParaRPr lang="ru-RU" sz="1900"/>
        </a:p>
      </dgm:t>
    </dgm:pt>
    <dgm:pt modelId="{30661D69-291C-214A-A2D5-4BBE2AD247BC}" type="sibTrans" cxnId="{B49F552F-49AE-C849-A03F-71184BCEF910}">
      <dgm:prSet/>
      <dgm:spPr/>
      <dgm:t>
        <a:bodyPr/>
        <a:lstStyle/>
        <a:p>
          <a:endParaRPr lang="ru-RU" sz="1900"/>
        </a:p>
      </dgm:t>
    </dgm:pt>
    <dgm:pt modelId="{5FE01E9B-F36D-9646-B3D7-197B45B84F65}">
      <dgm:prSet custT="1"/>
      <dgm:spPr/>
      <dgm:t>
        <a:bodyPr anchor="ctr"/>
        <a:lstStyle/>
        <a:p>
          <a:r>
            <a:rPr lang="ru-RU" sz="1900" dirty="0"/>
            <a:t>Очистка от пыли шкафа управления видеонаблюдения</a:t>
          </a:r>
        </a:p>
      </dgm:t>
    </dgm:pt>
    <dgm:pt modelId="{D60FB287-393F-8844-BEFC-640E9A8845C1}" type="parTrans" cxnId="{C1501889-A236-3545-BD4C-066210606F76}">
      <dgm:prSet/>
      <dgm:spPr/>
      <dgm:t>
        <a:bodyPr/>
        <a:lstStyle/>
        <a:p>
          <a:endParaRPr lang="ru-RU"/>
        </a:p>
      </dgm:t>
    </dgm:pt>
    <dgm:pt modelId="{DB6F1D21-BD64-7848-8D6F-792AC8E16F16}" type="sibTrans" cxnId="{C1501889-A236-3545-BD4C-066210606F76}">
      <dgm:prSet/>
      <dgm:spPr/>
      <dgm:t>
        <a:bodyPr/>
        <a:lstStyle/>
        <a:p>
          <a:endParaRPr lang="ru-RU"/>
        </a:p>
      </dgm:t>
    </dgm:pt>
    <dgm:pt modelId="{4026C803-994D-EC41-90EB-C72B0CCC537C}">
      <dgm:prSet custT="1"/>
      <dgm:spPr/>
      <dgm:t>
        <a:bodyPr anchor="ctr"/>
        <a:lstStyle/>
        <a:p>
          <a:r>
            <a:rPr lang="ru-RU" sz="1900" dirty="0"/>
            <a:t>Техническое обслуживание системы заземления </a:t>
          </a:r>
        </a:p>
      </dgm:t>
    </dgm:pt>
    <dgm:pt modelId="{469738A6-2E32-9647-9ED5-7BDEA6F90B55}" type="parTrans" cxnId="{8D4C7CEE-4F10-F444-9A35-B4A84CD83A95}">
      <dgm:prSet/>
      <dgm:spPr/>
      <dgm:t>
        <a:bodyPr/>
        <a:lstStyle/>
        <a:p>
          <a:endParaRPr lang="ru-RU"/>
        </a:p>
      </dgm:t>
    </dgm:pt>
    <dgm:pt modelId="{92720F05-E1A4-134C-91C9-C261CD56447C}" type="sibTrans" cxnId="{8D4C7CEE-4F10-F444-9A35-B4A84CD83A95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B096780A-BBC8-415D-A39B-BBC4B43F6D00}" type="pres">
      <dgm:prSet presAssocID="{26A5366D-3FE7-44B6-9946-FB3D016C8A5B}" presName="thickLine" presStyleLbl="alignNode1" presStyleIdx="0" presStyleCnt="7"/>
      <dgm:spPr/>
    </dgm:pt>
    <dgm:pt modelId="{0AA67AC9-8942-405A-9828-10F7EEF0EE5A}" type="pres">
      <dgm:prSet presAssocID="{26A5366D-3FE7-44B6-9946-FB3D016C8A5B}" presName="horz1" presStyleCnt="0"/>
      <dgm:spPr/>
    </dgm:pt>
    <dgm:pt modelId="{6A712942-1A7C-4014-AE64-95DAE85F7CD8}" type="pres">
      <dgm:prSet presAssocID="{26A5366D-3FE7-44B6-9946-FB3D016C8A5B}" presName="tx1" presStyleLbl="revTx" presStyleIdx="0" presStyleCnt="7"/>
      <dgm:spPr/>
    </dgm:pt>
    <dgm:pt modelId="{6E2E6A6D-702B-47D1-92A7-6EFBB94FB97D}" type="pres">
      <dgm:prSet presAssocID="{26A5366D-3FE7-44B6-9946-FB3D016C8A5B}" presName="vert1" presStyleCnt="0"/>
      <dgm:spPr/>
    </dgm:pt>
    <dgm:pt modelId="{7B9AB919-0CFE-41DB-9835-853433653BBF}" type="pres">
      <dgm:prSet presAssocID="{11E87AA8-FD10-4380-B5B0-A7024CC4C3FE}" presName="thickLine" presStyleLbl="alignNode1" presStyleIdx="1" presStyleCnt="7"/>
      <dgm:spPr/>
    </dgm:pt>
    <dgm:pt modelId="{F445BFE6-7905-4DAF-93D2-19FF7752DD8B}" type="pres">
      <dgm:prSet presAssocID="{11E87AA8-FD10-4380-B5B0-A7024CC4C3FE}" presName="horz1" presStyleCnt="0"/>
      <dgm:spPr/>
    </dgm:pt>
    <dgm:pt modelId="{567DE9C4-6385-4F19-97B7-830BEB4E06B5}" type="pres">
      <dgm:prSet presAssocID="{11E87AA8-FD10-4380-B5B0-A7024CC4C3FE}" presName="tx1" presStyleLbl="revTx" presStyleIdx="1" presStyleCnt="7"/>
      <dgm:spPr/>
    </dgm:pt>
    <dgm:pt modelId="{594855EF-B55C-46FD-8DBD-E52BF1C6CCCA}" type="pres">
      <dgm:prSet presAssocID="{11E87AA8-FD10-4380-B5B0-A7024CC4C3FE}" presName="vert1" presStyleCnt="0"/>
      <dgm:spPr/>
    </dgm:pt>
    <dgm:pt modelId="{9820CA55-162A-4161-9D99-FC2A45D4A77E}" type="pres">
      <dgm:prSet presAssocID="{B21186FA-F190-40E0-837D-1EFFA0D2C5BA}" presName="thickLine" presStyleLbl="alignNode1" presStyleIdx="2" presStyleCnt="7"/>
      <dgm:spPr/>
    </dgm:pt>
    <dgm:pt modelId="{0A4577C1-8DE9-4B14-B6CA-4AF14571417F}" type="pres">
      <dgm:prSet presAssocID="{B21186FA-F190-40E0-837D-1EFFA0D2C5BA}" presName="horz1" presStyleCnt="0"/>
      <dgm:spPr/>
    </dgm:pt>
    <dgm:pt modelId="{A1FB6D7D-D58D-46FA-B73A-76463945E909}" type="pres">
      <dgm:prSet presAssocID="{B21186FA-F190-40E0-837D-1EFFA0D2C5BA}" presName="tx1" presStyleLbl="revTx" presStyleIdx="2" presStyleCnt="7"/>
      <dgm:spPr/>
    </dgm:pt>
    <dgm:pt modelId="{58708CF9-E86C-48B4-AC05-65A5AF3A0906}" type="pres">
      <dgm:prSet presAssocID="{B21186FA-F190-40E0-837D-1EFFA0D2C5BA}" presName="vert1" presStyleCnt="0"/>
      <dgm:spPr/>
    </dgm:pt>
    <dgm:pt modelId="{7758B053-ACC0-9348-B461-111E1DBAD71F}" type="pres">
      <dgm:prSet presAssocID="{C8B9D6AD-803A-6A4C-9A70-A84E5690C010}" presName="thickLine" presStyleLbl="alignNode1" presStyleIdx="3" presStyleCnt="7"/>
      <dgm:spPr/>
    </dgm:pt>
    <dgm:pt modelId="{24CAC398-C0C0-FB47-AFCF-AD9413A85A5F}" type="pres">
      <dgm:prSet presAssocID="{C8B9D6AD-803A-6A4C-9A70-A84E5690C010}" presName="horz1" presStyleCnt="0"/>
      <dgm:spPr/>
    </dgm:pt>
    <dgm:pt modelId="{43214889-770C-3B4E-B185-3755B0E6D692}" type="pres">
      <dgm:prSet presAssocID="{C8B9D6AD-803A-6A4C-9A70-A84E5690C010}" presName="tx1" presStyleLbl="revTx" presStyleIdx="3" presStyleCnt="7"/>
      <dgm:spPr/>
    </dgm:pt>
    <dgm:pt modelId="{F8795CBE-B793-C549-8F74-7505B007BDA0}" type="pres">
      <dgm:prSet presAssocID="{C8B9D6AD-803A-6A4C-9A70-A84E5690C010}" presName="vert1" presStyleCnt="0"/>
      <dgm:spPr/>
    </dgm:pt>
    <dgm:pt modelId="{CE703B01-706F-834A-89F2-B9AE0F3CF072}" type="pres">
      <dgm:prSet presAssocID="{6AA28DFE-641B-1443-9888-7E9ED2ECEDD1}" presName="thickLine" presStyleLbl="alignNode1" presStyleIdx="4" presStyleCnt="7"/>
      <dgm:spPr/>
    </dgm:pt>
    <dgm:pt modelId="{99F46CBB-2DF7-954A-9C7E-C49C9B75786C}" type="pres">
      <dgm:prSet presAssocID="{6AA28DFE-641B-1443-9888-7E9ED2ECEDD1}" presName="horz1" presStyleCnt="0"/>
      <dgm:spPr/>
    </dgm:pt>
    <dgm:pt modelId="{47AD9B14-FA77-9743-8BCE-6BB7E1F224AC}" type="pres">
      <dgm:prSet presAssocID="{6AA28DFE-641B-1443-9888-7E9ED2ECEDD1}" presName="tx1" presStyleLbl="revTx" presStyleIdx="4" presStyleCnt="7"/>
      <dgm:spPr/>
    </dgm:pt>
    <dgm:pt modelId="{20AF62A0-B213-474E-BD40-52E312EB07AA}" type="pres">
      <dgm:prSet presAssocID="{6AA28DFE-641B-1443-9888-7E9ED2ECEDD1}" presName="vert1" presStyleCnt="0"/>
      <dgm:spPr/>
    </dgm:pt>
    <dgm:pt modelId="{480FC366-7246-CB4E-84BA-01CD8A4689B9}" type="pres">
      <dgm:prSet presAssocID="{5FE01E9B-F36D-9646-B3D7-197B45B84F65}" presName="thickLine" presStyleLbl="alignNode1" presStyleIdx="5" presStyleCnt="7"/>
      <dgm:spPr/>
    </dgm:pt>
    <dgm:pt modelId="{31DBF0AE-4BF9-734F-BB3A-C8B3BACAD8CC}" type="pres">
      <dgm:prSet presAssocID="{5FE01E9B-F36D-9646-B3D7-197B45B84F65}" presName="horz1" presStyleCnt="0"/>
      <dgm:spPr/>
    </dgm:pt>
    <dgm:pt modelId="{67F9CFED-4834-9540-9541-5D162566DFAC}" type="pres">
      <dgm:prSet presAssocID="{5FE01E9B-F36D-9646-B3D7-197B45B84F65}" presName="tx1" presStyleLbl="revTx" presStyleIdx="5" presStyleCnt="7"/>
      <dgm:spPr/>
    </dgm:pt>
    <dgm:pt modelId="{74EF3097-505B-3042-AACB-A51E7D3FFC20}" type="pres">
      <dgm:prSet presAssocID="{5FE01E9B-F36D-9646-B3D7-197B45B84F65}" presName="vert1" presStyleCnt="0"/>
      <dgm:spPr/>
    </dgm:pt>
    <dgm:pt modelId="{A0C93C76-E2A3-3E4A-ABD9-D3E618518718}" type="pres">
      <dgm:prSet presAssocID="{4026C803-994D-EC41-90EB-C72B0CCC537C}" presName="thickLine" presStyleLbl="alignNode1" presStyleIdx="6" presStyleCnt="7"/>
      <dgm:spPr/>
    </dgm:pt>
    <dgm:pt modelId="{9F6E8BAD-36D5-9D4F-977A-BFCFCE7A06FA}" type="pres">
      <dgm:prSet presAssocID="{4026C803-994D-EC41-90EB-C72B0CCC537C}" presName="horz1" presStyleCnt="0"/>
      <dgm:spPr/>
    </dgm:pt>
    <dgm:pt modelId="{A5238046-4A62-6C4E-B8C0-D7BC8A10BC0C}" type="pres">
      <dgm:prSet presAssocID="{4026C803-994D-EC41-90EB-C72B0CCC537C}" presName="tx1" presStyleLbl="revTx" presStyleIdx="6" presStyleCnt="7"/>
      <dgm:spPr/>
    </dgm:pt>
    <dgm:pt modelId="{18E72920-2D91-144F-AA53-05EC1CCAFC5D}" type="pres">
      <dgm:prSet presAssocID="{4026C803-994D-EC41-90EB-C72B0CCC537C}" presName="vert1" presStyleCnt="0"/>
      <dgm:spPr/>
    </dgm:pt>
  </dgm:ptLst>
  <dgm:cxnLst>
    <dgm:cxn modelId="{B49F552F-49AE-C849-A03F-71184BCEF910}" srcId="{7CF33A2E-ABA6-4CC0-B113-D45AFE9B77D2}" destId="{6AA28DFE-641B-1443-9888-7E9ED2ECEDD1}" srcOrd="4" destOrd="0" parTransId="{E9BC3088-CF32-0C46-8F40-A2A3EACE960F}" sibTransId="{30661D69-291C-214A-A2D5-4BBE2AD247BC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F4200E47-B265-47F3-9BAF-65D4DCDEB0BE}" srcId="{7CF33A2E-ABA6-4CC0-B113-D45AFE9B77D2}" destId="{26A5366D-3FE7-44B6-9946-FB3D016C8A5B}" srcOrd="0" destOrd="0" parTransId="{E3510A9B-6D99-437A-9650-D10A60163566}" sibTransId="{CC43442C-01DA-40AD-9716-A6744BFE7BB5}"/>
    <dgm:cxn modelId="{0DA6FA47-9EA9-456F-A6F3-130792E2CC0F}" type="presOf" srcId="{26A5366D-3FE7-44B6-9946-FB3D016C8A5B}" destId="{6A712942-1A7C-4014-AE64-95DAE85F7CD8}" srcOrd="0" destOrd="0" presId="urn:microsoft.com/office/officeart/2008/layout/LinedList"/>
    <dgm:cxn modelId="{D51D4D6B-65AC-4948-9F82-82582E2203B7}" srcId="{7CF33A2E-ABA6-4CC0-B113-D45AFE9B77D2}" destId="{11E87AA8-FD10-4380-B5B0-A7024CC4C3FE}" srcOrd="1" destOrd="0" parTransId="{2A64BE3B-94FD-49FD-9317-5A51C73AF9D4}" sibTransId="{D648C65F-D217-4FAF-8F99-6EB1EF4F0A38}"/>
    <dgm:cxn modelId="{C026A06F-6046-499F-934D-1018EA41D56E}" srcId="{7CF33A2E-ABA6-4CC0-B113-D45AFE9B77D2}" destId="{B21186FA-F190-40E0-837D-1EFFA0D2C5BA}" srcOrd="2" destOrd="0" parTransId="{272C6537-900F-45F5-8FE9-DEA0F1738230}" sibTransId="{D7158489-8179-439C-81C9-71341FE1DF1E}"/>
    <dgm:cxn modelId="{10E81C71-06CC-4D92-87A0-DE060D7F7E81}" type="presOf" srcId="{B21186FA-F190-40E0-837D-1EFFA0D2C5BA}" destId="{A1FB6D7D-D58D-46FA-B73A-76463945E909}" srcOrd="0" destOrd="0" presId="urn:microsoft.com/office/officeart/2008/layout/LinedList"/>
    <dgm:cxn modelId="{C1501889-A236-3545-BD4C-066210606F76}" srcId="{7CF33A2E-ABA6-4CC0-B113-D45AFE9B77D2}" destId="{5FE01E9B-F36D-9646-B3D7-197B45B84F65}" srcOrd="5" destOrd="0" parTransId="{D60FB287-393F-8844-BEFC-640E9A8845C1}" sibTransId="{DB6F1D21-BD64-7848-8D6F-792AC8E16F16}"/>
    <dgm:cxn modelId="{BD258F89-9572-AC4F-B701-41748D184AA6}" type="presOf" srcId="{6AA28DFE-641B-1443-9888-7E9ED2ECEDD1}" destId="{47AD9B14-FA77-9743-8BCE-6BB7E1F224AC}" srcOrd="0" destOrd="0" presId="urn:microsoft.com/office/officeart/2008/layout/LinedList"/>
    <dgm:cxn modelId="{D5B9B7A8-9437-7447-9EBA-C07E3D7D4712}" type="presOf" srcId="{5FE01E9B-F36D-9646-B3D7-197B45B84F65}" destId="{67F9CFED-4834-9540-9541-5D162566DFAC}" srcOrd="0" destOrd="0" presId="urn:microsoft.com/office/officeart/2008/layout/LinedList"/>
    <dgm:cxn modelId="{4CAA35B4-33CE-EB4A-8939-0F1F22158211}" type="presOf" srcId="{C8B9D6AD-803A-6A4C-9A70-A84E5690C010}" destId="{43214889-770C-3B4E-B185-3755B0E6D692}" srcOrd="0" destOrd="0" presId="urn:microsoft.com/office/officeart/2008/layout/LinedList"/>
    <dgm:cxn modelId="{3EBB31C6-E72C-4DC2-8C58-C52056B79018}" type="presOf" srcId="{11E87AA8-FD10-4380-B5B0-A7024CC4C3FE}" destId="{567DE9C4-6385-4F19-97B7-830BEB4E06B5}" srcOrd="0" destOrd="0" presId="urn:microsoft.com/office/officeart/2008/layout/LinedList"/>
    <dgm:cxn modelId="{564429D7-39C6-DF4C-9D08-BFE9DBC115D0}" type="presOf" srcId="{4026C803-994D-EC41-90EB-C72B0CCC537C}" destId="{A5238046-4A62-6C4E-B8C0-D7BC8A10BC0C}" srcOrd="0" destOrd="0" presId="urn:microsoft.com/office/officeart/2008/layout/LinedList"/>
    <dgm:cxn modelId="{20E208E5-AC17-E64C-A229-F8FEC93AAB52}" srcId="{7CF33A2E-ABA6-4CC0-B113-D45AFE9B77D2}" destId="{C8B9D6AD-803A-6A4C-9A70-A84E5690C010}" srcOrd="3" destOrd="0" parTransId="{BEC51203-9254-074F-8ABC-FC24FD60169D}" sibTransId="{EFB5A4C5-6890-7C43-A723-407461681103}"/>
    <dgm:cxn modelId="{8D4C7CEE-4F10-F444-9A35-B4A84CD83A95}" srcId="{7CF33A2E-ABA6-4CC0-B113-D45AFE9B77D2}" destId="{4026C803-994D-EC41-90EB-C72B0CCC537C}" srcOrd="6" destOrd="0" parTransId="{469738A6-2E32-9647-9ED5-7BDEA6F90B55}" sibTransId="{92720F05-E1A4-134C-91C9-C261CD56447C}"/>
    <dgm:cxn modelId="{03990C7B-7699-49A7-AD67-286E64168F51}" type="presParOf" srcId="{C144393C-C46A-407D-B9BB-663670DC4BDB}" destId="{B096780A-BBC8-415D-A39B-BBC4B43F6D00}" srcOrd="0" destOrd="0" presId="urn:microsoft.com/office/officeart/2008/layout/LinedList"/>
    <dgm:cxn modelId="{CE97D91A-FDE8-4B27-A77C-4E8C43F90EB7}" type="presParOf" srcId="{C144393C-C46A-407D-B9BB-663670DC4BDB}" destId="{0AA67AC9-8942-405A-9828-10F7EEF0EE5A}" srcOrd="1" destOrd="0" presId="urn:microsoft.com/office/officeart/2008/layout/LinedList"/>
    <dgm:cxn modelId="{7DD713E7-BF45-4E77-9A8C-89AB8778DAA4}" type="presParOf" srcId="{0AA67AC9-8942-405A-9828-10F7EEF0EE5A}" destId="{6A712942-1A7C-4014-AE64-95DAE85F7CD8}" srcOrd="0" destOrd="0" presId="urn:microsoft.com/office/officeart/2008/layout/LinedList"/>
    <dgm:cxn modelId="{FC11DDDD-FF0E-4FE1-BA17-036C97829094}" type="presParOf" srcId="{0AA67AC9-8942-405A-9828-10F7EEF0EE5A}" destId="{6E2E6A6D-702B-47D1-92A7-6EFBB94FB97D}" srcOrd="1" destOrd="0" presId="urn:microsoft.com/office/officeart/2008/layout/LinedList"/>
    <dgm:cxn modelId="{0DB9D875-2825-4446-B270-1BB62DCE720C}" type="presParOf" srcId="{C144393C-C46A-407D-B9BB-663670DC4BDB}" destId="{7B9AB919-0CFE-41DB-9835-853433653BBF}" srcOrd="2" destOrd="0" presId="urn:microsoft.com/office/officeart/2008/layout/LinedList"/>
    <dgm:cxn modelId="{4BA4F274-E441-4FCE-A70F-FB42C979CBAE}" type="presParOf" srcId="{C144393C-C46A-407D-B9BB-663670DC4BDB}" destId="{F445BFE6-7905-4DAF-93D2-19FF7752DD8B}" srcOrd="3" destOrd="0" presId="urn:microsoft.com/office/officeart/2008/layout/LinedList"/>
    <dgm:cxn modelId="{55B5B074-839E-48D3-AB2E-B1207792810F}" type="presParOf" srcId="{F445BFE6-7905-4DAF-93D2-19FF7752DD8B}" destId="{567DE9C4-6385-4F19-97B7-830BEB4E06B5}" srcOrd="0" destOrd="0" presId="urn:microsoft.com/office/officeart/2008/layout/LinedList"/>
    <dgm:cxn modelId="{68284973-891F-4F94-8175-265628DAD29D}" type="presParOf" srcId="{F445BFE6-7905-4DAF-93D2-19FF7752DD8B}" destId="{594855EF-B55C-46FD-8DBD-E52BF1C6CCCA}" srcOrd="1" destOrd="0" presId="urn:microsoft.com/office/officeart/2008/layout/LinedList"/>
    <dgm:cxn modelId="{2F9CBCF3-73D8-4919-AACC-9D98BD8C9436}" type="presParOf" srcId="{C144393C-C46A-407D-B9BB-663670DC4BDB}" destId="{9820CA55-162A-4161-9D99-FC2A45D4A77E}" srcOrd="4" destOrd="0" presId="urn:microsoft.com/office/officeart/2008/layout/LinedList"/>
    <dgm:cxn modelId="{AD25A693-BAFB-4AFF-BCF6-386491FA0A2D}" type="presParOf" srcId="{C144393C-C46A-407D-B9BB-663670DC4BDB}" destId="{0A4577C1-8DE9-4B14-B6CA-4AF14571417F}" srcOrd="5" destOrd="0" presId="urn:microsoft.com/office/officeart/2008/layout/LinedList"/>
    <dgm:cxn modelId="{456575CB-A061-43E4-A03F-4669CED2B1E5}" type="presParOf" srcId="{0A4577C1-8DE9-4B14-B6CA-4AF14571417F}" destId="{A1FB6D7D-D58D-46FA-B73A-76463945E909}" srcOrd="0" destOrd="0" presId="urn:microsoft.com/office/officeart/2008/layout/LinedList"/>
    <dgm:cxn modelId="{D5D6E347-78D3-4C4E-A068-3E72CEAA1161}" type="presParOf" srcId="{0A4577C1-8DE9-4B14-B6CA-4AF14571417F}" destId="{58708CF9-E86C-48B4-AC05-65A5AF3A0906}" srcOrd="1" destOrd="0" presId="urn:microsoft.com/office/officeart/2008/layout/LinedList"/>
    <dgm:cxn modelId="{723D10DD-33A0-754C-842D-914EC4F653C4}" type="presParOf" srcId="{C144393C-C46A-407D-B9BB-663670DC4BDB}" destId="{7758B053-ACC0-9348-B461-111E1DBAD71F}" srcOrd="6" destOrd="0" presId="urn:microsoft.com/office/officeart/2008/layout/LinedList"/>
    <dgm:cxn modelId="{8B9F559C-723F-504C-A3D0-F5F671CEE1B3}" type="presParOf" srcId="{C144393C-C46A-407D-B9BB-663670DC4BDB}" destId="{24CAC398-C0C0-FB47-AFCF-AD9413A85A5F}" srcOrd="7" destOrd="0" presId="urn:microsoft.com/office/officeart/2008/layout/LinedList"/>
    <dgm:cxn modelId="{DE772BB1-A6FF-394C-965E-F4EFEB1AD30C}" type="presParOf" srcId="{24CAC398-C0C0-FB47-AFCF-AD9413A85A5F}" destId="{43214889-770C-3B4E-B185-3755B0E6D692}" srcOrd="0" destOrd="0" presId="urn:microsoft.com/office/officeart/2008/layout/LinedList"/>
    <dgm:cxn modelId="{C103A029-6C5C-8246-A2CA-2A0E07E396AC}" type="presParOf" srcId="{24CAC398-C0C0-FB47-AFCF-AD9413A85A5F}" destId="{F8795CBE-B793-C549-8F74-7505B007BDA0}" srcOrd="1" destOrd="0" presId="urn:microsoft.com/office/officeart/2008/layout/LinedList"/>
    <dgm:cxn modelId="{BA2B04E0-A39B-054C-B310-B3191B0C6D9F}" type="presParOf" srcId="{C144393C-C46A-407D-B9BB-663670DC4BDB}" destId="{CE703B01-706F-834A-89F2-B9AE0F3CF072}" srcOrd="8" destOrd="0" presId="urn:microsoft.com/office/officeart/2008/layout/LinedList"/>
    <dgm:cxn modelId="{C133D68C-A55E-C743-A170-748C0BE49BD1}" type="presParOf" srcId="{C144393C-C46A-407D-B9BB-663670DC4BDB}" destId="{99F46CBB-2DF7-954A-9C7E-C49C9B75786C}" srcOrd="9" destOrd="0" presId="urn:microsoft.com/office/officeart/2008/layout/LinedList"/>
    <dgm:cxn modelId="{8DFB1922-0D65-0548-A12B-C0AFF2DD609A}" type="presParOf" srcId="{99F46CBB-2DF7-954A-9C7E-C49C9B75786C}" destId="{47AD9B14-FA77-9743-8BCE-6BB7E1F224AC}" srcOrd="0" destOrd="0" presId="urn:microsoft.com/office/officeart/2008/layout/LinedList"/>
    <dgm:cxn modelId="{CF064561-1E5D-9948-AF11-A8E6F56DCAAF}" type="presParOf" srcId="{99F46CBB-2DF7-954A-9C7E-C49C9B75786C}" destId="{20AF62A0-B213-474E-BD40-52E312EB07AA}" srcOrd="1" destOrd="0" presId="urn:microsoft.com/office/officeart/2008/layout/LinedList"/>
    <dgm:cxn modelId="{30C4D2E5-9C68-864A-848E-EF653960B516}" type="presParOf" srcId="{C144393C-C46A-407D-B9BB-663670DC4BDB}" destId="{480FC366-7246-CB4E-84BA-01CD8A4689B9}" srcOrd="10" destOrd="0" presId="urn:microsoft.com/office/officeart/2008/layout/LinedList"/>
    <dgm:cxn modelId="{23A7B56D-DF0E-F946-A378-CFF9DD058145}" type="presParOf" srcId="{C144393C-C46A-407D-B9BB-663670DC4BDB}" destId="{31DBF0AE-4BF9-734F-BB3A-C8B3BACAD8CC}" srcOrd="11" destOrd="0" presId="urn:microsoft.com/office/officeart/2008/layout/LinedList"/>
    <dgm:cxn modelId="{48EA1F03-EBAD-8C43-9463-AD6407C86333}" type="presParOf" srcId="{31DBF0AE-4BF9-734F-BB3A-C8B3BACAD8CC}" destId="{67F9CFED-4834-9540-9541-5D162566DFAC}" srcOrd="0" destOrd="0" presId="urn:microsoft.com/office/officeart/2008/layout/LinedList"/>
    <dgm:cxn modelId="{9633FCEA-2ADB-804B-BB52-B602F8AAF95D}" type="presParOf" srcId="{31DBF0AE-4BF9-734F-BB3A-C8B3BACAD8CC}" destId="{74EF3097-505B-3042-AACB-A51E7D3FFC20}" srcOrd="1" destOrd="0" presId="urn:microsoft.com/office/officeart/2008/layout/LinedList"/>
    <dgm:cxn modelId="{067F30DB-DA6B-9A48-A604-78BDFB053ECC}" type="presParOf" srcId="{C144393C-C46A-407D-B9BB-663670DC4BDB}" destId="{A0C93C76-E2A3-3E4A-ABD9-D3E618518718}" srcOrd="12" destOrd="0" presId="urn:microsoft.com/office/officeart/2008/layout/LinedList"/>
    <dgm:cxn modelId="{596C5517-E7C4-3C4C-A73E-FC8175592CEC}" type="presParOf" srcId="{C144393C-C46A-407D-B9BB-663670DC4BDB}" destId="{9F6E8BAD-36D5-9D4F-977A-BFCFCE7A06FA}" srcOrd="13" destOrd="0" presId="urn:microsoft.com/office/officeart/2008/layout/LinedList"/>
    <dgm:cxn modelId="{3437133C-D40F-2849-9AC5-2CFC291B7CD1}" type="presParOf" srcId="{9F6E8BAD-36D5-9D4F-977A-BFCFCE7A06FA}" destId="{A5238046-4A62-6C4E-B8C0-D7BC8A10BC0C}" srcOrd="0" destOrd="0" presId="urn:microsoft.com/office/officeart/2008/layout/LinedList"/>
    <dgm:cxn modelId="{38871D2D-1B54-6A4E-9A78-47A08124D03E}" type="presParOf" srcId="{9F6E8BAD-36D5-9D4F-977A-BFCFCE7A06FA}" destId="{18E72920-2D91-144F-AA53-05EC1CCAFC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август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780A-BBC8-415D-A39B-BBC4B43F6D00}">
      <dsp:nvSpPr>
        <dsp:cNvPr id="0" name=""/>
        <dsp:cNvSpPr/>
      </dsp:nvSpPr>
      <dsp:spPr>
        <a:xfrm>
          <a:off x="0" y="58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12942-1A7C-4014-AE64-95DAE85F7CD8}">
      <dsp:nvSpPr>
        <dsp:cNvPr id="0" name=""/>
        <dsp:cNvSpPr/>
      </dsp:nvSpPr>
      <dsp:spPr>
        <a:xfrm>
          <a:off x="0" y="580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Промывка системы горячего водоснабжения</a:t>
          </a:r>
        </a:p>
      </dsp:txBody>
      <dsp:txXfrm>
        <a:off x="0" y="580"/>
        <a:ext cx="8594330" cy="678856"/>
      </dsp:txXfrm>
    </dsp:sp>
    <dsp:sp modelId="{7B9AB919-0CFE-41DB-9835-853433653BBF}">
      <dsp:nvSpPr>
        <dsp:cNvPr id="0" name=""/>
        <dsp:cNvSpPr/>
      </dsp:nvSpPr>
      <dsp:spPr>
        <a:xfrm>
          <a:off x="0" y="679436"/>
          <a:ext cx="8594330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7DE9C4-6385-4F19-97B7-830BEB4E06B5}">
      <dsp:nvSpPr>
        <dsp:cNvPr id="0" name=""/>
        <dsp:cNvSpPr/>
      </dsp:nvSpPr>
      <dsp:spPr>
        <a:xfrm>
          <a:off x="0" y="679436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Подготовка системы горячего водоснабжения к осенне-зимней эксплуатации</a:t>
          </a:r>
        </a:p>
      </dsp:txBody>
      <dsp:txXfrm>
        <a:off x="0" y="679436"/>
        <a:ext cx="8594330" cy="678856"/>
      </dsp:txXfrm>
    </dsp:sp>
    <dsp:sp modelId="{9820CA55-162A-4161-9D99-FC2A45D4A77E}">
      <dsp:nvSpPr>
        <dsp:cNvPr id="0" name=""/>
        <dsp:cNvSpPr/>
      </dsp:nvSpPr>
      <dsp:spPr>
        <a:xfrm>
          <a:off x="0" y="1358292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FB6D7D-D58D-46FA-B73A-76463945E909}">
      <dsp:nvSpPr>
        <dsp:cNvPr id="0" name=""/>
        <dsp:cNvSpPr/>
      </dsp:nvSpPr>
      <dsp:spPr>
        <a:xfrm>
          <a:off x="0" y="1358292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Подготовка системы отопления к осенне-зимней эксплуатации</a:t>
          </a:r>
        </a:p>
      </dsp:txBody>
      <dsp:txXfrm>
        <a:off x="0" y="1358292"/>
        <a:ext cx="8594330" cy="678856"/>
      </dsp:txXfrm>
    </dsp:sp>
    <dsp:sp modelId="{7758B053-ACC0-9348-B461-111E1DBAD71F}">
      <dsp:nvSpPr>
        <dsp:cNvPr id="0" name=""/>
        <dsp:cNvSpPr/>
      </dsp:nvSpPr>
      <dsp:spPr>
        <a:xfrm>
          <a:off x="0" y="2037149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214889-770C-3B4E-B185-3755B0E6D692}">
      <dsp:nvSpPr>
        <dsp:cNvPr id="0" name=""/>
        <dsp:cNvSpPr/>
      </dsp:nvSpPr>
      <dsp:spPr>
        <a:xfrm>
          <a:off x="0" y="2037149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Ремонт въездных ворот в паркинг </a:t>
          </a:r>
        </a:p>
      </dsp:txBody>
      <dsp:txXfrm>
        <a:off x="0" y="2037149"/>
        <a:ext cx="8594330" cy="678856"/>
      </dsp:txXfrm>
    </dsp:sp>
    <dsp:sp modelId="{CE703B01-706F-834A-89F2-B9AE0F3CF072}">
      <dsp:nvSpPr>
        <dsp:cNvPr id="0" name=""/>
        <dsp:cNvSpPr/>
      </dsp:nvSpPr>
      <dsp:spPr>
        <a:xfrm>
          <a:off x="0" y="2716005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AD9B14-FA77-9743-8BCE-6BB7E1F224AC}">
      <dsp:nvSpPr>
        <dsp:cNvPr id="0" name=""/>
        <dsp:cNvSpPr/>
      </dsp:nvSpPr>
      <dsp:spPr>
        <a:xfrm>
          <a:off x="0" y="2716005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Замена ламп осветительных приборов в паркинге</a:t>
          </a:r>
        </a:p>
      </dsp:txBody>
      <dsp:txXfrm>
        <a:off x="0" y="2716005"/>
        <a:ext cx="8594330" cy="678856"/>
      </dsp:txXfrm>
    </dsp:sp>
    <dsp:sp modelId="{480FC366-7246-CB4E-84BA-01CD8A4689B9}">
      <dsp:nvSpPr>
        <dsp:cNvPr id="0" name=""/>
        <dsp:cNvSpPr/>
      </dsp:nvSpPr>
      <dsp:spPr>
        <a:xfrm>
          <a:off x="0" y="3394862"/>
          <a:ext cx="8594330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F9CFED-4834-9540-9541-5D162566DFAC}">
      <dsp:nvSpPr>
        <dsp:cNvPr id="0" name=""/>
        <dsp:cNvSpPr/>
      </dsp:nvSpPr>
      <dsp:spPr>
        <a:xfrm>
          <a:off x="0" y="3394862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Очистка от пыли шкафа управления видеонаблюдения</a:t>
          </a:r>
        </a:p>
      </dsp:txBody>
      <dsp:txXfrm>
        <a:off x="0" y="3394862"/>
        <a:ext cx="8594330" cy="678856"/>
      </dsp:txXfrm>
    </dsp:sp>
    <dsp:sp modelId="{A0C93C76-E2A3-3E4A-ABD9-D3E618518718}">
      <dsp:nvSpPr>
        <dsp:cNvPr id="0" name=""/>
        <dsp:cNvSpPr/>
      </dsp:nvSpPr>
      <dsp:spPr>
        <a:xfrm>
          <a:off x="0" y="4073718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238046-4A62-6C4E-B8C0-D7BC8A10BC0C}">
      <dsp:nvSpPr>
        <dsp:cNvPr id="0" name=""/>
        <dsp:cNvSpPr/>
      </dsp:nvSpPr>
      <dsp:spPr>
        <a:xfrm>
          <a:off x="0" y="4073718"/>
          <a:ext cx="8594330" cy="67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Техническое обслуживание системы заземления </a:t>
          </a:r>
        </a:p>
      </dsp:txBody>
      <dsp:txXfrm>
        <a:off x="0" y="4073718"/>
        <a:ext cx="8594330" cy="678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Август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август 2023 года выполнили 5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заявки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48110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</a:t>
                      </a:r>
                      <a:r>
                        <a:rPr lang="ru-RU" sz="1800" b="0">
                          <a:solidFill>
                            <a:schemeClr val="bg1"/>
                          </a:solidFill>
                          <a:latin typeface="TT NORMS"/>
                        </a:rPr>
                        <a:t>август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32640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Подсев газона, полив ослабленных  участков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 газона универсальным удобрением после покоса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кустарника в живую изгородь и санитарная обрезка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Обрезка растений девичьего винограда на перголе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Рыхление, прополка  от сорняков вокруг кустарника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Рыхление, прополка  от сорняков  на ступенях , около яблонь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кустарника стимулятором роста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Регулярный полив</a:t>
            </a: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968ACD-E679-434D-AB29-AA7A01D53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21" y="3170582"/>
            <a:ext cx="2124731" cy="283297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рава, на открытом воздухе, газонокосил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F9E38BD-D352-77D8-741E-E0D786A06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50" y="3170582"/>
            <a:ext cx="2124731" cy="283297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на открытом воздухе, человек, трава, сад&#10;&#10;Автоматически созданное описание">
            <a:extLst>
              <a:ext uri="{FF2B5EF4-FFF2-40B4-BE49-F238E27FC236}">
                <a16:creationId xmlns:a16="http://schemas.microsoft.com/office/drawing/2014/main" id="{D740ED7F-1D51-5532-EC31-C9E87D647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182" y="3170584"/>
            <a:ext cx="2124730" cy="28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коридоров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E4BE3D-584B-357D-8685-89897F5F62C1}"/>
              </a:ext>
            </a:extLst>
          </p:cNvPr>
          <p:cNvSpPr txBox="1"/>
          <p:nvPr/>
        </p:nvSpPr>
        <p:spPr>
          <a:xfrm>
            <a:off x="228179" y="1081568"/>
            <a:ext cx="8648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Влажная мойка технический дверей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Протирка технических шкафо</a:t>
            </a: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в в паркинге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Протирка </a:t>
            </a:r>
            <a:r>
              <a:rPr lang="ru-RU" sz="1600" dirty="0" err="1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колесоотбойников</a:t>
            </a:r>
            <a:r>
              <a:rPr lang="ru-RU" sz="16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стена, в помещении, огнетушитель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D53C7C89-A65C-42A9-435C-07E5F41CA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9" y="2810319"/>
            <a:ext cx="2381274" cy="31750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верь, земля, строительство, знак&#10;&#10;Автоматически созданное описание">
            <a:extLst>
              <a:ext uri="{FF2B5EF4-FFF2-40B4-BE49-F238E27FC236}">
                <a16:creationId xmlns:a16="http://schemas.microsoft.com/office/drawing/2014/main" id="{D925A989-F596-B530-846E-640BAE4C28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8" y="2809428"/>
            <a:ext cx="2381274" cy="317503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емля, Контейнер для отходов, бетон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E2F9C8D-F5A6-BC3F-1CD4-78E996EC8F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93" y="2809427"/>
            <a:ext cx="2381274" cy="31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Планово-профилактические работы вводных электрощитов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44AFDB-B084-4BA7-83E8-6D35CDA4C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476000"/>
            <a:ext cx="2638862" cy="39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EC4003-797A-44AE-9522-D629B0819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69" y="1476000"/>
            <a:ext cx="2638862" cy="39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AA6EEE-1161-4EAC-8E32-C03A6B8C5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76000"/>
            <a:ext cx="263886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теплообменника системы горячего водоснабжения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уба, в помещении, машина, промышленность&#10;&#10;Автоматически созданное описание">
            <a:extLst>
              <a:ext uri="{FF2B5EF4-FFF2-40B4-BE49-F238E27FC236}">
                <a16:creationId xmlns:a16="http://schemas.microsoft.com/office/drawing/2014/main" id="{3109788B-D93F-D1BE-7169-75F473A09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674204"/>
            <a:ext cx="2734056" cy="36576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в помещении, машина, труба, промышленность&#10;&#10;Автоматически созданное описание">
            <a:extLst>
              <a:ext uri="{FF2B5EF4-FFF2-40B4-BE49-F238E27FC236}">
                <a16:creationId xmlns:a16="http://schemas.microsoft.com/office/drawing/2014/main" id="{C9EC02FF-2067-B12C-6E38-58034BE59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4972" y="1674204"/>
            <a:ext cx="2734056" cy="36576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труба, машина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F4D268EF-2A87-7B43-EED2-E129440AA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84" y="1674204"/>
            <a:ext cx="2845499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6729" y="436360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Регулировка доводчиков входной группы и локальный ремонт двери подсобного помещения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ена, Дверная ручка, в помещении,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E9B9ECB4-D7BC-E8B6-53AE-2D648313D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1" y="1602391"/>
            <a:ext cx="1918846" cy="294534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верная ручка, в помещении, ручк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BA21218A-F984-F369-9005-7574F390CB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86" y="1599231"/>
            <a:ext cx="2209011" cy="29453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на открытом воздухе, дерево, небо, металл&#10;&#10;Автоматически созданное описание">
            <a:extLst>
              <a:ext uri="{FF2B5EF4-FFF2-40B4-BE49-F238E27FC236}">
                <a16:creationId xmlns:a16="http://schemas.microsoft.com/office/drawing/2014/main" id="{FEA3714A-DEAC-D22F-8D4E-FDACF868BA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0219" y="1652242"/>
            <a:ext cx="1966823" cy="2839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на открытом воздухе, строительство, окно, улица&#10;&#10;Автоматически созданное описание">
            <a:extLst>
              <a:ext uri="{FF2B5EF4-FFF2-40B4-BE49-F238E27FC236}">
                <a16:creationId xmlns:a16="http://schemas.microsoft.com/office/drawing/2014/main" id="{498BB6C7-5891-8F49-C6C9-6AEDBB066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58" y="1652241"/>
            <a:ext cx="1956507" cy="28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7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703C1D"/>
              </a:buClr>
            </a:pPr>
            <a:r>
              <a:rPr lang="ru-RU" dirty="0">
                <a:latin typeface="TT NORMS"/>
              </a:rPr>
              <a:t>Устранена одна авария на стояке канализации </a:t>
            </a:r>
          </a:p>
        </p:txBody>
      </p:sp>
      <p:pic>
        <p:nvPicPr>
          <p:cNvPr id="18" name="Рисунок 17" descr="Изображение выглядит как земл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0C235B81-D28A-344C-BC85-4E76ABA0E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3" y="2990567"/>
            <a:ext cx="2703443" cy="2703443"/>
          </a:xfrm>
          <a:prstGeom prst="rect">
            <a:avLst/>
          </a:prstGeom>
        </p:spPr>
      </p:pic>
      <p:graphicFrame>
        <p:nvGraphicFramePr>
          <p:cNvPr id="9" name="Таблица 5">
            <a:extLst>
              <a:ext uri="{FF2B5EF4-FFF2-40B4-BE49-F238E27FC236}">
                <a16:creationId xmlns:a16="http://schemas.microsoft.com/office/drawing/2014/main" id="{045B3CED-55E6-468B-B616-11EE4AE56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97230"/>
              </p:ext>
            </p:extLst>
          </p:nvPr>
        </p:nvGraphicFramePr>
        <p:xfrm>
          <a:off x="456193" y="1971660"/>
          <a:ext cx="8231613" cy="81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262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666699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2315833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2508819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</a:tblGrid>
              <a:tr h="3035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T NORMS"/>
                        </a:rPr>
                        <a:t>Дата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21.08.2023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Квартира № 9А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Заилите нижерасположенной квартиры по вертикальному трубопроводу системы канализации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Восстановление герметичности системы канализации.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0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127974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290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417</cp:revision>
  <dcterms:created xsi:type="dcterms:W3CDTF">2022-01-28T09:16:54Z</dcterms:created>
  <dcterms:modified xsi:type="dcterms:W3CDTF">2023-09-12T19:57:30Z</dcterms:modified>
</cp:coreProperties>
</file>