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2" r:id="rId4"/>
    <p:sldId id="318" r:id="rId5"/>
    <p:sldId id="319" r:id="rId6"/>
    <p:sldId id="320" r:id="rId7"/>
    <p:sldId id="321" r:id="rId8"/>
    <p:sldId id="266" r:id="rId9"/>
    <p:sldId id="258" r:id="rId10"/>
    <p:sldId id="267" r:id="rId11"/>
    <p:sldId id="268" r:id="rId12"/>
    <p:sldId id="269" r:id="rId13"/>
    <p:sldId id="270" r:id="rId14"/>
    <p:sldId id="272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703C1D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сентябрь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CFDCE3-3EF5-417D-9535-2DA60C007C58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Проверка приточно-вытяжной системы </a:t>
          </a:r>
          <a:r>
            <a:rPr lang="ru-RU" sz="1900" kern="1200" dirty="0" err="1">
              <a:latin typeface="TT NORMS"/>
            </a:rPr>
            <a:t>ветиляции</a:t>
          </a:r>
          <a:endParaRPr lang="ru-RU" sz="1900" kern="1200" dirty="0">
            <a:latin typeface="TT NORMS"/>
          </a:endParaRPr>
        </a:p>
      </dgm:t>
    </dgm:pt>
    <dgm:pt modelId="{2E55D7B3-6840-4052-8B16-C9690782FE2F}" type="parTrans" cxnId="{75B3DE56-17AB-4462-B8BC-9CC4B04BF95B}">
      <dgm:prSet/>
      <dgm:spPr/>
      <dgm:t>
        <a:bodyPr/>
        <a:lstStyle/>
        <a:p>
          <a:endParaRPr lang="ru-RU"/>
        </a:p>
      </dgm:t>
    </dgm:pt>
    <dgm:pt modelId="{CC1863A8-665C-4456-8FAD-0AC3DC0DAD9F}" type="sibTrans" cxnId="{75B3DE56-17AB-4462-B8BC-9CC4B04BF95B}">
      <dgm:prSet/>
      <dgm:spPr/>
      <dgm:t>
        <a:bodyPr/>
        <a:lstStyle/>
        <a:p>
          <a:endParaRPr lang="ru-RU"/>
        </a:p>
      </dgm:t>
    </dgm:pt>
    <dgm:pt modelId="{FFE338AE-AC5B-474E-9860-DED94E2DD6F3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Осмотр открытых заземляющих устройств (</a:t>
          </a:r>
          <a:r>
            <a:rPr lang="ru-RU" sz="1900" kern="1200" dirty="0" err="1">
              <a:latin typeface="TT NORMS"/>
            </a:rPr>
            <a:t>молнезащита</a:t>
          </a:r>
          <a:r>
            <a:rPr lang="ru-RU" sz="1900" kern="1200" dirty="0">
              <a:latin typeface="TT NORMS"/>
            </a:rPr>
            <a:t>)</a:t>
          </a:r>
        </a:p>
      </dgm:t>
    </dgm:pt>
    <dgm:pt modelId="{D7669C73-CEE4-4549-9B91-6FB5B0496DCD}" type="parTrans" cxnId="{BC5D0727-6F75-489C-BD6C-EDFBE545DB38}">
      <dgm:prSet/>
      <dgm:spPr/>
      <dgm:t>
        <a:bodyPr/>
        <a:lstStyle/>
        <a:p>
          <a:endParaRPr lang="ru-RU"/>
        </a:p>
      </dgm:t>
    </dgm:pt>
    <dgm:pt modelId="{29549E80-51EF-41A8-83E7-65351FC6C4E4}" type="sibTrans" cxnId="{BC5D0727-6F75-489C-BD6C-EDFBE545DB38}">
      <dgm:prSet/>
      <dgm:spPr/>
      <dgm:t>
        <a:bodyPr/>
        <a:lstStyle/>
        <a:p>
          <a:endParaRPr lang="ru-RU"/>
        </a:p>
      </dgm:t>
    </dgm:pt>
    <dgm:pt modelId="{05E0F57A-47AF-4964-9340-00777F19B30E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Осмотр и чистка аккумуляторных батарей</a:t>
          </a:r>
        </a:p>
      </dgm:t>
    </dgm:pt>
    <dgm:pt modelId="{AA1B8D6A-9D6C-4AEE-B8BE-BC26ADE8A1D2}" type="parTrans" cxnId="{BD9B8B6E-3724-4434-A219-F692D32ABDBC}">
      <dgm:prSet/>
      <dgm:spPr/>
      <dgm:t>
        <a:bodyPr/>
        <a:lstStyle/>
        <a:p>
          <a:endParaRPr lang="ru-RU"/>
        </a:p>
      </dgm:t>
    </dgm:pt>
    <dgm:pt modelId="{33632086-12CE-4454-B4D9-FC78ED35AE44}" type="sibTrans" cxnId="{BD9B8B6E-3724-4434-A219-F692D32ABDBC}">
      <dgm:prSet/>
      <dgm:spPr/>
      <dgm:t>
        <a:bodyPr/>
        <a:lstStyle/>
        <a:p>
          <a:endParaRPr lang="ru-RU"/>
        </a:p>
      </dgm:t>
    </dgm:pt>
    <dgm:pt modelId="{42DD68BF-8A5D-B646-9DCB-3F49F0E3E351}">
      <dgm:prSet custT="1"/>
      <dgm:spPr/>
      <dgm:t>
        <a:bodyPr anchor="ctr"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Осмотр и ремонт санитарно-технических приборов </a:t>
          </a:r>
        </a:p>
      </dgm:t>
    </dgm:pt>
    <dgm:pt modelId="{6C38D5A0-534D-2449-90B9-A494E3C59486}" type="parTrans" cxnId="{02462846-1B78-1542-B675-A7188EA641BE}">
      <dgm:prSet/>
      <dgm:spPr/>
      <dgm:t>
        <a:bodyPr/>
        <a:lstStyle/>
        <a:p>
          <a:endParaRPr lang="ru-RU"/>
        </a:p>
      </dgm:t>
    </dgm:pt>
    <dgm:pt modelId="{821E83AA-CEAA-824A-8CE5-F71BD3573641}" type="sibTrans" cxnId="{02462846-1B78-1542-B675-A7188EA641BE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A34E39B8-72EC-481D-84E7-5508596A6FD0}" type="pres">
      <dgm:prSet presAssocID="{F4CFDCE3-3EF5-417D-9535-2DA60C007C58}" presName="thickLine" presStyleLbl="alignNode1" presStyleIdx="0" presStyleCnt="4"/>
      <dgm:spPr/>
    </dgm:pt>
    <dgm:pt modelId="{E335B9E9-AA35-4F61-A956-FD09B062371D}" type="pres">
      <dgm:prSet presAssocID="{F4CFDCE3-3EF5-417D-9535-2DA60C007C58}" presName="horz1" presStyleCnt="0"/>
      <dgm:spPr/>
    </dgm:pt>
    <dgm:pt modelId="{6FC4C568-07B2-4FAB-A98E-47A3C433BF3F}" type="pres">
      <dgm:prSet presAssocID="{F4CFDCE3-3EF5-417D-9535-2DA60C007C58}" presName="tx1" presStyleLbl="revTx" presStyleIdx="0" presStyleCnt="4"/>
      <dgm:spPr/>
    </dgm:pt>
    <dgm:pt modelId="{3A5E8BBE-9103-40F0-9A29-AEA6679198AE}" type="pres">
      <dgm:prSet presAssocID="{F4CFDCE3-3EF5-417D-9535-2DA60C007C58}" presName="vert1" presStyleCnt="0"/>
      <dgm:spPr/>
    </dgm:pt>
    <dgm:pt modelId="{3D6A14A4-A382-401C-89E1-D6ACFC4958C8}" type="pres">
      <dgm:prSet presAssocID="{FFE338AE-AC5B-474E-9860-DED94E2DD6F3}" presName="thickLine" presStyleLbl="alignNode1" presStyleIdx="1" presStyleCnt="4"/>
      <dgm:spPr/>
    </dgm:pt>
    <dgm:pt modelId="{158D3B5E-7D50-4132-A36B-6E9460A7FBA4}" type="pres">
      <dgm:prSet presAssocID="{FFE338AE-AC5B-474E-9860-DED94E2DD6F3}" presName="horz1" presStyleCnt="0"/>
      <dgm:spPr/>
    </dgm:pt>
    <dgm:pt modelId="{7FF76A32-CDC1-4159-98FD-28C416537C25}" type="pres">
      <dgm:prSet presAssocID="{FFE338AE-AC5B-474E-9860-DED94E2DD6F3}" presName="tx1" presStyleLbl="revTx" presStyleIdx="1" presStyleCnt="4"/>
      <dgm:spPr/>
    </dgm:pt>
    <dgm:pt modelId="{536E40F9-972D-48DF-9D08-911D79CFC8AC}" type="pres">
      <dgm:prSet presAssocID="{FFE338AE-AC5B-474E-9860-DED94E2DD6F3}" presName="vert1" presStyleCnt="0"/>
      <dgm:spPr/>
    </dgm:pt>
    <dgm:pt modelId="{6F9DE3DA-5DBC-4451-8DB3-B8321ADCA9B9}" type="pres">
      <dgm:prSet presAssocID="{05E0F57A-47AF-4964-9340-00777F19B30E}" presName="thickLine" presStyleLbl="alignNode1" presStyleIdx="2" presStyleCnt="4"/>
      <dgm:spPr/>
    </dgm:pt>
    <dgm:pt modelId="{02F20A50-DA5D-4467-9925-2666CB1C8EBC}" type="pres">
      <dgm:prSet presAssocID="{05E0F57A-47AF-4964-9340-00777F19B30E}" presName="horz1" presStyleCnt="0"/>
      <dgm:spPr/>
    </dgm:pt>
    <dgm:pt modelId="{F000E401-172D-4ECE-84A3-5FA5E531DD4E}" type="pres">
      <dgm:prSet presAssocID="{05E0F57A-47AF-4964-9340-00777F19B30E}" presName="tx1" presStyleLbl="revTx" presStyleIdx="2" presStyleCnt="4"/>
      <dgm:spPr/>
    </dgm:pt>
    <dgm:pt modelId="{D433B1E8-F0B3-4F51-814D-0CE4486D71BD}" type="pres">
      <dgm:prSet presAssocID="{05E0F57A-47AF-4964-9340-00777F19B30E}" presName="vert1" presStyleCnt="0"/>
      <dgm:spPr/>
    </dgm:pt>
    <dgm:pt modelId="{2CF49C69-AA39-7D49-B807-050D4B40E182}" type="pres">
      <dgm:prSet presAssocID="{42DD68BF-8A5D-B646-9DCB-3F49F0E3E351}" presName="thickLine" presStyleLbl="alignNode1" presStyleIdx="3" presStyleCnt="4"/>
      <dgm:spPr/>
    </dgm:pt>
    <dgm:pt modelId="{74E76744-78D0-5A4E-89D3-AA823C8534EB}" type="pres">
      <dgm:prSet presAssocID="{42DD68BF-8A5D-B646-9DCB-3F49F0E3E351}" presName="horz1" presStyleCnt="0"/>
      <dgm:spPr/>
    </dgm:pt>
    <dgm:pt modelId="{5D0ABFCB-BCA9-1C49-ADE5-8305420A5295}" type="pres">
      <dgm:prSet presAssocID="{42DD68BF-8A5D-B646-9DCB-3F49F0E3E351}" presName="tx1" presStyleLbl="revTx" presStyleIdx="3" presStyleCnt="4"/>
      <dgm:spPr/>
    </dgm:pt>
    <dgm:pt modelId="{C6D45D26-C411-B445-B625-AA474C0025E1}" type="pres">
      <dgm:prSet presAssocID="{42DD68BF-8A5D-B646-9DCB-3F49F0E3E351}" presName="vert1" presStyleCnt="0"/>
      <dgm:spPr/>
    </dgm:pt>
  </dgm:ptLst>
  <dgm:cxnLst>
    <dgm:cxn modelId="{BC5D0727-6F75-489C-BD6C-EDFBE545DB38}" srcId="{7CF33A2E-ABA6-4CC0-B113-D45AFE9B77D2}" destId="{FFE338AE-AC5B-474E-9860-DED94E2DD6F3}" srcOrd="1" destOrd="0" parTransId="{D7669C73-CEE4-4549-9B91-6FB5B0496DCD}" sibTransId="{29549E80-51EF-41A8-83E7-65351FC6C4E4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02462846-1B78-1542-B675-A7188EA641BE}" srcId="{7CF33A2E-ABA6-4CC0-B113-D45AFE9B77D2}" destId="{42DD68BF-8A5D-B646-9DCB-3F49F0E3E351}" srcOrd="3" destOrd="0" parTransId="{6C38D5A0-534D-2449-90B9-A494E3C59486}" sibTransId="{821E83AA-CEAA-824A-8CE5-F71BD3573641}"/>
    <dgm:cxn modelId="{BD9B8B6E-3724-4434-A219-F692D32ABDBC}" srcId="{7CF33A2E-ABA6-4CC0-B113-D45AFE9B77D2}" destId="{05E0F57A-47AF-4964-9340-00777F19B30E}" srcOrd="2" destOrd="0" parTransId="{AA1B8D6A-9D6C-4AEE-B8BE-BC26ADE8A1D2}" sibTransId="{33632086-12CE-4454-B4D9-FC78ED35AE44}"/>
    <dgm:cxn modelId="{75B3DE56-17AB-4462-B8BC-9CC4B04BF95B}" srcId="{7CF33A2E-ABA6-4CC0-B113-D45AFE9B77D2}" destId="{F4CFDCE3-3EF5-417D-9535-2DA60C007C58}" srcOrd="0" destOrd="0" parTransId="{2E55D7B3-6840-4052-8B16-C9690782FE2F}" sibTransId="{CC1863A8-665C-4456-8FAD-0AC3DC0DAD9F}"/>
    <dgm:cxn modelId="{5DB0CB85-D918-4717-A6B8-7D6BD8B6FC1B}" type="presOf" srcId="{F4CFDCE3-3EF5-417D-9535-2DA60C007C58}" destId="{6FC4C568-07B2-4FAB-A98E-47A3C433BF3F}" srcOrd="0" destOrd="0" presId="urn:microsoft.com/office/officeart/2008/layout/LinedList"/>
    <dgm:cxn modelId="{C3D25792-FE82-437E-9949-E55012604583}" type="presOf" srcId="{05E0F57A-47AF-4964-9340-00777F19B30E}" destId="{F000E401-172D-4ECE-84A3-5FA5E531DD4E}" srcOrd="0" destOrd="0" presId="urn:microsoft.com/office/officeart/2008/layout/LinedList"/>
    <dgm:cxn modelId="{7DB4C7CA-4805-6E48-9368-3C7FFD95C232}" type="presOf" srcId="{42DD68BF-8A5D-B646-9DCB-3F49F0E3E351}" destId="{5D0ABFCB-BCA9-1C49-ADE5-8305420A5295}" srcOrd="0" destOrd="0" presId="urn:microsoft.com/office/officeart/2008/layout/LinedList"/>
    <dgm:cxn modelId="{4BBC92DC-2F8B-41E2-A72D-C653DED2D742}" type="presOf" srcId="{FFE338AE-AC5B-474E-9860-DED94E2DD6F3}" destId="{7FF76A32-CDC1-4159-98FD-28C416537C25}" srcOrd="0" destOrd="0" presId="urn:microsoft.com/office/officeart/2008/layout/LinedList"/>
    <dgm:cxn modelId="{54721211-E235-459D-9CE7-DA156A1BE8B0}" type="presParOf" srcId="{C144393C-C46A-407D-B9BB-663670DC4BDB}" destId="{A34E39B8-72EC-481D-84E7-5508596A6FD0}" srcOrd="0" destOrd="0" presId="urn:microsoft.com/office/officeart/2008/layout/LinedList"/>
    <dgm:cxn modelId="{EBAEF0FE-DD31-4896-84B6-32ABD7A909B5}" type="presParOf" srcId="{C144393C-C46A-407D-B9BB-663670DC4BDB}" destId="{E335B9E9-AA35-4F61-A956-FD09B062371D}" srcOrd="1" destOrd="0" presId="urn:microsoft.com/office/officeart/2008/layout/LinedList"/>
    <dgm:cxn modelId="{B9862999-665D-4387-AFC4-DF55F20E0D9A}" type="presParOf" srcId="{E335B9E9-AA35-4F61-A956-FD09B062371D}" destId="{6FC4C568-07B2-4FAB-A98E-47A3C433BF3F}" srcOrd="0" destOrd="0" presId="urn:microsoft.com/office/officeart/2008/layout/LinedList"/>
    <dgm:cxn modelId="{C5264339-319D-4421-9B19-F59D8155FE96}" type="presParOf" srcId="{E335B9E9-AA35-4F61-A956-FD09B062371D}" destId="{3A5E8BBE-9103-40F0-9A29-AEA6679198AE}" srcOrd="1" destOrd="0" presId="urn:microsoft.com/office/officeart/2008/layout/LinedList"/>
    <dgm:cxn modelId="{E94DBF02-FD04-4B71-B88E-CE2A7AFBB882}" type="presParOf" srcId="{C144393C-C46A-407D-B9BB-663670DC4BDB}" destId="{3D6A14A4-A382-401C-89E1-D6ACFC4958C8}" srcOrd="2" destOrd="0" presId="urn:microsoft.com/office/officeart/2008/layout/LinedList"/>
    <dgm:cxn modelId="{DE491E06-05EC-40E9-A417-B117C439E1E8}" type="presParOf" srcId="{C144393C-C46A-407D-B9BB-663670DC4BDB}" destId="{158D3B5E-7D50-4132-A36B-6E9460A7FBA4}" srcOrd="3" destOrd="0" presId="urn:microsoft.com/office/officeart/2008/layout/LinedList"/>
    <dgm:cxn modelId="{87092451-3EBD-4339-83F3-4DC09E9360A1}" type="presParOf" srcId="{158D3B5E-7D50-4132-A36B-6E9460A7FBA4}" destId="{7FF76A32-CDC1-4159-98FD-28C416537C25}" srcOrd="0" destOrd="0" presId="urn:microsoft.com/office/officeart/2008/layout/LinedList"/>
    <dgm:cxn modelId="{9A6C31CA-19A6-43A9-A8D7-B5613F37AE33}" type="presParOf" srcId="{158D3B5E-7D50-4132-A36B-6E9460A7FBA4}" destId="{536E40F9-972D-48DF-9D08-911D79CFC8AC}" srcOrd="1" destOrd="0" presId="urn:microsoft.com/office/officeart/2008/layout/LinedList"/>
    <dgm:cxn modelId="{6B62CE2A-7E44-46ED-835A-2E043D773097}" type="presParOf" srcId="{C144393C-C46A-407D-B9BB-663670DC4BDB}" destId="{6F9DE3DA-5DBC-4451-8DB3-B8321ADCA9B9}" srcOrd="4" destOrd="0" presId="urn:microsoft.com/office/officeart/2008/layout/LinedList"/>
    <dgm:cxn modelId="{368876CE-5F4C-439D-A68A-B7E319796CD2}" type="presParOf" srcId="{C144393C-C46A-407D-B9BB-663670DC4BDB}" destId="{02F20A50-DA5D-4467-9925-2666CB1C8EBC}" srcOrd="5" destOrd="0" presId="urn:microsoft.com/office/officeart/2008/layout/LinedList"/>
    <dgm:cxn modelId="{57D460F7-C3EB-4CAC-9C2E-55CDB17CE23D}" type="presParOf" srcId="{02F20A50-DA5D-4467-9925-2666CB1C8EBC}" destId="{F000E401-172D-4ECE-84A3-5FA5E531DD4E}" srcOrd="0" destOrd="0" presId="urn:microsoft.com/office/officeart/2008/layout/LinedList"/>
    <dgm:cxn modelId="{5EBC7136-B63A-441D-AB8B-AA74A2D624AB}" type="presParOf" srcId="{02F20A50-DA5D-4467-9925-2666CB1C8EBC}" destId="{D433B1E8-F0B3-4F51-814D-0CE4486D71BD}" srcOrd="1" destOrd="0" presId="urn:microsoft.com/office/officeart/2008/layout/LinedList"/>
    <dgm:cxn modelId="{2A69A9BD-BA86-7745-9952-97FF2A84BD69}" type="presParOf" srcId="{C144393C-C46A-407D-B9BB-663670DC4BDB}" destId="{2CF49C69-AA39-7D49-B807-050D4B40E182}" srcOrd="6" destOrd="0" presId="urn:microsoft.com/office/officeart/2008/layout/LinedList"/>
    <dgm:cxn modelId="{0EE0FD4A-B9FC-004C-A8ED-24C5C04776F2}" type="presParOf" srcId="{C144393C-C46A-407D-B9BB-663670DC4BDB}" destId="{74E76744-78D0-5A4E-89D3-AA823C8534EB}" srcOrd="7" destOrd="0" presId="urn:microsoft.com/office/officeart/2008/layout/LinedList"/>
    <dgm:cxn modelId="{2D4ED1DE-EA45-084C-8A2A-A56FA3B3791A}" type="presParOf" srcId="{74E76744-78D0-5A4E-89D3-AA823C8534EB}" destId="{5D0ABFCB-BCA9-1C49-ADE5-8305420A5295}" srcOrd="0" destOrd="0" presId="urn:microsoft.com/office/officeart/2008/layout/LinedList"/>
    <dgm:cxn modelId="{011E9481-5591-AD48-A423-374AD67FCAC5}" type="presParOf" srcId="{74E76744-78D0-5A4E-89D3-AA823C8534EB}" destId="{C6D45D26-C411-B445-B625-AA474C0025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сентябрь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E39B8-72EC-481D-84E7-5508596A6FD0}">
      <dsp:nvSpPr>
        <dsp:cNvPr id="0" name=""/>
        <dsp:cNvSpPr/>
      </dsp:nvSpPr>
      <dsp:spPr>
        <a:xfrm>
          <a:off x="0" y="0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C4C568-07B2-4FAB-A98E-47A3C433BF3F}">
      <dsp:nvSpPr>
        <dsp:cNvPr id="0" name=""/>
        <dsp:cNvSpPr/>
      </dsp:nvSpPr>
      <dsp:spPr>
        <a:xfrm>
          <a:off x="0" y="0"/>
          <a:ext cx="8369779" cy="122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Проверка приточно-вытяжной системы </a:t>
          </a:r>
          <a:r>
            <a:rPr lang="ru-RU" sz="1900" kern="1200" dirty="0" err="1">
              <a:latin typeface="TT NORMS"/>
            </a:rPr>
            <a:t>ветиляции</a:t>
          </a:r>
          <a:endParaRPr lang="ru-RU" sz="1900" kern="1200" dirty="0">
            <a:latin typeface="TT NORMS"/>
          </a:endParaRPr>
        </a:p>
      </dsp:txBody>
      <dsp:txXfrm>
        <a:off x="0" y="0"/>
        <a:ext cx="8369779" cy="1223722"/>
      </dsp:txXfrm>
    </dsp:sp>
    <dsp:sp modelId="{3D6A14A4-A382-401C-89E1-D6ACFC4958C8}">
      <dsp:nvSpPr>
        <dsp:cNvPr id="0" name=""/>
        <dsp:cNvSpPr/>
      </dsp:nvSpPr>
      <dsp:spPr>
        <a:xfrm>
          <a:off x="0" y="1223722"/>
          <a:ext cx="8369779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76A32-CDC1-4159-98FD-28C416537C25}">
      <dsp:nvSpPr>
        <dsp:cNvPr id="0" name=""/>
        <dsp:cNvSpPr/>
      </dsp:nvSpPr>
      <dsp:spPr>
        <a:xfrm>
          <a:off x="0" y="1223722"/>
          <a:ext cx="8369779" cy="122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Осмотр открытых заземляющих устройств (</a:t>
          </a:r>
          <a:r>
            <a:rPr lang="ru-RU" sz="1900" kern="1200" dirty="0" err="1">
              <a:latin typeface="TT NORMS"/>
            </a:rPr>
            <a:t>молнезащита</a:t>
          </a:r>
          <a:r>
            <a:rPr lang="ru-RU" sz="1900" kern="1200" dirty="0">
              <a:latin typeface="TT NORMS"/>
            </a:rPr>
            <a:t>)</a:t>
          </a:r>
        </a:p>
      </dsp:txBody>
      <dsp:txXfrm>
        <a:off x="0" y="1223722"/>
        <a:ext cx="8369779" cy="1223722"/>
      </dsp:txXfrm>
    </dsp:sp>
    <dsp:sp modelId="{6F9DE3DA-5DBC-4451-8DB3-B8321ADCA9B9}">
      <dsp:nvSpPr>
        <dsp:cNvPr id="0" name=""/>
        <dsp:cNvSpPr/>
      </dsp:nvSpPr>
      <dsp:spPr>
        <a:xfrm>
          <a:off x="0" y="2447444"/>
          <a:ext cx="8369779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00E401-172D-4ECE-84A3-5FA5E531DD4E}">
      <dsp:nvSpPr>
        <dsp:cNvPr id="0" name=""/>
        <dsp:cNvSpPr/>
      </dsp:nvSpPr>
      <dsp:spPr>
        <a:xfrm>
          <a:off x="0" y="2447444"/>
          <a:ext cx="8369779" cy="122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Осмотр и чистка аккумуляторных батарей</a:t>
          </a:r>
        </a:p>
      </dsp:txBody>
      <dsp:txXfrm>
        <a:off x="0" y="2447444"/>
        <a:ext cx="8369779" cy="1223722"/>
      </dsp:txXfrm>
    </dsp:sp>
    <dsp:sp modelId="{2CF49C69-AA39-7D49-B807-050D4B40E182}">
      <dsp:nvSpPr>
        <dsp:cNvPr id="0" name=""/>
        <dsp:cNvSpPr/>
      </dsp:nvSpPr>
      <dsp:spPr>
        <a:xfrm>
          <a:off x="0" y="3671167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0ABFCB-BCA9-1C49-ADE5-8305420A5295}">
      <dsp:nvSpPr>
        <dsp:cNvPr id="0" name=""/>
        <dsp:cNvSpPr/>
      </dsp:nvSpPr>
      <dsp:spPr>
        <a:xfrm>
          <a:off x="0" y="3671167"/>
          <a:ext cx="8369779" cy="122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Осмотр и ремонт санитарно-технических приборов </a:t>
          </a:r>
        </a:p>
      </dsp:txBody>
      <dsp:txXfrm>
        <a:off x="0" y="3671167"/>
        <a:ext cx="8369779" cy="1223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Сентябрь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сентябрь 2023 года выполнили 496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70969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сентябрь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3541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474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269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3810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496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авариный заявок не поступало.</a:t>
            </a:r>
          </a:p>
        </p:txBody>
      </p:sp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503162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2023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сентябрь 2023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20 262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2 713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сентябре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891681"/>
              </p:ext>
            </p:extLst>
          </p:nvPr>
        </p:nvGraphicFramePr>
        <p:xfrm>
          <a:off x="387111" y="2113629"/>
          <a:ext cx="8369778" cy="158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Мытье и сушка ковриков ковров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протирка остекления козырьков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 периметру жилого комплекса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1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087172"/>
              </p:ext>
            </p:extLst>
          </p:nvPr>
        </p:nvGraphicFramePr>
        <p:xfrm>
          <a:off x="501588" y="1275595"/>
          <a:ext cx="8140824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Сентябрь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32 621 220,12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775 842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,51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33 037 063,12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236 155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38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57886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449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Санитарная обрезка  кустарников и хвойных растений.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Обрезка   поврежденных участков туй, полив  туй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опрыскиванием калины и бересклет  от мучнистой росы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Прополка, рыхление под многолетними растениями (пионы, ирисы, спиреи, хосты, гортензии) в зоне  центральной клумбы. Обрезка спиреи. Полив из лейки </a:t>
            </a:r>
            <a:b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и шланга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Подкормка многолетников комплексным удобрением. Обрезка участков после цветения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  от сорняков приствольных кругов и клумб внутри скамеек Полив лейкой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 поверхности газона сорняков. прополкой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 от сорняков участка вокруг кустарника  на парковке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кустарника кизильника в зоне заезда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Полив проблемных мест поверхности склонов  рулонного  газона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Подкормка  проблемных мест газона  комплексным удобрением </a:t>
            </a:r>
          </a:p>
          <a:p>
            <a:pPr lvl="0" algn="just">
              <a:lnSpc>
                <a:spcPct val="91000"/>
              </a:lnSpc>
            </a:pPr>
            <a:endParaRPr lang="ru-RU" sz="18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6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2087BF5-BC52-450A-8F1E-7BE530B4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9506"/>
            <a:ext cx="2160000" cy="32389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E0CE564-4E86-4B2B-8858-2A9909A1B6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9506"/>
            <a:ext cx="2160000" cy="32389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EB7C4D9-5D35-4897-98DC-4866C43B97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797800"/>
            <a:ext cx="2160000" cy="323898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E880CBC-7CF2-4E70-8828-9736263FED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1" y="1798147"/>
            <a:ext cx="2160000" cy="323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7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Ремонт стен в местах общего пользования в зоне разгрузки и подъезда № 3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1D478A-3440-4487-ACB2-982F7ACF8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796334"/>
            <a:ext cx="2160000" cy="32385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F43753-6EF2-409A-9AEA-42ECCDF9AE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796335"/>
            <a:ext cx="2160000" cy="32385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C887F8-A9FD-4EB1-984B-2F116F14FC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796336"/>
            <a:ext cx="2160000" cy="32385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720B5C-1D69-48CF-8B03-3EA4033BF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0000"/>
            <a:ext cx="2160000" cy="32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Техническое обслуживание автоматических доводчиков входных дверей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E8F88C-C1D6-4B79-B323-0281D27D3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00" y="1029663"/>
            <a:ext cx="2736000" cy="4864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40C2CC-7B95-4B0C-BEA8-D5D089474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0" y="1027295"/>
            <a:ext cx="2736000" cy="48663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EB8FF8-6A71-48D3-BCE4-BB04F63D7A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027295"/>
            <a:ext cx="2736000" cy="48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Поддержание мест общего пользования в удовлетворительном техническом состоянии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7DE3FE-AA53-4C64-B30B-94FDC39FA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08" y="3608389"/>
            <a:ext cx="1809000" cy="241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16C82D-7109-40A5-9608-FF5A83822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944389"/>
            <a:ext cx="1809000" cy="2412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7E14920-214B-404C-B729-D2B3DE9274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78" y="3608389"/>
            <a:ext cx="1809000" cy="2412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D53BADE-6C65-41B4-8237-6DECFAE530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4" y="3606435"/>
            <a:ext cx="1809000" cy="2412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79DE33F-5D7C-4358-AC8E-E78D4F7CB6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78" y="944389"/>
            <a:ext cx="1809000" cy="241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CE240D-CCA6-4440-88F7-9C223B2A6D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4" y="964344"/>
            <a:ext cx="180900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4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099044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18503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сентябрь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635,2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85,6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12.2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2,2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763,2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87,8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6575</TotalTime>
  <Words>539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371</cp:revision>
  <dcterms:created xsi:type="dcterms:W3CDTF">2022-01-28T09:16:54Z</dcterms:created>
  <dcterms:modified xsi:type="dcterms:W3CDTF">2023-10-09T11:48:52Z</dcterms:modified>
</cp:coreProperties>
</file>