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23" r:id="rId4"/>
    <p:sldId id="319" r:id="rId5"/>
    <p:sldId id="258" r:id="rId6"/>
    <p:sldId id="267" r:id="rId7"/>
    <p:sldId id="268" r:id="rId8"/>
    <p:sldId id="270" r:id="rId9"/>
    <p:sldId id="269" r:id="rId10"/>
    <p:sldId id="272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E0AC8C"/>
    <a:srgbClr val="E6B99E"/>
    <a:srgbClr val="C3A9B8"/>
    <a:srgbClr val="E3B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февраль 2025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февраль 2025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2.pn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3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Февраль 2025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449362"/>
              </p:ext>
            </p:extLst>
          </p:nvPr>
        </p:nvGraphicFramePr>
        <p:xfrm>
          <a:off x="605338" y="1275595"/>
          <a:ext cx="8098715" cy="428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Февраля 2025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844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438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57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801 476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43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93 733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48 645 914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57₽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 </a:t>
                      </a:r>
                      <a:r>
                        <a:rPr lang="ru-RU" sz="1800" kern="120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367 875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07466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AC115C-8AB5-4F74-8B09-83B0108A1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628000"/>
            <a:ext cx="1219050" cy="162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C9A2AD-D722-4CF4-8840-8C45702467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828000"/>
            <a:ext cx="1215000" cy="16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55AB09-1047-4ED8-98BF-7A8BB7400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828000"/>
            <a:ext cx="1215000" cy="16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E21508-CC4A-4F1F-B47B-05DA019E42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828000"/>
            <a:ext cx="1215000" cy="16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45A21D-FE42-4799-965D-ED435238A7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0" y="828000"/>
            <a:ext cx="1215000" cy="16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EFCA6C-2938-4E3F-AFD5-31F115A336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4428000"/>
            <a:ext cx="1215000" cy="162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C2AB52-CBA5-4B45-8634-31850628FE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26" y="4428000"/>
            <a:ext cx="1215000" cy="16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B2DF0D-781E-4040-938E-C9A3E9AA6A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4428000"/>
            <a:ext cx="1215000" cy="16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B9C080D-F9E8-450E-8A82-D5C870FD5C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4428000"/>
            <a:ext cx="1215000" cy="162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E3B724-CD4B-4695-B22B-F0E712898D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428000"/>
            <a:ext cx="1215000" cy="162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A04ADC1-E4FB-46FA-9967-73BB4D335B7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0" y="4428000"/>
            <a:ext cx="1215000" cy="162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9D63509-35B7-4D58-8B9F-E31477795F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2628000"/>
            <a:ext cx="1215000" cy="16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88CDDB4-B822-4E44-A474-2FA732C4D9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20" y="2628000"/>
            <a:ext cx="910808" cy="16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EA6A63B-971F-4B88-8AB5-232A6F6719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2" y="2628000"/>
            <a:ext cx="1215000" cy="162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557BD8E-B90A-44BC-823D-328E0138072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75" y="2628000"/>
            <a:ext cx="911250" cy="1620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7C48EBB-F144-4178-8758-9356980AD3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828000"/>
            <a:ext cx="1215000" cy="162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E50A97B-D4D1-4791-A81B-EA686F8DC23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828000"/>
            <a:ext cx="1215000" cy="1620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0C5844A-A26B-4F37-96FC-F48E67AFEDE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75" y="2628000"/>
            <a:ext cx="121905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DC02EA-2BC6-4645-9309-60111BAC0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0" y="1188000"/>
            <a:ext cx="1350000" cy="180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EE96F5B-3740-41C0-8AB5-47885805A8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r="22778"/>
          <a:stretch/>
        </p:blipFill>
        <p:spPr>
          <a:xfrm>
            <a:off x="3168000" y="1188000"/>
            <a:ext cx="1350000" cy="18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E46951-317A-4EC1-B488-4BDFDDE72E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1188000"/>
            <a:ext cx="1350000" cy="180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D2D3107-948E-4132-9609-4EBEC75D9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88000"/>
            <a:ext cx="1350000" cy="180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3E47946-BFBB-43B2-8E5C-D053CDA5AC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188000"/>
            <a:ext cx="1350000" cy="180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1A51ABA-9510-42D7-B5BC-CDF043F136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188000"/>
            <a:ext cx="1350000" cy="180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709F89A-3CD4-4C1A-8685-96AC9EBFBA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5" y="3744000"/>
            <a:ext cx="1350000" cy="180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A885B38-8F8F-4220-A2CD-4A8803E10F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744000"/>
            <a:ext cx="1350000" cy="180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7D176AC-BA37-44CC-9F67-6F80323FA3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5" y="3744000"/>
            <a:ext cx="1350000" cy="1800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D670C5C-BD6A-498E-9DCD-B489C2F066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85" y="3744000"/>
            <a:ext cx="1350000" cy="1800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119B2AA-802C-4C45-97CD-EEB444C846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744000"/>
            <a:ext cx="1350000" cy="1800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937E82B-D870-4157-8F82-277288FEAD8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15" y="3744000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18044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5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2025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166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,4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84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6м3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6м3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182,4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февраль 2025 года выполнили 533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22859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5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2025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1038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522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1 092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559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устранена одна авария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9A97A7-02D7-007C-86CE-650784D48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295414"/>
              </p:ext>
            </p:extLst>
          </p:nvPr>
        </p:nvGraphicFramePr>
        <p:xfrm>
          <a:off x="396000" y="2053951"/>
          <a:ext cx="7886699" cy="1219200"/>
        </p:xfrm>
        <a:graphic>
          <a:graphicData uri="http://schemas.openxmlformats.org/drawingml/2006/table">
            <a:tbl>
              <a:tblPr/>
              <a:tblGrid>
                <a:gridCol w="1364282">
                  <a:extLst>
                    <a:ext uri="{9D8B030D-6E8A-4147-A177-3AD203B41FA5}">
                      <a16:colId xmlns:a16="http://schemas.microsoft.com/office/drawing/2014/main" val="1036422992"/>
                    </a:ext>
                  </a:extLst>
                </a:gridCol>
                <a:gridCol w="1550320">
                  <a:extLst>
                    <a:ext uri="{9D8B030D-6E8A-4147-A177-3AD203B41FA5}">
                      <a16:colId xmlns:a16="http://schemas.microsoft.com/office/drawing/2014/main" val="2968346253"/>
                    </a:ext>
                  </a:extLst>
                </a:gridCol>
                <a:gridCol w="1401932">
                  <a:extLst>
                    <a:ext uri="{9D8B030D-6E8A-4147-A177-3AD203B41FA5}">
                      <a16:colId xmlns:a16="http://schemas.microsoft.com/office/drawing/2014/main" val="1459611680"/>
                    </a:ext>
                  </a:extLst>
                </a:gridCol>
                <a:gridCol w="1816089">
                  <a:extLst>
                    <a:ext uri="{9D8B030D-6E8A-4147-A177-3AD203B41FA5}">
                      <a16:colId xmlns:a16="http://schemas.microsoft.com/office/drawing/2014/main" val="3649725498"/>
                    </a:ext>
                  </a:extLst>
                </a:gridCol>
                <a:gridCol w="1754076">
                  <a:extLst>
                    <a:ext uri="{9D8B030D-6E8A-4147-A177-3AD203B41FA5}">
                      <a16:colId xmlns:a16="http://schemas.microsoft.com/office/drawing/2014/main" val="1067226701"/>
                    </a:ext>
                  </a:extLst>
                </a:gridCol>
              </a:tblGrid>
              <a:tr h="301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32128"/>
                  </a:ext>
                </a:extLst>
              </a:tr>
              <a:tr h="407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26.02.2025 (06:30)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Протечка с в 189 кв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Подтекают отводы полотенцесушителя. Проведены сварочные работы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Проведены сварочные работы. Течь устранена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00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феврале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244672"/>
              </p:ext>
            </p:extLst>
          </p:nvPr>
        </p:nvGraphicFramePr>
        <p:xfrm>
          <a:off x="387111" y="2113629"/>
          <a:ext cx="8369778" cy="380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Сухое обметание реечного потолка на этажах с помощью ветоши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Прочистка желобов в паркинге и приямков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-1,-2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удаление пыли с трубопроводов и ПК в паркинге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-1,-2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25532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Дезинфекция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мусорокамер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на этажах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40889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Мытье территории у входных групп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851314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Демонтаж  елок во входных группах   и зонах ресепшен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47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56699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2025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феврале 2025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6 052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3 160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9652</TotalTime>
  <Words>486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441</cp:revision>
  <dcterms:created xsi:type="dcterms:W3CDTF">2022-01-28T09:16:54Z</dcterms:created>
  <dcterms:modified xsi:type="dcterms:W3CDTF">2025-03-15T08:51:17Z</dcterms:modified>
</cp:coreProperties>
</file>