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19" r:id="rId4"/>
    <p:sldId id="320" r:id="rId5"/>
    <p:sldId id="321" r:id="rId6"/>
    <p:sldId id="322" r:id="rId7"/>
    <p:sldId id="266" r:id="rId8"/>
    <p:sldId id="258" r:id="rId9"/>
    <p:sldId id="267" r:id="rId10"/>
    <p:sldId id="268" r:id="rId11"/>
    <p:sldId id="269" r:id="rId12"/>
    <p:sldId id="270" r:id="rId13"/>
    <p:sldId id="272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D8843B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март 2024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C6D0E9-4124-4466-B9B7-CDF7C521DE76}">
      <dgm:prSet custT="1"/>
      <dgm:spPr/>
      <dgm:t>
        <a:bodyPr anchor="ctr"/>
        <a:lstStyle/>
        <a:p>
          <a:r>
            <a:rPr lang="ru-RU" sz="1900" dirty="0">
              <a:latin typeface="TT NORMS"/>
            </a:rPr>
            <a:t>Промывка клапанов системы дренажного водоотведения в паркинге</a:t>
          </a:r>
        </a:p>
      </dgm:t>
    </dgm:pt>
    <dgm:pt modelId="{F5969705-8F60-4900-B415-9FFC94F7D1A0}" type="parTrans" cxnId="{7C13EB5A-25AF-458B-B8CD-4718CC291709}">
      <dgm:prSet/>
      <dgm:spPr/>
      <dgm:t>
        <a:bodyPr/>
        <a:lstStyle/>
        <a:p>
          <a:endParaRPr lang="ru-RU"/>
        </a:p>
      </dgm:t>
    </dgm:pt>
    <dgm:pt modelId="{B5ACD89B-8876-4A5B-94A0-CE5E4E1D3980}" type="sibTrans" cxnId="{7C13EB5A-25AF-458B-B8CD-4718CC291709}">
      <dgm:prSet/>
      <dgm:spPr/>
      <dgm:t>
        <a:bodyPr/>
        <a:lstStyle/>
        <a:p>
          <a:endParaRPr lang="ru-RU"/>
        </a:p>
      </dgm:t>
    </dgm:pt>
    <dgm:pt modelId="{FB4F0610-8D22-45CE-83B3-5E0FBB56B2D6}">
      <dgm:prSet custT="1"/>
      <dgm:spPr/>
      <dgm:t>
        <a:bodyPr anchor="ctr"/>
        <a:lstStyle/>
        <a:p>
          <a:r>
            <a:rPr lang="ru-RU" sz="1900" dirty="0">
              <a:latin typeface="TT NORMS"/>
            </a:rPr>
            <a:t>Регулировка графика работы уличного освещения</a:t>
          </a:r>
        </a:p>
      </dgm:t>
    </dgm:pt>
    <dgm:pt modelId="{798202C5-4299-4986-BF28-CDA939F34596}" type="parTrans" cxnId="{0B7C2E59-05D4-4D72-8DEC-AD08641A7FDE}">
      <dgm:prSet/>
      <dgm:spPr/>
      <dgm:t>
        <a:bodyPr/>
        <a:lstStyle/>
        <a:p>
          <a:endParaRPr lang="ru-RU"/>
        </a:p>
      </dgm:t>
    </dgm:pt>
    <dgm:pt modelId="{41417E81-97AC-4546-B950-C67A5C4A8881}" type="sibTrans" cxnId="{0B7C2E59-05D4-4D72-8DEC-AD08641A7FDE}">
      <dgm:prSet/>
      <dgm:spPr/>
      <dgm:t>
        <a:bodyPr/>
        <a:lstStyle/>
        <a:p>
          <a:endParaRPr lang="ru-RU"/>
        </a:p>
      </dgm:t>
    </dgm:pt>
    <dgm:pt modelId="{74A764EE-9DE8-432A-96FE-6F171EAC2183}">
      <dgm:prSet custT="1"/>
      <dgm:spPr/>
      <dgm:t>
        <a:bodyPr anchor="ctr"/>
        <a:lstStyle/>
        <a:p>
          <a:r>
            <a:rPr lang="ru-RU" sz="1900" dirty="0">
              <a:latin typeface="TT NORMS"/>
            </a:rPr>
            <a:t>Ремонт шлагбаума въезда на придомовую территорию</a:t>
          </a:r>
        </a:p>
      </dgm:t>
    </dgm:pt>
    <dgm:pt modelId="{5D3827B9-0CFD-47D5-B846-E7E021863782}" type="parTrans" cxnId="{7C6E46BA-D8CF-4285-9705-38347ABC8F3B}">
      <dgm:prSet/>
      <dgm:spPr/>
      <dgm:t>
        <a:bodyPr/>
        <a:lstStyle/>
        <a:p>
          <a:endParaRPr lang="ru-RU"/>
        </a:p>
      </dgm:t>
    </dgm:pt>
    <dgm:pt modelId="{5E241133-3050-4AF7-9EFB-53B38B21DBE4}" type="sibTrans" cxnId="{7C6E46BA-D8CF-4285-9705-38347ABC8F3B}">
      <dgm:prSet/>
      <dgm:spPr/>
      <dgm:t>
        <a:bodyPr/>
        <a:lstStyle/>
        <a:p>
          <a:endParaRPr lang="ru-RU"/>
        </a:p>
      </dgm:t>
    </dgm:pt>
    <dgm:pt modelId="{0E53357B-A503-FA40-96C1-8AD968851BAE}">
      <dgm:prSet custT="1"/>
      <dgm:spPr/>
      <dgm:t>
        <a:bodyPr anchor="ctr"/>
        <a:lstStyle/>
        <a:p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Прочистка и протяжка </a:t>
          </a:r>
          <a:r>
            <a:rPr lang="ru-RU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концевиков</a:t>
          </a: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 в ГРЩ и ВРУ</a:t>
          </a:r>
        </a:p>
      </dgm:t>
    </dgm:pt>
    <dgm:pt modelId="{33E890AD-FC27-4F49-8219-E30E96F69060}" type="parTrans" cxnId="{1600D15B-EF88-FF48-BC40-7B52FA5D4DD9}">
      <dgm:prSet/>
      <dgm:spPr/>
      <dgm:t>
        <a:bodyPr/>
        <a:lstStyle/>
        <a:p>
          <a:endParaRPr lang="ru-RU"/>
        </a:p>
      </dgm:t>
    </dgm:pt>
    <dgm:pt modelId="{1AE5C041-B597-E048-A844-F77DFEE47D4B}" type="sibTrans" cxnId="{1600D15B-EF88-FF48-BC40-7B52FA5D4DD9}">
      <dgm:prSet/>
      <dgm:spPr/>
      <dgm:t>
        <a:bodyPr/>
        <a:lstStyle/>
        <a:p>
          <a:endParaRPr lang="ru-RU"/>
        </a:p>
      </dgm:t>
    </dgm:pt>
    <dgm:pt modelId="{2D004A7B-9358-0545-8181-66992E471DF9}">
      <dgm:prSet custT="1"/>
      <dgm:spPr/>
      <dgm:t>
        <a:bodyPr anchor="ctr"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Обслуживание системы видеонаблюдения </a:t>
          </a:r>
        </a:p>
      </dgm:t>
    </dgm:pt>
    <dgm:pt modelId="{E88DCBFF-B2D0-7849-8D02-93F640D95885}" type="parTrans" cxnId="{91B4F88A-F619-D04D-B037-D97EE77109C4}">
      <dgm:prSet/>
      <dgm:spPr/>
      <dgm:t>
        <a:bodyPr/>
        <a:lstStyle/>
        <a:p>
          <a:endParaRPr lang="ru-RU"/>
        </a:p>
      </dgm:t>
    </dgm:pt>
    <dgm:pt modelId="{62D84924-ADB7-4349-A6FB-6EC95D298BFA}" type="sibTrans" cxnId="{91B4F88A-F619-D04D-B037-D97EE77109C4}">
      <dgm:prSet/>
      <dgm:spPr/>
      <dgm:t>
        <a:bodyPr/>
        <a:lstStyle/>
        <a:p>
          <a:endParaRPr lang="ru-RU"/>
        </a:p>
      </dgm:t>
    </dgm:pt>
    <dgm:pt modelId="{97E045F2-1632-8244-BF22-554E9BDCBF7C}">
      <dgm:prSet custT="1"/>
      <dgm:spPr/>
      <dgm:t>
        <a:bodyPr anchor="ctr"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Проверка работоспособности системы пожарной безопасности в помещении </a:t>
          </a: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VIII</a:t>
          </a:r>
          <a:endParaRPr lang="ru-RU" sz="19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T NORMS"/>
            <a:ea typeface="+mn-ea"/>
            <a:cs typeface="+mn-cs"/>
          </a:endParaRPr>
        </a:p>
      </dgm:t>
    </dgm:pt>
    <dgm:pt modelId="{BC34DD04-E62E-914C-9693-FD1C77939A31}" type="parTrans" cxnId="{DF602037-5672-124F-BE0B-64A3DEE101AE}">
      <dgm:prSet/>
      <dgm:spPr/>
      <dgm:t>
        <a:bodyPr/>
        <a:lstStyle/>
        <a:p>
          <a:endParaRPr lang="ru-RU"/>
        </a:p>
      </dgm:t>
    </dgm:pt>
    <dgm:pt modelId="{409632B8-4544-6F48-996F-644A95DF26FC}" type="sibTrans" cxnId="{DF602037-5672-124F-BE0B-64A3DEE101AE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6D11891A-3005-4C5B-B97A-AD29316F04E5}" type="pres">
      <dgm:prSet presAssocID="{A9C6D0E9-4124-4466-B9B7-CDF7C521DE76}" presName="thickLine" presStyleLbl="alignNode1" presStyleIdx="0" presStyleCnt="6"/>
      <dgm:spPr/>
    </dgm:pt>
    <dgm:pt modelId="{A5C682F4-5308-4DDF-BF5C-6AB834FC3FAE}" type="pres">
      <dgm:prSet presAssocID="{A9C6D0E9-4124-4466-B9B7-CDF7C521DE76}" presName="horz1" presStyleCnt="0"/>
      <dgm:spPr/>
    </dgm:pt>
    <dgm:pt modelId="{5F74102D-3072-4E52-B150-7EEDA0A3D1BB}" type="pres">
      <dgm:prSet presAssocID="{A9C6D0E9-4124-4466-B9B7-CDF7C521DE76}" presName="tx1" presStyleLbl="revTx" presStyleIdx="0" presStyleCnt="6"/>
      <dgm:spPr/>
    </dgm:pt>
    <dgm:pt modelId="{C2E2C0D8-5862-41CE-A5E8-9830EA683B87}" type="pres">
      <dgm:prSet presAssocID="{A9C6D0E9-4124-4466-B9B7-CDF7C521DE76}" presName="vert1" presStyleCnt="0"/>
      <dgm:spPr/>
    </dgm:pt>
    <dgm:pt modelId="{6815715B-5FD0-494E-9826-998410546D2C}" type="pres">
      <dgm:prSet presAssocID="{FB4F0610-8D22-45CE-83B3-5E0FBB56B2D6}" presName="thickLine" presStyleLbl="alignNode1" presStyleIdx="1" presStyleCnt="6"/>
      <dgm:spPr/>
    </dgm:pt>
    <dgm:pt modelId="{8F38FBFF-07D3-4F2F-96A5-FA4937592CBF}" type="pres">
      <dgm:prSet presAssocID="{FB4F0610-8D22-45CE-83B3-5E0FBB56B2D6}" presName="horz1" presStyleCnt="0"/>
      <dgm:spPr/>
    </dgm:pt>
    <dgm:pt modelId="{F770AB63-2BCB-4DAB-9E09-23D56BEB674D}" type="pres">
      <dgm:prSet presAssocID="{FB4F0610-8D22-45CE-83B3-5E0FBB56B2D6}" presName="tx1" presStyleLbl="revTx" presStyleIdx="1" presStyleCnt="6"/>
      <dgm:spPr/>
    </dgm:pt>
    <dgm:pt modelId="{06EA2842-7788-47D1-972A-BFEE6AD3B8FB}" type="pres">
      <dgm:prSet presAssocID="{FB4F0610-8D22-45CE-83B3-5E0FBB56B2D6}" presName="vert1" presStyleCnt="0"/>
      <dgm:spPr/>
    </dgm:pt>
    <dgm:pt modelId="{BCB05D99-73AA-4212-BA62-4C9ADE384793}" type="pres">
      <dgm:prSet presAssocID="{74A764EE-9DE8-432A-96FE-6F171EAC2183}" presName="thickLine" presStyleLbl="alignNode1" presStyleIdx="2" presStyleCnt="6"/>
      <dgm:spPr/>
    </dgm:pt>
    <dgm:pt modelId="{E610B537-0F87-42CC-8C92-9D76D81146A0}" type="pres">
      <dgm:prSet presAssocID="{74A764EE-9DE8-432A-96FE-6F171EAC2183}" presName="horz1" presStyleCnt="0"/>
      <dgm:spPr/>
    </dgm:pt>
    <dgm:pt modelId="{D834B599-E139-4C75-9DBB-4FBBB22054C4}" type="pres">
      <dgm:prSet presAssocID="{74A764EE-9DE8-432A-96FE-6F171EAC2183}" presName="tx1" presStyleLbl="revTx" presStyleIdx="2" presStyleCnt="6"/>
      <dgm:spPr/>
    </dgm:pt>
    <dgm:pt modelId="{59079215-30DE-4D5E-97F8-6D391A289CB9}" type="pres">
      <dgm:prSet presAssocID="{74A764EE-9DE8-432A-96FE-6F171EAC2183}" presName="vert1" presStyleCnt="0"/>
      <dgm:spPr/>
    </dgm:pt>
    <dgm:pt modelId="{FC3655C3-A5CD-7B42-966B-219F431AA605}" type="pres">
      <dgm:prSet presAssocID="{0E53357B-A503-FA40-96C1-8AD968851BAE}" presName="thickLine" presStyleLbl="alignNode1" presStyleIdx="3" presStyleCnt="6"/>
      <dgm:spPr/>
    </dgm:pt>
    <dgm:pt modelId="{1B7CE6CA-559C-1941-9422-D90DC0A89612}" type="pres">
      <dgm:prSet presAssocID="{0E53357B-A503-FA40-96C1-8AD968851BAE}" presName="horz1" presStyleCnt="0"/>
      <dgm:spPr/>
    </dgm:pt>
    <dgm:pt modelId="{2762CDA3-F8BB-AC42-AB20-E9EBAA7E7C9A}" type="pres">
      <dgm:prSet presAssocID="{0E53357B-A503-FA40-96C1-8AD968851BAE}" presName="tx1" presStyleLbl="revTx" presStyleIdx="3" presStyleCnt="6"/>
      <dgm:spPr/>
    </dgm:pt>
    <dgm:pt modelId="{3445EB22-A8F4-7841-927A-49AC7AC92A3A}" type="pres">
      <dgm:prSet presAssocID="{0E53357B-A503-FA40-96C1-8AD968851BAE}" presName="vert1" presStyleCnt="0"/>
      <dgm:spPr/>
    </dgm:pt>
    <dgm:pt modelId="{8B74D230-5D86-3041-8A80-F9BC4292CE12}" type="pres">
      <dgm:prSet presAssocID="{2D004A7B-9358-0545-8181-66992E471DF9}" presName="thickLine" presStyleLbl="alignNode1" presStyleIdx="4" presStyleCnt="6"/>
      <dgm:spPr/>
    </dgm:pt>
    <dgm:pt modelId="{FCB590DA-D50B-0F4F-BA98-5A6D0B1B2D4B}" type="pres">
      <dgm:prSet presAssocID="{2D004A7B-9358-0545-8181-66992E471DF9}" presName="horz1" presStyleCnt="0"/>
      <dgm:spPr/>
    </dgm:pt>
    <dgm:pt modelId="{9CA70F57-ED89-AE49-B58A-E71A290226EB}" type="pres">
      <dgm:prSet presAssocID="{2D004A7B-9358-0545-8181-66992E471DF9}" presName="tx1" presStyleLbl="revTx" presStyleIdx="4" presStyleCnt="6"/>
      <dgm:spPr/>
    </dgm:pt>
    <dgm:pt modelId="{1196A713-DEC6-5E44-B362-3ED4C6F90803}" type="pres">
      <dgm:prSet presAssocID="{2D004A7B-9358-0545-8181-66992E471DF9}" presName="vert1" presStyleCnt="0"/>
      <dgm:spPr/>
    </dgm:pt>
    <dgm:pt modelId="{6A144B6C-AF1B-B043-9D0D-074A901DBEAD}" type="pres">
      <dgm:prSet presAssocID="{97E045F2-1632-8244-BF22-554E9BDCBF7C}" presName="thickLine" presStyleLbl="alignNode1" presStyleIdx="5" presStyleCnt="6"/>
      <dgm:spPr/>
    </dgm:pt>
    <dgm:pt modelId="{BA32A926-02FB-D447-9599-4342DF1C92B2}" type="pres">
      <dgm:prSet presAssocID="{97E045F2-1632-8244-BF22-554E9BDCBF7C}" presName="horz1" presStyleCnt="0"/>
      <dgm:spPr/>
    </dgm:pt>
    <dgm:pt modelId="{DF5485EB-E7AC-FD42-BE3B-EF105BC835AE}" type="pres">
      <dgm:prSet presAssocID="{97E045F2-1632-8244-BF22-554E9BDCBF7C}" presName="tx1" presStyleLbl="revTx" presStyleIdx="5" presStyleCnt="6"/>
      <dgm:spPr/>
    </dgm:pt>
    <dgm:pt modelId="{C6187464-DE61-154E-99BB-F83FDAEEE305}" type="pres">
      <dgm:prSet presAssocID="{97E045F2-1632-8244-BF22-554E9BDCBF7C}" presName="vert1" presStyleCnt="0"/>
      <dgm:spPr/>
    </dgm:pt>
  </dgm:ptLst>
  <dgm:cxnLst>
    <dgm:cxn modelId="{711BF930-B5DA-4821-A9E3-AC2D3B8E2301}" type="presOf" srcId="{A9C6D0E9-4124-4466-B9B7-CDF7C521DE76}" destId="{5F74102D-3072-4E52-B150-7EEDA0A3D1BB}" srcOrd="0" destOrd="0" presId="urn:microsoft.com/office/officeart/2008/layout/LinedList"/>
    <dgm:cxn modelId="{DF602037-5672-124F-BE0B-64A3DEE101AE}" srcId="{7CF33A2E-ABA6-4CC0-B113-D45AFE9B77D2}" destId="{97E045F2-1632-8244-BF22-554E9BDCBF7C}" srcOrd="5" destOrd="0" parTransId="{BC34DD04-E62E-914C-9693-FD1C77939A31}" sibTransId="{409632B8-4544-6F48-996F-644A95DF26FC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1600D15B-EF88-FF48-BC40-7B52FA5D4DD9}" srcId="{7CF33A2E-ABA6-4CC0-B113-D45AFE9B77D2}" destId="{0E53357B-A503-FA40-96C1-8AD968851BAE}" srcOrd="3" destOrd="0" parTransId="{33E890AD-FC27-4F49-8219-E30E96F69060}" sibTransId="{1AE5C041-B597-E048-A844-F77DFEE47D4B}"/>
    <dgm:cxn modelId="{3AAA694C-062C-BC49-B2D1-AB6B72B4EA7A}" type="presOf" srcId="{97E045F2-1632-8244-BF22-554E9BDCBF7C}" destId="{DF5485EB-E7AC-FD42-BE3B-EF105BC835AE}" srcOrd="0" destOrd="0" presId="urn:microsoft.com/office/officeart/2008/layout/LinedList"/>
    <dgm:cxn modelId="{3ED6B754-1379-4951-99C6-0DFF0E739FC5}" type="presOf" srcId="{74A764EE-9DE8-432A-96FE-6F171EAC2183}" destId="{D834B599-E139-4C75-9DBB-4FBBB22054C4}" srcOrd="0" destOrd="0" presId="urn:microsoft.com/office/officeart/2008/layout/LinedList"/>
    <dgm:cxn modelId="{0B7C2E59-05D4-4D72-8DEC-AD08641A7FDE}" srcId="{7CF33A2E-ABA6-4CC0-B113-D45AFE9B77D2}" destId="{FB4F0610-8D22-45CE-83B3-5E0FBB56B2D6}" srcOrd="1" destOrd="0" parTransId="{798202C5-4299-4986-BF28-CDA939F34596}" sibTransId="{41417E81-97AC-4546-B950-C67A5C4A8881}"/>
    <dgm:cxn modelId="{7C13EB5A-25AF-458B-B8CD-4718CC291709}" srcId="{7CF33A2E-ABA6-4CC0-B113-D45AFE9B77D2}" destId="{A9C6D0E9-4124-4466-B9B7-CDF7C521DE76}" srcOrd="0" destOrd="0" parTransId="{F5969705-8F60-4900-B415-9FFC94F7D1A0}" sibTransId="{B5ACD89B-8876-4A5B-94A0-CE5E4E1D3980}"/>
    <dgm:cxn modelId="{91B4F88A-F619-D04D-B037-D97EE77109C4}" srcId="{7CF33A2E-ABA6-4CC0-B113-D45AFE9B77D2}" destId="{2D004A7B-9358-0545-8181-66992E471DF9}" srcOrd="4" destOrd="0" parTransId="{E88DCBFF-B2D0-7849-8D02-93F640D95885}" sibTransId="{62D84924-ADB7-4349-A6FB-6EC95D298BFA}"/>
    <dgm:cxn modelId="{B856BF93-8584-4DDF-BC73-EC66F5D61354}" type="presOf" srcId="{FB4F0610-8D22-45CE-83B3-5E0FBB56B2D6}" destId="{F770AB63-2BCB-4DAB-9E09-23D56BEB674D}" srcOrd="0" destOrd="0" presId="urn:microsoft.com/office/officeart/2008/layout/LinedList"/>
    <dgm:cxn modelId="{307BA0A1-F97C-0840-833F-B1FB6DAA8E8E}" type="presOf" srcId="{0E53357B-A503-FA40-96C1-8AD968851BAE}" destId="{2762CDA3-F8BB-AC42-AB20-E9EBAA7E7C9A}" srcOrd="0" destOrd="0" presId="urn:microsoft.com/office/officeart/2008/layout/LinedList"/>
    <dgm:cxn modelId="{7C6E46BA-D8CF-4285-9705-38347ABC8F3B}" srcId="{7CF33A2E-ABA6-4CC0-B113-D45AFE9B77D2}" destId="{74A764EE-9DE8-432A-96FE-6F171EAC2183}" srcOrd="2" destOrd="0" parTransId="{5D3827B9-0CFD-47D5-B846-E7E021863782}" sibTransId="{5E241133-3050-4AF7-9EFB-53B38B21DBE4}"/>
    <dgm:cxn modelId="{43F9FCCB-6FB0-624C-93BF-96FA2F45D2CD}" type="presOf" srcId="{2D004A7B-9358-0545-8181-66992E471DF9}" destId="{9CA70F57-ED89-AE49-B58A-E71A290226EB}" srcOrd="0" destOrd="0" presId="urn:microsoft.com/office/officeart/2008/layout/LinedList"/>
    <dgm:cxn modelId="{A4526794-6150-421E-A06C-A8BFF1222494}" type="presParOf" srcId="{C144393C-C46A-407D-B9BB-663670DC4BDB}" destId="{6D11891A-3005-4C5B-B97A-AD29316F04E5}" srcOrd="0" destOrd="0" presId="urn:microsoft.com/office/officeart/2008/layout/LinedList"/>
    <dgm:cxn modelId="{7175BF26-68F4-439D-9E77-FE70CE8443A5}" type="presParOf" srcId="{C144393C-C46A-407D-B9BB-663670DC4BDB}" destId="{A5C682F4-5308-4DDF-BF5C-6AB834FC3FAE}" srcOrd="1" destOrd="0" presId="urn:microsoft.com/office/officeart/2008/layout/LinedList"/>
    <dgm:cxn modelId="{ABA48F3F-2EDC-44CB-8AEF-7DE48BCE72CC}" type="presParOf" srcId="{A5C682F4-5308-4DDF-BF5C-6AB834FC3FAE}" destId="{5F74102D-3072-4E52-B150-7EEDA0A3D1BB}" srcOrd="0" destOrd="0" presId="urn:microsoft.com/office/officeart/2008/layout/LinedList"/>
    <dgm:cxn modelId="{292CA894-5E5E-448F-B6B2-1D1EA9577D51}" type="presParOf" srcId="{A5C682F4-5308-4DDF-BF5C-6AB834FC3FAE}" destId="{C2E2C0D8-5862-41CE-A5E8-9830EA683B87}" srcOrd="1" destOrd="0" presId="urn:microsoft.com/office/officeart/2008/layout/LinedList"/>
    <dgm:cxn modelId="{6CB21BD0-194C-4D16-B748-B8918F3AEEEA}" type="presParOf" srcId="{C144393C-C46A-407D-B9BB-663670DC4BDB}" destId="{6815715B-5FD0-494E-9826-998410546D2C}" srcOrd="2" destOrd="0" presId="urn:microsoft.com/office/officeart/2008/layout/LinedList"/>
    <dgm:cxn modelId="{5967F84B-03B8-4AAB-8939-B120290D1C05}" type="presParOf" srcId="{C144393C-C46A-407D-B9BB-663670DC4BDB}" destId="{8F38FBFF-07D3-4F2F-96A5-FA4937592CBF}" srcOrd="3" destOrd="0" presId="urn:microsoft.com/office/officeart/2008/layout/LinedList"/>
    <dgm:cxn modelId="{26486739-E262-4C3E-89B2-1723D7DBA8C9}" type="presParOf" srcId="{8F38FBFF-07D3-4F2F-96A5-FA4937592CBF}" destId="{F770AB63-2BCB-4DAB-9E09-23D56BEB674D}" srcOrd="0" destOrd="0" presId="urn:microsoft.com/office/officeart/2008/layout/LinedList"/>
    <dgm:cxn modelId="{F736A926-A34B-4E00-BC4F-042A0C8087C5}" type="presParOf" srcId="{8F38FBFF-07D3-4F2F-96A5-FA4937592CBF}" destId="{06EA2842-7788-47D1-972A-BFEE6AD3B8FB}" srcOrd="1" destOrd="0" presId="urn:microsoft.com/office/officeart/2008/layout/LinedList"/>
    <dgm:cxn modelId="{1F9EA71C-E8FA-4B0F-AEB2-9CB803EACA55}" type="presParOf" srcId="{C144393C-C46A-407D-B9BB-663670DC4BDB}" destId="{BCB05D99-73AA-4212-BA62-4C9ADE384793}" srcOrd="4" destOrd="0" presId="urn:microsoft.com/office/officeart/2008/layout/LinedList"/>
    <dgm:cxn modelId="{0A4F12AE-E4CA-4569-859A-BCC4C0E4B06D}" type="presParOf" srcId="{C144393C-C46A-407D-B9BB-663670DC4BDB}" destId="{E610B537-0F87-42CC-8C92-9D76D81146A0}" srcOrd="5" destOrd="0" presId="urn:microsoft.com/office/officeart/2008/layout/LinedList"/>
    <dgm:cxn modelId="{428EB17D-FF3D-40DF-B5E8-80CAACBFD191}" type="presParOf" srcId="{E610B537-0F87-42CC-8C92-9D76D81146A0}" destId="{D834B599-E139-4C75-9DBB-4FBBB22054C4}" srcOrd="0" destOrd="0" presId="urn:microsoft.com/office/officeart/2008/layout/LinedList"/>
    <dgm:cxn modelId="{21A280F0-9BDE-4E7E-8ECC-E7E27DB7E8C1}" type="presParOf" srcId="{E610B537-0F87-42CC-8C92-9D76D81146A0}" destId="{59079215-30DE-4D5E-97F8-6D391A289CB9}" srcOrd="1" destOrd="0" presId="urn:microsoft.com/office/officeart/2008/layout/LinedList"/>
    <dgm:cxn modelId="{F8303FA3-A79A-7B4A-AEAF-0EB7BD76945F}" type="presParOf" srcId="{C144393C-C46A-407D-B9BB-663670DC4BDB}" destId="{FC3655C3-A5CD-7B42-966B-219F431AA605}" srcOrd="6" destOrd="0" presId="urn:microsoft.com/office/officeart/2008/layout/LinedList"/>
    <dgm:cxn modelId="{2D874D08-2FAA-2646-86E7-2A534A36447D}" type="presParOf" srcId="{C144393C-C46A-407D-B9BB-663670DC4BDB}" destId="{1B7CE6CA-559C-1941-9422-D90DC0A89612}" srcOrd="7" destOrd="0" presId="urn:microsoft.com/office/officeart/2008/layout/LinedList"/>
    <dgm:cxn modelId="{006CC936-402D-CD47-82A6-1E5A8F88D6D6}" type="presParOf" srcId="{1B7CE6CA-559C-1941-9422-D90DC0A89612}" destId="{2762CDA3-F8BB-AC42-AB20-E9EBAA7E7C9A}" srcOrd="0" destOrd="0" presId="urn:microsoft.com/office/officeart/2008/layout/LinedList"/>
    <dgm:cxn modelId="{740B5967-E5D2-7B4B-AFF7-884EB12528C3}" type="presParOf" srcId="{1B7CE6CA-559C-1941-9422-D90DC0A89612}" destId="{3445EB22-A8F4-7841-927A-49AC7AC92A3A}" srcOrd="1" destOrd="0" presId="urn:microsoft.com/office/officeart/2008/layout/LinedList"/>
    <dgm:cxn modelId="{B1D83FDB-10D4-8746-93FF-A672116DBCBB}" type="presParOf" srcId="{C144393C-C46A-407D-B9BB-663670DC4BDB}" destId="{8B74D230-5D86-3041-8A80-F9BC4292CE12}" srcOrd="8" destOrd="0" presId="urn:microsoft.com/office/officeart/2008/layout/LinedList"/>
    <dgm:cxn modelId="{2EEA042F-8043-CF4B-ACDD-9E88E3C4BC06}" type="presParOf" srcId="{C144393C-C46A-407D-B9BB-663670DC4BDB}" destId="{FCB590DA-D50B-0F4F-BA98-5A6D0B1B2D4B}" srcOrd="9" destOrd="0" presId="urn:microsoft.com/office/officeart/2008/layout/LinedList"/>
    <dgm:cxn modelId="{D262040F-B2F6-F24B-BC41-7C999E02824F}" type="presParOf" srcId="{FCB590DA-D50B-0F4F-BA98-5A6D0B1B2D4B}" destId="{9CA70F57-ED89-AE49-B58A-E71A290226EB}" srcOrd="0" destOrd="0" presId="urn:microsoft.com/office/officeart/2008/layout/LinedList"/>
    <dgm:cxn modelId="{67957E7D-8586-544A-936B-6D71E962C0C4}" type="presParOf" srcId="{FCB590DA-D50B-0F4F-BA98-5A6D0B1B2D4B}" destId="{1196A713-DEC6-5E44-B362-3ED4C6F90803}" srcOrd="1" destOrd="0" presId="urn:microsoft.com/office/officeart/2008/layout/LinedList"/>
    <dgm:cxn modelId="{4A207E5F-F3C6-594B-BCE4-8D9A1B5DA035}" type="presParOf" srcId="{C144393C-C46A-407D-B9BB-663670DC4BDB}" destId="{6A144B6C-AF1B-B043-9D0D-074A901DBEAD}" srcOrd="10" destOrd="0" presId="urn:microsoft.com/office/officeart/2008/layout/LinedList"/>
    <dgm:cxn modelId="{8236158F-61D0-5A46-B156-D13426431ACF}" type="presParOf" srcId="{C144393C-C46A-407D-B9BB-663670DC4BDB}" destId="{BA32A926-02FB-D447-9599-4342DF1C92B2}" srcOrd="11" destOrd="0" presId="urn:microsoft.com/office/officeart/2008/layout/LinedList"/>
    <dgm:cxn modelId="{C7C32429-00B7-0E48-A366-1423B459FD4A}" type="presParOf" srcId="{BA32A926-02FB-D447-9599-4342DF1C92B2}" destId="{DF5485EB-E7AC-FD42-BE3B-EF105BC835AE}" srcOrd="0" destOrd="0" presId="urn:microsoft.com/office/officeart/2008/layout/LinedList"/>
    <dgm:cxn modelId="{1D23C678-8254-EA44-984B-83500F1CCBEE}" type="presParOf" srcId="{BA32A926-02FB-D447-9599-4342DF1C92B2}" destId="{C6187464-DE61-154E-99BB-F83FDAEEE3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март 2024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1891A-3005-4C5B-B97A-AD29316F04E5}">
      <dsp:nvSpPr>
        <dsp:cNvPr id="0" name=""/>
        <dsp:cNvSpPr/>
      </dsp:nvSpPr>
      <dsp:spPr>
        <a:xfrm>
          <a:off x="0" y="2390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74102D-3072-4E52-B150-7EEDA0A3D1BB}">
      <dsp:nvSpPr>
        <dsp:cNvPr id="0" name=""/>
        <dsp:cNvSpPr/>
      </dsp:nvSpPr>
      <dsp:spPr>
        <a:xfrm>
          <a:off x="0" y="2390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Промывка клапанов системы дренажного водоотведения в паркинге</a:t>
          </a:r>
        </a:p>
      </dsp:txBody>
      <dsp:txXfrm>
        <a:off x="0" y="2390"/>
        <a:ext cx="8369779" cy="815018"/>
      </dsp:txXfrm>
    </dsp:sp>
    <dsp:sp modelId="{6815715B-5FD0-494E-9826-998410546D2C}">
      <dsp:nvSpPr>
        <dsp:cNvPr id="0" name=""/>
        <dsp:cNvSpPr/>
      </dsp:nvSpPr>
      <dsp:spPr>
        <a:xfrm>
          <a:off x="0" y="817408"/>
          <a:ext cx="8369779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70AB63-2BCB-4DAB-9E09-23D56BEB674D}">
      <dsp:nvSpPr>
        <dsp:cNvPr id="0" name=""/>
        <dsp:cNvSpPr/>
      </dsp:nvSpPr>
      <dsp:spPr>
        <a:xfrm>
          <a:off x="0" y="817408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Регулировка графика работы уличного освещения</a:t>
          </a:r>
        </a:p>
      </dsp:txBody>
      <dsp:txXfrm>
        <a:off x="0" y="817408"/>
        <a:ext cx="8369779" cy="815018"/>
      </dsp:txXfrm>
    </dsp:sp>
    <dsp:sp modelId="{BCB05D99-73AA-4212-BA62-4C9ADE384793}">
      <dsp:nvSpPr>
        <dsp:cNvPr id="0" name=""/>
        <dsp:cNvSpPr/>
      </dsp:nvSpPr>
      <dsp:spPr>
        <a:xfrm>
          <a:off x="0" y="1632426"/>
          <a:ext cx="8369779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34B599-E139-4C75-9DBB-4FBBB22054C4}">
      <dsp:nvSpPr>
        <dsp:cNvPr id="0" name=""/>
        <dsp:cNvSpPr/>
      </dsp:nvSpPr>
      <dsp:spPr>
        <a:xfrm>
          <a:off x="0" y="1632426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Ремонт шлагбаума въезда на придомовую территорию</a:t>
          </a:r>
        </a:p>
      </dsp:txBody>
      <dsp:txXfrm>
        <a:off x="0" y="1632426"/>
        <a:ext cx="8369779" cy="815018"/>
      </dsp:txXfrm>
    </dsp:sp>
    <dsp:sp modelId="{FC3655C3-A5CD-7B42-966B-219F431AA605}">
      <dsp:nvSpPr>
        <dsp:cNvPr id="0" name=""/>
        <dsp:cNvSpPr/>
      </dsp:nvSpPr>
      <dsp:spPr>
        <a:xfrm>
          <a:off x="0" y="2447445"/>
          <a:ext cx="8369779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62CDA3-F8BB-AC42-AB20-E9EBAA7E7C9A}">
      <dsp:nvSpPr>
        <dsp:cNvPr id="0" name=""/>
        <dsp:cNvSpPr/>
      </dsp:nvSpPr>
      <dsp:spPr>
        <a:xfrm>
          <a:off x="0" y="2447445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Прочистка и протяжка </a:t>
          </a:r>
          <a:r>
            <a:rPr lang="ru-RU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концевиков</a:t>
          </a: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 в ГРЩ и ВРУ</a:t>
          </a:r>
        </a:p>
      </dsp:txBody>
      <dsp:txXfrm>
        <a:off x="0" y="2447445"/>
        <a:ext cx="8369779" cy="815018"/>
      </dsp:txXfrm>
    </dsp:sp>
    <dsp:sp modelId="{8B74D230-5D86-3041-8A80-F9BC4292CE12}">
      <dsp:nvSpPr>
        <dsp:cNvPr id="0" name=""/>
        <dsp:cNvSpPr/>
      </dsp:nvSpPr>
      <dsp:spPr>
        <a:xfrm>
          <a:off x="0" y="3262463"/>
          <a:ext cx="8369779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A70F57-ED89-AE49-B58A-E71A290226EB}">
      <dsp:nvSpPr>
        <dsp:cNvPr id="0" name=""/>
        <dsp:cNvSpPr/>
      </dsp:nvSpPr>
      <dsp:spPr>
        <a:xfrm>
          <a:off x="0" y="3262463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Обслуживание системы видеонаблюдения </a:t>
          </a:r>
        </a:p>
      </dsp:txBody>
      <dsp:txXfrm>
        <a:off x="0" y="3262463"/>
        <a:ext cx="8369779" cy="815018"/>
      </dsp:txXfrm>
    </dsp:sp>
    <dsp:sp modelId="{6A144B6C-AF1B-B043-9D0D-074A901DBEAD}">
      <dsp:nvSpPr>
        <dsp:cNvPr id="0" name=""/>
        <dsp:cNvSpPr/>
      </dsp:nvSpPr>
      <dsp:spPr>
        <a:xfrm>
          <a:off x="0" y="4077481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5485EB-E7AC-FD42-BE3B-EF105BC835AE}">
      <dsp:nvSpPr>
        <dsp:cNvPr id="0" name=""/>
        <dsp:cNvSpPr/>
      </dsp:nvSpPr>
      <dsp:spPr>
        <a:xfrm>
          <a:off x="0" y="4077481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Проверка работоспособности системы пожарной безопасности в помещении </a:t>
          </a: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VIII</a:t>
          </a:r>
          <a:endParaRPr lang="ru-RU" sz="19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T NORMS"/>
            <a:ea typeface="+mn-ea"/>
            <a:cs typeface="+mn-cs"/>
          </a:endParaRPr>
        </a:p>
      </dsp:txBody>
      <dsp:txXfrm>
        <a:off x="0" y="4077481"/>
        <a:ext cx="8369779" cy="815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Март 2024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379C5-27AB-4180-AE43-59969FD9DBE0}"/>
              </a:ext>
            </a:extLst>
          </p:cNvPr>
          <p:cNvSpPr txBox="1"/>
          <p:nvPr/>
        </p:nvSpPr>
        <p:spPr>
          <a:xfrm>
            <a:off x="526774" y="1268083"/>
            <a:ext cx="605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аварийных заявок не поступало </a:t>
            </a:r>
          </a:p>
        </p:txBody>
      </p:sp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342649"/>
              </p:ext>
            </p:extLst>
          </p:nvPr>
        </p:nvGraphicFramePr>
        <p:xfrm>
          <a:off x="509322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2024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март 2024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7 419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2 479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511458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В марте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980341"/>
              </p:ext>
            </p:extLst>
          </p:nvPr>
        </p:nvGraphicFramePr>
        <p:xfrm>
          <a:off x="387111" y="2113629"/>
          <a:ext cx="8369778" cy="158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Протирка дверей в технические помещения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№№ -1, -2 этаж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Мытье и сушка ковриков кабин лифтов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Подъезде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69750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36D75E5-D4BD-7758-B4BB-644DD8419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627916"/>
              </p:ext>
            </p:extLst>
          </p:nvPr>
        </p:nvGraphicFramePr>
        <p:xfrm>
          <a:off x="396000" y="3696856"/>
          <a:ext cx="8369778" cy="558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094024110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696935427"/>
                    </a:ext>
                  </a:extLst>
                </a:gridCol>
              </a:tblGrid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Протирка светильников и радиаторов на лестницах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Подъезде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756904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C8FD017-2071-8398-1113-2D6E83A1B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835692"/>
              </p:ext>
            </p:extLst>
          </p:nvPr>
        </p:nvGraphicFramePr>
        <p:xfrm>
          <a:off x="396000" y="4255021"/>
          <a:ext cx="8369778" cy="558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094024110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696935427"/>
                    </a:ext>
                  </a:extLst>
                </a:gridCol>
              </a:tblGrid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Сухое удаление пыли с трубопроводов и ПК в паркинге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№№ -1, -2 этаж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756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630534"/>
              </p:ext>
            </p:extLst>
          </p:nvPr>
        </p:nvGraphicFramePr>
        <p:xfrm>
          <a:off x="605338" y="1275595"/>
          <a:ext cx="8098715" cy="430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28303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Март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37 552 712,56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713 500,74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09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38 266 213,30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1 211 315,5</a:t>
                      </a:r>
                      <a:r>
                        <a:rPr lang="ru-RU" dirty="0">
                          <a:effectLst/>
                        </a:rPr>
                        <a:t>₽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788586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916832-92A1-4C3C-9A85-E5A0F99A64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3636000"/>
            <a:ext cx="1647000" cy="2196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5CD389-215D-4913-88C9-BBBA3DCB03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3636000"/>
            <a:ext cx="1647000" cy="2196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513D18-B97E-42D0-8B2A-70F684AB2A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0" y="3636000"/>
            <a:ext cx="1647000" cy="2196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A2C16F-CDF8-43DD-8D7A-A4D6231123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36000"/>
            <a:ext cx="1647000" cy="2196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022EFE6-90D8-41AD-9E83-3294261586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1083319"/>
            <a:ext cx="1647000" cy="2196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A10A18E-1FB2-4746-8EA4-686B792F64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1083319"/>
            <a:ext cx="1647000" cy="2196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6E71213-3346-4948-9DD8-3FD4A26DA2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83319"/>
            <a:ext cx="1641509" cy="2196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BFCF1FD-90F8-4820-A99C-FBEADC92BE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0" y="1083319"/>
            <a:ext cx="1647000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Генеральная уборка технических шкафов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AEF268-8BB5-4AED-931F-AE8904420A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00000"/>
            <a:ext cx="2025000" cy="270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A7C8AD-80B5-46EC-957B-9F892CD0DC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800000"/>
            <a:ext cx="2025000" cy="27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24E936-AD09-4176-B7A8-5088569413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0" y="1800000"/>
            <a:ext cx="2025000" cy="270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F86DEC-0D84-43F4-9228-6D2AF9B91F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00" y="1800000"/>
            <a:ext cx="2025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0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фильтров приточно-вытяжной системы вентиляции 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C8F097-13A2-43CF-BFB5-F59117280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605269"/>
            <a:ext cx="3278356" cy="32783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377139-6AA9-4134-B809-0AED0AFDF0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00" y="1605269"/>
            <a:ext cx="3278356" cy="327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2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200" b="1" dirty="0">
                <a:solidFill>
                  <a:srgbClr val="D8843B"/>
                </a:solidFill>
                <a:latin typeface="TT NORMS"/>
                <a:cs typeface="Calibri Light"/>
              </a:rPr>
              <a:t>Уборка горизонтальных поверхностей выше 2м.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DCD25D-26AA-4EDB-9448-7C0238E857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0" y="1858996"/>
            <a:ext cx="2031750" cy="270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47B539B-531D-4F7C-8119-C6E6E8AACA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1858996"/>
            <a:ext cx="2031750" cy="270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05E9656-BB06-4F93-8EDE-371C191CE7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1858996"/>
            <a:ext cx="2031750" cy="270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EC13F82-D024-4692-BA54-EFF67FAE24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62772"/>
            <a:ext cx="203175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1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405685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60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68179" y="1217484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124617"/>
              </p:ext>
            </p:extLst>
          </p:nvPr>
        </p:nvGraphicFramePr>
        <p:xfrm>
          <a:off x="368179" y="2340000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март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222м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72,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222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72,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475318" y="1747251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март 2024 года выполнили </a:t>
            </a:r>
            <a:r>
              <a:rPr lang="en-US" dirty="0">
                <a:latin typeface="TT NORMS"/>
              </a:rPr>
              <a:t>527</a:t>
            </a:r>
            <a:r>
              <a:rPr lang="ru-RU" dirty="0">
                <a:latin typeface="TT NORMS"/>
              </a:rPr>
              <a:t>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541031"/>
              </p:ext>
            </p:extLst>
          </p:nvPr>
        </p:nvGraphicFramePr>
        <p:xfrm>
          <a:off x="475318" y="2328574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март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1 494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1 562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7628</TotalTime>
  <Words>457</Words>
  <Application>Microsoft Office PowerPoint</Application>
  <PresentationFormat>Экран (4:3)</PresentationFormat>
  <Paragraphs>95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Nikita Andreev</cp:lastModifiedBy>
  <cp:revision>390</cp:revision>
  <dcterms:created xsi:type="dcterms:W3CDTF">2022-01-28T09:16:54Z</dcterms:created>
  <dcterms:modified xsi:type="dcterms:W3CDTF">2024-04-09T19:44:52Z</dcterms:modified>
</cp:coreProperties>
</file>