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8" r:id="rId4"/>
    <p:sldId id="261" r:id="rId5"/>
    <p:sldId id="259" r:id="rId6"/>
    <p:sldId id="269" r:id="rId7"/>
    <p:sldId id="270" r:id="rId8"/>
    <p:sldId id="275" r:id="rId9"/>
    <p:sldId id="278" r:id="rId10"/>
    <p:sldId id="274" r:id="rId11"/>
    <p:sldId id="266" r:id="rId12"/>
    <p:sldId id="268" r:id="rId13"/>
    <p:sldId id="265" r:id="rId14"/>
    <p:sldId id="263" r:id="rId15"/>
    <p:sldId id="2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296A72-3D67-4F3D-9C8A-6F72A44CA0B3}" v="183" dt="2021-09-07T11:30:35.8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2274" y="10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лександра  Шишкова" userId="eef2855d-6d2a-495a-868b-d7a8ff178bc4" providerId="ADAL" clId="{9A047394-6B1F-4622-B83A-5322808E1694}"/>
    <pc:docChg chg="undo redo custSel addSld delSld modSld addSection delSection">
      <pc:chgData name="Александра  Шишкова" userId="eef2855d-6d2a-495a-868b-d7a8ff178bc4" providerId="ADAL" clId="{9A047394-6B1F-4622-B83A-5322808E1694}" dt="2021-07-13T11:13:00.803" v="1187" actId="20577"/>
      <pc:docMkLst>
        <pc:docMk/>
      </pc:docMkLst>
      <pc:sldChg chg="modSp mod">
        <pc:chgData name="Александра  Шишкова" userId="eef2855d-6d2a-495a-868b-d7a8ff178bc4" providerId="ADAL" clId="{9A047394-6B1F-4622-B83A-5322808E1694}" dt="2021-07-06T06:52:18.423" v="953" actId="207"/>
        <pc:sldMkLst>
          <pc:docMk/>
          <pc:sldMk cId="223608102" sldId="256"/>
        </pc:sldMkLst>
        <pc:spChg chg="mod">
          <ac:chgData name="Александра  Шишкова" userId="eef2855d-6d2a-495a-868b-d7a8ff178bc4" providerId="ADAL" clId="{9A047394-6B1F-4622-B83A-5322808E1694}" dt="2021-07-06T06:52:15.731" v="952" actId="207"/>
          <ac:spMkLst>
            <pc:docMk/>
            <pc:sldMk cId="223608102" sldId="256"/>
            <ac:spMk id="2" creationId="{1ABE9CE3-41F6-4CAB-9D71-868F2662147E}"/>
          </ac:spMkLst>
        </pc:spChg>
        <pc:spChg chg="mod">
          <ac:chgData name="Александра  Шишкова" userId="eef2855d-6d2a-495a-868b-d7a8ff178bc4" providerId="ADAL" clId="{9A047394-6B1F-4622-B83A-5322808E1694}" dt="2021-07-06T06:52:18.423" v="953" actId="207"/>
          <ac:spMkLst>
            <pc:docMk/>
            <pc:sldMk cId="223608102" sldId="256"/>
            <ac:spMk id="3" creationId="{2430DE21-102A-4E07-B771-6B7C6037EB38}"/>
          </ac:spMkLst>
        </pc:spChg>
      </pc:sldChg>
      <pc:sldChg chg="addSp delSp modSp mod setBg modClrScheme chgLayout">
        <pc:chgData name="Александра  Шишкова" userId="eef2855d-6d2a-495a-868b-d7a8ff178bc4" providerId="ADAL" clId="{9A047394-6B1F-4622-B83A-5322808E1694}" dt="2021-07-06T09:35:09.603" v="1169" actId="14100"/>
        <pc:sldMkLst>
          <pc:docMk/>
          <pc:sldMk cId="612221995" sldId="257"/>
        </pc:sldMkLst>
        <pc:spChg chg="mod ord">
          <ac:chgData name="Александра  Шишкова" userId="eef2855d-6d2a-495a-868b-d7a8ff178bc4" providerId="ADAL" clId="{9A047394-6B1F-4622-B83A-5322808E1694}" dt="2021-07-06T09:16:53.720" v="1102" actId="700"/>
          <ac:spMkLst>
            <pc:docMk/>
            <pc:sldMk cId="612221995" sldId="257"/>
            <ac:spMk id="2" creationId="{17C2CE42-E93C-4A8F-82B0-AD81690D83D4}"/>
          </ac:spMkLst>
        </pc:spChg>
        <pc:spChg chg="add del mod">
          <ac:chgData name="Александра  Шишкова" userId="eef2855d-6d2a-495a-868b-d7a8ff178bc4" providerId="ADAL" clId="{9A047394-6B1F-4622-B83A-5322808E1694}" dt="2021-07-05T14:38:25.277" v="191" actId="767"/>
          <ac:spMkLst>
            <pc:docMk/>
            <pc:sldMk cId="612221995" sldId="257"/>
            <ac:spMk id="3" creationId="{78D2F695-11EE-449B-A741-F7553FD79534}"/>
          </ac:spMkLst>
        </pc:spChg>
        <pc:spChg chg="add del mod ord">
          <ac:chgData name="Александра  Шишкова" userId="eef2855d-6d2a-495a-868b-d7a8ff178bc4" providerId="ADAL" clId="{9A047394-6B1F-4622-B83A-5322808E1694}" dt="2021-07-06T09:15:34.574" v="1091" actId="700"/>
          <ac:spMkLst>
            <pc:docMk/>
            <pc:sldMk cId="612221995" sldId="257"/>
            <ac:spMk id="3" creationId="{E8A3D3B4-D0BF-4971-B5F1-607012AD8BCD}"/>
          </ac:spMkLst>
        </pc:spChg>
        <pc:spChg chg="add del mod ord">
          <ac:chgData name="Александра  Шишкова" userId="eef2855d-6d2a-495a-868b-d7a8ff178bc4" providerId="ADAL" clId="{9A047394-6B1F-4622-B83A-5322808E1694}" dt="2021-07-06T09:15:34.574" v="1091" actId="700"/>
          <ac:spMkLst>
            <pc:docMk/>
            <pc:sldMk cId="612221995" sldId="257"/>
            <ac:spMk id="4" creationId="{BDA51E1B-67BF-45A7-8A73-A9DE918534DB}"/>
          </ac:spMkLst>
        </pc:spChg>
        <pc:spChg chg="add mod">
          <ac:chgData name="Александра  Шишкова" userId="eef2855d-6d2a-495a-868b-d7a8ff178bc4" providerId="ADAL" clId="{9A047394-6B1F-4622-B83A-5322808E1694}" dt="2021-07-06T09:35:09.603" v="1169" actId="14100"/>
          <ac:spMkLst>
            <pc:docMk/>
            <pc:sldMk cId="612221995" sldId="257"/>
            <ac:spMk id="5" creationId="{C9B457AE-9E18-4C1D-9998-3F6C3D6930FC}"/>
          </ac:spMkLst>
        </pc:spChg>
        <pc:graphicFrameChg chg="mod ord modGraphic">
          <ac:chgData name="Александра  Шишкова" userId="eef2855d-6d2a-495a-868b-d7a8ff178bc4" providerId="ADAL" clId="{9A047394-6B1F-4622-B83A-5322808E1694}" dt="2021-07-06T09:19:27.617" v="1110" actId="14100"/>
          <ac:graphicFrameMkLst>
            <pc:docMk/>
            <pc:sldMk cId="612221995" sldId="257"/>
            <ac:graphicFrameMk id="14" creationId="{2561EF3E-1163-4075-9F9B-C8C184098671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3:38.260" v="106" actId="478"/>
          <ac:picMkLst>
            <pc:docMk/>
            <pc:sldMk cId="612221995" sldId="257"/>
            <ac:picMk id="4" creationId="{BDFA6D77-6B50-4247-ACE6-A66C24E63797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3:38.783" v="107"/>
          <ac:picMkLst>
            <pc:docMk/>
            <pc:sldMk cId="612221995" sldId="257"/>
            <ac:picMk id="6" creationId="{E082747F-5333-455B-AA47-47B1410AB44D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8:27.374" v="193" actId="478"/>
          <ac:picMkLst>
            <pc:docMk/>
            <pc:sldMk cId="612221995" sldId="257"/>
            <ac:picMk id="24" creationId="{C9910E10-8546-49AC-A952-9E1695173165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05T14:49:17.603" v="245" actId="14100"/>
        <pc:sldMkLst>
          <pc:docMk/>
          <pc:sldMk cId="3191643358" sldId="258"/>
        </pc:sldMkLst>
        <pc:spChg chg="mod">
          <ac:chgData name="Александра  Шишкова" userId="eef2855d-6d2a-495a-868b-d7a8ff178bc4" providerId="ADAL" clId="{9A047394-6B1F-4622-B83A-5322808E1694}" dt="2021-07-05T14:49:17.603" v="245" actId="14100"/>
          <ac:spMkLst>
            <pc:docMk/>
            <pc:sldMk cId="3191643358" sldId="258"/>
            <ac:spMk id="3" creationId="{2C12B30C-F9FE-47E7-9E2F-049D989A8116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191643358" sldId="258"/>
            <ac:spMk id="5" creationId="{75DEA49A-9BAA-46DD-8B3E-207115784AC3}"/>
          </ac:spMkLst>
        </pc:spChg>
        <pc:picChg chg="del">
          <ac:chgData name="Александра  Шишкова" userId="eef2855d-6d2a-495a-868b-d7a8ff178bc4" providerId="ADAL" clId="{9A047394-6B1F-4622-B83A-5322808E1694}" dt="2021-07-05T14:33:50.948" v="110" actId="478"/>
          <ac:picMkLst>
            <pc:docMk/>
            <pc:sldMk cId="3191643358" sldId="258"/>
            <ac:picMk id="4" creationId="{582BEFC5-F178-42D9-A6E3-476D36BD5B4B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3:51.290" v="111"/>
          <ac:picMkLst>
            <pc:docMk/>
            <pc:sldMk cId="3191643358" sldId="258"/>
            <ac:picMk id="9" creationId="{7372E7AA-2117-438E-BC95-B844D183B168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05T14:50:16.955" v="254" actId="1076"/>
        <pc:sldMkLst>
          <pc:docMk/>
          <pc:sldMk cId="4163915433" sldId="259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4163915433" sldId="259"/>
            <ac:spMk id="2" creationId="{ACF21B82-89B1-47C2-B11C-F7AA655F8583}"/>
          </ac:spMkLst>
        </pc:spChg>
        <pc:spChg chg="mod ord">
          <ac:chgData name="Александра  Шишкова" userId="eef2855d-6d2a-495a-868b-d7a8ff178bc4" providerId="ADAL" clId="{9A047394-6B1F-4622-B83A-5322808E1694}" dt="2021-07-05T14:49:56.824" v="250" actId="1076"/>
          <ac:spMkLst>
            <pc:docMk/>
            <pc:sldMk cId="4163915433" sldId="259"/>
            <ac:spMk id="3" creationId="{9E4BE471-80A9-4410-8447-DE84707EA4FF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4163915433" sldId="259"/>
            <ac:spMk id="4" creationId="{1DFB405F-726F-40AB-BD3F-FC4A4BCD8B85}"/>
          </ac:spMkLst>
        </pc:spChg>
        <pc:spChg chg="add del">
          <ac:chgData name="Александра  Шишкова" userId="eef2855d-6d2a-495a-868b-d7a8ff178bc4" providerId="ADAL" clId="{9A047394-6B1F-4622-B83A-5322808E1694}" dt="2021-07-05T14:21:36.154" v="15" actId="26606"/>
          <ac:spMkLst>
            <pc:docMk/>
            <pc:sldMk cId="4163915433" sldId="259"/>
            <ac:spMk id="35" creationId="{A1DFCBE5-52C1-48A9-89CF-E7D68CCA1620}"/>
          </ac:spMkLst>
        </pc:spChg>
        <pc:spChg chg="add del">
          <ac:chgData name="Александра  Шишкова" userId="eef2855d-6d2a-495a-868b-d7a8ff178bc4" providerId="ADAL" clId="{9A047394-6B1F-4622-B83A-5322808E1694}" dt="2021-07-05T14:21:36.154" v="15" actId="26606"/>
          <ac:spMkLst>
            <pc:docMk/>
            <pc:sldMk cId="4163915433" sldId="259"/>
            <ac:spMk id="36" creationId="{EB17C8F6-D357-4254-BBAC-96B01EEBE162}"/>
          </ac:spMkLst>
        </pc:spChg>
        <pc:picChg chg="mod">
          <ac:chgData name="Александра  Шишкова" userId="eef2855d-6d2a-495a-868b-d7a8ff178bc4" providerId="ADAL" clId="{9A047394-6B1F-4622-B83A-5322808E1694}" dt="2021-07-05T14:50:16.955" v="254" actId="1076"/>
          <ac:picMkLst>
            <pc:docMk/>
            <pc:sldMk cId="4163915433" sldId="259"/>
            <ac:picMk id="5" creationId="{51AB7DAC-A20A-4B68-B084-4F1278270919}"/>
          </ac:picMkLst>
        </pc:picChg>
        <pc:picChg chg="mod ord">
          <ac:chgData name="Александра  Шишкова" userId="eef2855d-6d2a-495a-868b-d7a8ff178bc4" providerId="ADAL" clId="{9A047394-6B1F-4622-B83A-5322808E1694}" dt="2021-07-05T14:50:05.051" v="251" actId="1076"/>
          <ac:picMkLst>
            <pc:docMk/>
            <pc:sldMk cId="4163915433" sldId="259"/>
            <ac:picMk id="7" creationId="{703FEAF1-0B9E-45F9-952F-A5E74599C49A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05.697" v="117"/>
          <ac:picMkLst>
            <pc:docMk/>
            <pc:sldMk cId="4163915433" sldId="259"/>
            <ac:picMk id="11" creationId="{B9D26323-CE2E-4BFA-BE7A-BC0A002B5D57}"/>
          </ac:picMkLst>
        </pc:picChg>
        <pc:picChg chg="mod">
          <ac:chgData name="Александра  Шишкова" userId="eef2855d-6d2a-495a-868b-d7a8ff178bc4" providerId="ADAL" clId="{9A047394-6B1F-4622-B83A-5322808E1694}" dt="2021-07-05T14:50:11.172" v="253" actId="1076"/>
          <ac:picMkLst>
            <pc:docMk/>
            <pc:sldMk cId="4163915433" sldId="259"/>
            <ac:picMk id="17" creationId="{5F8F0F12-F957-4049-96F3-7B8C55F6032B}"/>
          </ac:picMkLst>
        </pc:picChg>
        <pc:picChg chg="del mod">
          <ac:chgData name="Александра  Шишкова" userId="eef2855d-6d2a-495a-868b-d7a8ff178bc4" providerId="ADAL" clId="{9A047394-6B1F-4622-B83A-5322808E1694}" dt="2021-07-05T14:34:05.244" v="116" actId="478"/>
          <ac:picMkLst>
            <pc:docMk/>
            <pc:sldMk cId="4163915433" sldId="259"/>
            <ac:picMk id="37" creationId="{4B15A2E3-3A34-45F2-AA91-C74EC04CCD56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05T14:41:51.545" v="206"/>
        <pc:sldMkLst>
          <pc:docMk/>
          <pc:sldMk cId="2853911720" sldId="260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853911720" sldId="260"/>
            <ac:spMk id="2" creationId="{DF45005D-7A61-4941-B3C1-7289EA66D7A7}"/>
          </ac:spMkLst>
        </pc:spChg>
        <pc:spChg chg="mod">
          <ac:chgData name="Александра  Шишкова" userId="eef2855d-6d2a-495a-868b-d7a8ff178bc4" providerId="ADAL" clId="{9A047394-6B1F-4622-B83A-5322808E1694}" dt="2021-07-05T14:40:40.951" v="201" actId="1076"/>
          <ac:spMkLst>
            <pc:docMk/>
            <pc:sldMk cId="2853911720" sldId="260"/>
            <ac:spMk id="3" creationId="{55C866D0-B027-4D17-9162-71E9BC021287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853911720" sldId="260"/>
            <ac:spMk id="4" creationId="{27BAE3EB-693B-4BF9-B823-7824BD6A346F}"/>
          </ac:spMkLst>
        </pc:spChg>
        <pc:picChg chg="mod">
          <ac:chgData name="Александра  Шишкова" userId="eef2855d-6d2a-495a-868b-d7a8ff178bc4" providerId="ADAL" clId="{9A047394-6B1F-4622-B83A-5322808E1694}" dt="2021-07-05T14:33:19.087" v="104" actId="1076"/>
          <ac:picMkLst>
            <pc:docMk/>
            <pc:sldMk cId="2853911720" sldId="260"/>
            <ac:picMk id="5" creationId="{C277CD87-CED6-4912-A135-BA34EABD752E}"/>
          </ac:picMkLst>
        </pc:picChg>
        <pc:picChg chg="mod">
          <ac:chgData name="Александра  Шишкова" userId="eef2855d-6d2a-495a-868b-d7a8ff178bc4" providerId="ADAL" clId="{9A047394-6B1F-4622-B83A-5322808E1694}" dt="2021-07-05T14:32:43.055" v="103" actId="1076"/>
          <ac:picMkLst>
            <pc:docMk/>
            <pc:sldMk cId="2853911720" sldId="260"/>
            <ac:picMk id="7" creationId="{79C25880-37A3-4B8E-9159-D2B1D950507C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26:41.536" v="63" actId="478"/>
          <ac:picMkLst>
            <pc:docMk/>
            <pc:sldMk cId="2853911720" sldId="260"/>
            <ac:picMk id="8" creationId="{4D14A2C3-E041-47E7-AC09-571371221860}"/>
          </ac:picMkLst>
        </pc:picChg>
        <pc:picChg chg="mod">
          <ac:chgData name="Александра  Шишкова" userId="eef2855d-6d2a-495a-868b-d7a8ff178bc4" providerId="ADAL" clId="{9A047394-6B1F-4622-B83A-5322808E1694}" dt="2021-07-05T14:32:38.826" v="102" actId="1076"/>
          <ac:picMkLst>
            <pc:docMk/>
            <pc:sldMk cId="2853911720" sldId="260"/>
            <ac:picMk id="9" creationId="{B94CB878-E97A-47B4-84DE-12DA41B1B73F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29:49.010" v="67" actId="478"/>
          <ac:picMkLst>
            <pc:docMk/>
            <pc:sldMk cId="2853911720" sldId="260"/>
            <ac:picMk id="11" creationId="{897FEC3A-E075-40B1-B675-14780A55DFD0}"/>
          </ac:picMkLst>
        </pc:picChg>
        <pc:picChg chg="mod">
          <ac:chgData name="Александра  Шишкова" userId="eef2855d-6d2a-495a-868b-d7a8ff178bc4" providerId="ADAL" clId="{9A047394-6B1F-4622-B83A-5322808E1694}" dt="2021-07-05T14:33:24.823" v="105" actId="1076"/>
          <ac:picMkLst>
            <pc:docMk/>
            <pc:sldMk cId="2853911720" sldId="260"/>
            <ac:picMk id="13" creationId="{C631E124-582A-4BFB-B0AD-E37C3EA6A0F9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2:36.758" v="101" actId="1076"/>
          <ac:picMkLst>
            <pc:docMk/>
            <pc:sldMk cId="2853911720" sldId="260"/>
            <ac:picMk id="14" creationId="{BBA7A02F-A403-4DCA-AAB3-D5CADAF5C4E3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1:46.035" v="86" actId="478"/>
          <ac:picMkLst>
            <pc:docMk/>
            <pc:sldMk cId="2853911720" sldId="260"/>
            <ac:picMk id="16" creationId="{625C992C-9CF9-44EA-85DF-748BBBF20A7A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2:30.879" v="100" actId="1076"/>
          <ac:picMkLst>
            <pc:docMk/>
            <pc:sldMk cId="2853911720" sldId="260"/>
            <ac:picMk id="18" creationId="{AF351888-CFD7-4A8E-B896-41577F69A3C9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3:57.767" v="113"/>
          <ac:picMkLst>
            <pc:docMk/>
            <pc:sldMk cId="2853911720" sldId="260"/>
            <ac:picMk id="20" creationId="{06D07539-F06B-4FC2-B056-EA36547283A0}"/>
          </ac:picMkLst>
        </pc:picChg>
        <pc:picChg chg="del">
          <ac:chgData name="Александра  Шишкова" userId="eef2855d-6d2a-495a-868b-d7a8ff178bc4" providerId="ADAL" clId="{9A047394-6B1F-4622-B83A-5322808E1694}" dt="2021-07-05T14:33:57.412" v="112" actId="478"/>
          <ac:picMkLst>
            <pc:docMk/>
            <pc:sldMk cId="2853911720" sldId="260"/>
            <ac:picMk id="25" creationId="{846CEBC1-95C4-4714-8D59-B3A1C0A939E3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05T14:49:46.735" v="249" actId="14100"/>
        <pc:sldMkLst>
          <pc:docMk/>
          <pc:sldMk cId="3237151389" sldId="261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237151389" sldId="261"/>
            <ac:spMk id="2" creationId="{6E6F50F6-E74F-4DC2-B24D-1BF6FE35C993}"/>
          </ac:spMkLst>
        </pc:spChg>
        <pc:spChg chg="mod">
          <ac:chgData name="Александра  Шишкова" userId="eef2855d-6d2a-495a-868b-d7a8ff178bc4" providerId="ADAL" clId="{9A047394-6B1F-4622-B83A-5322808E1694}" dt="2021-07-05T14:49:46.735" v="249" actId="14100"/>
          <ac:spMkLst>
            <pc:docMk/>
            <pc:sldMk cId="3237151389" sldId="261"/>
            <ac:spMk id="3" creationId="{9DE35E7F-A28B-412E-8F63-E238BF7EC0FB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237151389" sldId="261"/>
            <ac:spMk id="4" creationId="{0D2EB5D4-0C22-4D14-93E7-4844389D58E1}"/>
          </ac:spMkLst>
        </pc:spChg>
        <pc:picChg chg="add mod">
          <ac:chgData name="Александра  Шишкова" userId="eef2855d-6d2a-495a-868b-d7a8ff178bc4" providerId="ADAL" clId="{9A047394-6B1F-4622-B83A-5322808E1694}" dt="2021-07-05T14:34:01.520" v="115"/>
          <ac:picMkLst>
            <pc:docMk/>
            <pc:sldMk cId="3237151389" sldId="261"/>
            <ac:picMk id="8" creationId="{17229154-07F4-4539-B306-C9094866F0DB}"/>
          </ac:picMkLst>
        </pc:picChg>
        <pc:picChg chg="del">
          <ac:chgData name="Александра  Шишкова" userId="eef2855d-6d2a-495a-868b-d7a8ff178bc4" providerId="ADAL" clId="{9A047394-6B1F-4622-B83A-5322808E1694}" dt="2021-07-05T14:34:01.252" v="114" actId="478"/>
          <ac:picMkLst>
            <pc:docMk/>
            <pc:sldMk cId="3237151389" sldId="261"/>
            <ac:picMk id="13" creationId="{40B204EF-3651-41EB-B1E9-93FA195F8FF5}"/>
          </ac:picMkLst>
        </pc:picChg>
      </pc:sldChg>
      <pc:sldChg chg="addSp delSp modSp del mod delDesignElem">
        <pc:chgData name="Александра  Шишкова" userId="eef2855d-6d2a-495a-868b-d7a8ff178bc4" providerId="ADAL" clId="{9A047394-6B1F-4622-B83A-5322808E1694}" dt="2021-07-06T06:19:35.219" v="331" actId="47"/>
        <pc:sldMkLst>
          <pc:docMk/>
          <pc:sldMk cId="2079179432" sldId="262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9179432" sldId="262"/>
            <ac:spMk id="6" creationId="{B7D3652D-72D6-4386-9395-4C45552FA6B3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9179432" sldId="262"/>
            <ac:spMk id="41" creationId="{80516254-1D9F-4F3A-9870-3A3280BE2BFE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9179432" sldId="262"/>
            <ac:spMk id="42" creationId="{FC14672B-27A5-4CDA-ABAF-5E4CF4B41C23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9179432" sldId="262"/>
            <ac:spMk id="44" creationId="{9A206779-5C74-4555-94BC-5845C92EC3A8}"/>
          </ac:spMkLst>
        </pc:spChg>
        <pc:picChg chg="add mod">
          <ac:chgData name="Александра  Шишкова" userId="eef2855d-6d2a-495a-868b-d7a8ff178bc4" providerId="ADAL" clId="{9A047394-6B1F-4622-B83A-5322808E1694}" dt="2021-07-05T14:34:32.452" v="129"/>
          <ac:picMkLst>
            <pc:docMk/>
            <pc:sldMk cId="2079179432" sldId="262"/>
            <ac:picMk id="11" creationId="{D6BDD04E-B37C-4B0D-BAFC-7DE6F78C6471}"/>
          </ac:picMkLst>
        </pc:picChg>
        <pc:picChg chg="del">
          <ac:chgData name="Александра  Шишкова" userId="eef2855d-6d2a-495a-868b-d7a8ff178bc4" providerId="ADAL" clId="{9A047394-6B1F-4622-B83A-5322808E1694}" dt="2021-07-05T14:34:32.205" v="128" actId="478"/>
          <ac:picMkLst>
            <pc:docMk/>
            <pc:sldMk cId="2079179432" sldId="262"/>
            <ac:picMk id="34" creationId="{FAAE8859-61FD-4E87-810E-76B84F76ADA8}"/>
          </ac:picMkLst>
        </pc:picChg>
        <pc:cxnChg chg="add del">
          <ac:chgData name="Александра  Шишкова" userId="eef2855d-6d2a-495a-868b-d7a8ff178bc4" providerId="ADAL" clId="{9A047394-6B1F-4622-B83A-5322808E1694}" dt="2021-07-05T14:41:51.545" v="206"/>
          <ac:cxnSpMkLst>
            <pc:docMk/>
            <pc:sldMk cId="2079179432" sldId="262"/>
            <ac:cxnSpMk id="43" creationId="{8D89589C-2C90-4407-A995-05EC3DD7AB14}"/>
          </ac:cxnSpMkLst>
        </pc:cxnChg>
      </pc:sldChg>
      <pc:sldChg chg="addSp delSp modSp mod">
        <pc:chgData name="Александра  Шишкова" userId="eef2855d-6d2a-495a-868b-d7a8ff178bc4" providerId="ADAL" clId="{9A047394-6B1F-4622-B83A-5322808E1694}" dt="2021-07-06T06:51:33.498" v="949" actId="207"/>
        <pc:sldMkLst>
          <pc:docMk/>
          <pc:sldMk cId="3984159688" sldId="263"/>
        </pc:sldMkLst>
        <pc:spChg chg="mod">
          <ac:chgData name="Александра  Шишкова" userId="eef2855d-6d2a-495a-868b-d7a8ff178bc4" providerId="ADAL" clId="{9A047394-6B1F-4622-B83A-5322808E1694}" dt="2021-07-06T06:19:45.496" v="332" actId="1076"/>
          <ac:spMkLst>
            <pc:docMk/>
            <pc:sldMk cId="3984159688" sldId="263"/>
            <ac:spMk id="2" creationId="{2004ABEC-A955-4071-8AD1-374683C0D8B4}"/>
          </ac:spMkLst>
        </pc:spChg>
        <pc:spChg chg="del">
          <ac:chgData name="Александра  Шишкова" userId="eef2855d-6d2a-495a-868b-d7a8ff178bc4" providerId="ADAL" clId="{9A047394-6B1F-4622-B83A-5322808E1694}" dt="2021-07-06T06:24:03.326" v="367" actId="478"/>
          <ac:spMkLst>
            <pc:docMk/>
            <pc:sldMk cId="3984159688" sldId="263"/>
            <ac:spMk id="3" creationId="{975F31CE-09C0-4FB9-B07B-DF5BE6C07A4D}"/>
          </ac:spMkLst>
        </pc:spChg>
        <pc:spChg chg="del mod">
          <ac:chgData name="Александра  Шишкова" userId="eef2855d-6d2a-495a-868b-d7a8ff178bc4" providerId="ADAL" clId="{9A047394-6B1F-4622-B83A-5322808E1694}" dt="2021-07-06T06:24:07.344" v="368" actId="478"/>
          <ac:spMkLst>
            <pc:docMk/>
            <pc:sldMk cId="3984159688" sldId="263"/>
            <ac:spMk id="5" creationId="{6A370CA4-AE47-4F99-9E36-10BEC2581406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984159688" sldId="263"/>
            <ac:spMk id="6" creationId="{33FF9FFF-772B-45F3-AE9E-9004373A2BAE}"/>
          </ac:spMkLst>
        </pc:spChg>
        <pc:spChg chg="add del mod">
          <ac:chgData name="Александра  Шишкова" userId="eef2855d-6d2a-495a-868b-d7a8ff178bc4" providerId="ADAL" clId="{9A047394-6B1F-4622-B83A-5322808E1694}" dt="2021-07-06T06:25:02.112" v="377" actId="478"/>
          <ac:spMkLst>
            <pc:docMk/>
            <pc:sldMk cId="3984159688" sldId="263"/>
            <ac:spMk id="10" creationId="{4481365C-7506-45A8-A486-49F508BB222E}"/>
          </ac:spMkLst>
        </pc:spChg>
        <pc:spChg chg="del mod">
          <ac:chgData name="Александра  Шишкова" userId="eef2855d-6d2a-495a-868b-d7a8ff178bc4" providerId="ADAL" clId="{9A047394-6B1F-4622-B83A-5322808E1694}" dt="2021-07-06T06:24:09.416" v="369" actId="478"/>
          <ac:spMkLst>
            <pc:docMk/>
            <pc:sldMk cId="3984159688" sldId="263"/>
            <ac:spMk id="11" creationId="{023018D4-F554-4DCC-A66A-03C6FDBAB3AD}"/>
          </ac:spMkLst>
        </pc:spChg>
        <pc:graphicFrameChg chg="add mod modGraphic">
          <ac:chgData name="Александра  Шишкова" userId="eef2855d-6d2a-495a-868b-d7a8ff178bc4" providerId="ADAL" clId="{9A047394-6B1F-4622-B83A-5322808E1694}" dt="2021-07-06T06:51:33.498" v="949" actId="207"/>
          <ac:graphicFrameMkLst>
            <pc:docMk/>
            <pc:sldMk cId="3984159688" sldId="263"/>
            <ac:graphicFrameMk id="4" creationId="{A90AD969-2A31-4D41-AE27-37168F18A7BE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35.212" v="130" actId="478"/>
          <ac:picMkLst>
            <pc:docMk/>
            <pc:sldMk cId="3984159688" sldId="263"/>
            <ac:picMk id="4" creationId="{45B7BC5D-F57B-4A28-9CC5-F93932810BC0}"/>
          </ac:picMkLst>
        </pc:picChg>
        <pc:picChg chg="add del mod">
          <ac:chgData name="Александра  Шишкова" userId="eef2855d-6d2a-495a-868b-d7a8ff178bc4" providerId="ADAL" clId="{9A047394-6B1F-4622-B83A-5322808E1694}" dt="2021-07-06T06:20:12.215" v="334"/>
          <ac:picMkLst>
            <pc:docMk/>
            <pc:sldMk cId="3984159688" sldId="263"/>
            <ac:picMk id="8" creationId="{4420A07D-8CD3-4231-A81B-2AF86E627B2B}"/>
          </ac:picMkLst>
        </pc:picChg>
        <pc:picChg chg="del">
          <ac:chgData name="Александра  Шишкова" userId="eef2855d-6d2a-495a-868b-d7a8ff178bc4" providerId="ADAL" clId="{9A047394-6B1F-4622-B83A-5322808E1694}" dt="2021-07-05T14:45:35.634" v="229" actId="478"/>
          <ac:picMkLst>
            <pc:docMk/>
            <pc:sldMk cId="3984159688" sldId="263"/>
            <ac:picMk id="8" creationId="{D012A50A-1F51-4888-BB20-7B0721C6F47B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35.468" v="131"/>
          <ac:picMkLst>
            <pc:docMk/>
            <pc:sldMk cId="3984159688" sldId="263"/>
            <ac:picMk id="9" creationId="{0EA9A4E3-84D8-4E71-9F27-CDB880370FAA}"/>
          </ac:picMkLst>
        </pc:picChg>
      </pc:sldChg>
      <pc:sldChg chg="addSp delSp modSp del mod">
        <pc:chgData name="Александра  Шишкова" userId="eef2855d-6d2a-495a-868b-d7a8ff178bc4" providerId="ADAL" clId="{9A047394-6B1F-4622-B83A-5322808E1694}" dt="2021-07-08T11:20:34.994" v="1171" actId="2696"/>
        <pc:sldMkLst>
          <pc:docMk/>
          <pc:sldMk cId="358088527" sldId="265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58088527" sldId="265"/>
            <ac:spMk id="2" creationId="{D8F4F16D-1905-490D-834C-C4C261BAE69C}"/>
          </ac:spMkLst>
        </pc:spChg>
        <pc:spChg chg="mod">
          <ac:chgData name="Александра  Шишкова" userId="eef2855d-6d2a-495a-868b-d7a8ff178bc4" providerId="ADAL" clId="{9A047394-6B1F-4622-B83A-5322808E1694}" dt="2021-07-06T06:57:57.694" v="977" actId="207"/>
          <ac:spMkLst>
            <pc:docMk/>
            <pc:sldMk cId="358088527" sldId="265"/>
            <ac:spMk id="5" creationId="{88E4D612-E85E-4A8C-9E85-9DFEA287FC42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58088527" sldId="265"/>
            <ac:spMk id="7" creationId="{135FF8EB-F1C9-4C96-9BCC-9CC6B973B81B}"/>
          </ac:spMkLst>
        </pc:spChg>
        <pc:graphicFrameChg chg="mod modGraphic">
          <ac:chgData name="Александра  Шишкова" userId="eef2855d-6d2a-495a-868b-d7a8ff178bc4" providerId="ADAL" clId="{9A047394-6B1F-4622-B83A-5322808E1694}" dt="2021-07-05T14:43:47.803" v="215" actId="255"/>
          <ac:graphicFrameMkLst>
            <pc:docMk/>
            <pc:sldMk cId="358088527" sldId="265"/>
            <ac:graphicFrameMk id="4" creationId="{BC3192FE-EEF2-4ED4-ADCF-BDCD096C9177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3:44.797" v="108" actId="478"/>
          <ac:picMkLst>
            <pc:docMk/>
            <pc:sldMk cId="358088527" sldId="265"/>
            <ac:picMk id="6" creationId="{BF16549C-900E-467D-91E6-E5AA87B07C05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3:45.456" v="109"/>
          <ac:picMkLst>
            <pc:docMk/>
            <pc:sldMk cId="358088527" sldId="265"/>
            <ac:picMk id="8" creationId="{4835739A-4809-44C7-AC2C-7E4F86BEC1A3}"/>
          </ac:picMkLst>
        </pc:picChg>
      </pc:sldChg>
      <pc:sldChg chg="modSp add mod">
        <pc:chgData name="Александра  Шишкова" userId="eef2855d-6d2a-495a-868b-d7a8ff178bc4" providerId="ADAL" clId="{9A047394-6B1F-4622-B83A-5322808E1694}" dt="2021-07-08T11:21:39.393" v="1173" actId="122"/>
        <pc:sldMkLst>
          <pc:docMk/>
          <pc:sldMk cId="2513533746" sldId="265"/>
        </pc:sldMkLst>
        <pc:spChg chg="mod">
          <ac:chgData name="Александра  Шишкова" userId="eef2855d-6d2a-495a-868b-d7a8ff178bc4" providerId="ADAL" clId="{9A047394-6B1F-4622-B83A-5322808E1694}" dt="2021-07-08T11:21:39.393" v="1173" actId="122"/>
          <ac:spMkLst>
            <pc:docMk/>
            <pc:sldMk cId="2513533746" sldId="265"/>
            <ac:spMk id="2" creationId="{D8F4F16D-1905-490D-834C-C4C261BAE69C}"/>
          </ac:spMkLst>
        </pc:spChg>
      </pc:sldChg>
      <pc:sldChg chg="addSp delSp modSp mod">
        <pc:chgData name="Александра  Шишкова" userId="eef2855d-6d2a-495a-868b-d7a8ff178bc4" providerId="ADAL" clId="{9A047394-6B1F-4622-B83A-5322808E1694}" dt="2021-07-06T07:04:48.335" v="1002" actId="1076"/>
        <pc:sldMkLst>
          <pc:docMk/>
          <pc:sldMk cId="557618655" sldId="266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557618655" sldId="266"/>
            <ac:spMk id="2" creationId="{A31E6D46-A178-4268-9485-5E04B5C1C495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557618655" sldId="266"/>
            <ac:spMk id="8" creationId="{61A943C4-7EEE-4901-82AA-52352A0829DE}"/>
          </ac:spMkLst>
        </pc:spChg>
        <pc:graphicFrameChg chg="mod modGraphic">
          <ac:chgData name="Александра  Шишкова" userId="eef2855d-6d2a-495a-868b-d7a8ff178bc4" providerId="ADAL" clId="{9A047394-6B1F-4622-B83A-5322808E1694}" dt="2021-07-06T07:04:48.335" v="1002" actId="1076"/>
          <ac:graphicFrameMkLst>
            <pc:docMk/>
            <pc:sldMk cId="557618655" sldId="266"/>
            <ac:graphicFrameMk id="4" creationId="{A45CD7EB-AD3C-41FE-81A9-129D6026FCF2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24.836" v="124" actId="478"/>
          <ac:picMkLst>
            <pc:docMk/>
            <pc:sldMk cId="557618655" sldId="266"/>
            <ac:picMk id="5" creationId="{8DBC85DB-158C-4502-A7CE-AC20CB44B1DB}"/>
          </ac:picMkLst>
        </pc:picChg>
        <pc:picChg chg="add del mod">
          <ac:chgData name="Александра  Шишкова" userId="eef2855d-6d2a-495a-868b-d7a8ff178bc4" providerId="ADAL" clId="{9A047394-6B1F-4622-B83A-5322808E1694}" dt="2021-07-06T07:04:40.116" v="1000" actId="478"/>
          <ac:picMkLst>
            <pc:docMk/>
            <pc:sldMk cId="557618655" sldId="266"/>
            <ac:picMk id="7" creationId="{742687B3-4F7F-46C6-AEB8-9A35AE7EB555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25.114" v="125"/>
          <ac:picMkLst>
            <pc:docMk/>
            <pc:sldMk cId="557618655" sldId="266"/>
            <ac:picMk id="9" creationId="{82DA4120-656F-4664-9F99-C5890BC24D63}"/>
          </ac:picMkLst>
        </pc:picChg>
      </pc:sldChg>
      <pc:sldChg chg="modSp del mod">
        <pc:chgData name="Александра  Шишкова" userId="eef2855d-6d2a-495a-868b-d7a8ff178bc4" providerId="ADAL" clId="{9A047394-6B1F-4622-B83A-5322808E1694}" dt="2021-07-05T14:21:08.656" v="9" actId="47"/>
        <pc:sldMkLst>
          <pc:docMk/>
          <pc:sldMk cId="466739359" sldId="267"/>
        </pc:sldMkLst>
        <pc:spChg chg="mod">
          <ac:chgData name="Александра  Шишкова" userId="eef2855d-6d2a-495a-868b-d7a8ff178bc4" providerId="ADAL" clId="{9A047394-6B1F-4622-B83A-5322808E1694}" dt="2021-07-05T12:05:08.295" v="0" actId="20577"/>
          <ac:spMkLst>
            <pc:docMk/>
            <pc:sldMk cId="466739359" sldId="267"/>
            <ac:spMk id="2" creationId="{E550ACE0-B7B6-4E09-8310-DAA5A6C6D65D}"/>
          </ac:spMkLst>
        </pc:spChg>
      </pc:sldChg>
      <pc:sldChg chg="addSp delSp modSp mod">
        <pc:chgData name="Александра  Шишкова" userId="eef2855d-6d2a-495a-868b-d7a8ff178bc4" providerId="ADAL" clId="{9A047394-6B1F-4622-B83A-5322808E1694}" dt="2021-07-06T07:06:42.589" v="1014" actId="14100"/>
        <pc:sldMkLst>
          <pc:docMk/>
          <pc:sldMk cId="2089424929" sldId="268"/>
        </pc:sldMkLst>
        <pc:spChg chg="mod">
          <ac:chgData name="Александра  Шишкова" userId="eef2855d-6d2a-495a-868b-d7a8ff178bc4" providerId="ADAL" clId="{9A047394-6B1F-4622-B83A-5322808E1694}" dt="2021-07-05T14:56:33.267" v="302" actId="1076"/>
          <ac:spMkLst>
            <pc:docMk/>
            <pc:sldMk cId="2089424929" sldId="268"/>
            <ac:spMk id="2" creationId="{60E6ADAE-4E5D-4B26-A08E-911954EDAA89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89424929" sldId="268"/>
            <ac:spMk id="4" creationId="{C1D07E23-A355-403A-AC65-75C7C531CFF6}"/>
          </ac:spMkLst>
        </pc:spChg>
        <pc:graphicFrameChg chg="mod">
          <ac:chgData name="Александра  Шишкова" userId="eef2855d-6d2a-495a-868b-d7a8ff178bc4" providerId="ADAL" clId="{9A047394-6B1F-4622-B83A-5322808E1694}" dt="2021-07-06T07:05:56.367" v="1007" actId="20577"/>
          <ac:graphicFrameMkLst>
            <pc:docMk/>
            <pc:sldMk cId="2089424929" sldId="268"/>
            <ac:graphicFrameMk id="11" creationId="{81841BFB-7E9E-407A-A8B2-32AB2493A822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28.381" v="126" actId="478"/>
          <ac:picMkLst>
            <pc:docMk/>
            <pc:sldMk cId="2089424929" sldId="268"/>
            <ac:picMk id="5" creationId="{30E17428-DD19-482F-B5A9-8D156FAFB3DD}"/>
          </ac:picMkLst>
        </pc:picChg>
        <pc:picChg chg="mod">
          <ac:chgData name="Александра  Шишкова" userId="eef2855d-6d2a-495a-868b-d7a8ff178bc4" providerId="ADAL" clId="{9A047394-6B1F-4622-B83A-5322808E1694}" dt="2021-07-06T07:06:42.589" v="1014" actId="14100"/>
          <ac:picMkLst>
            <pc:docMk/>
            <pc:sldMk cId="2089424929" sldId="268"/>
            <ac:picMk id="8" creationId="{062979CD-9733-4DD6-85BC-CA4AFFEADABA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28.656" v="127"/>
          <ac:picMkLst>
            <pc:docMk/>
            <pc:sldMk cId="2089424929" sldId="268"/>
            <ac:picMk id="9" creationId="{82861D67-2204-4064-A60F-F4DFEE38D002}"/>
          </ac:picMkLst>
        </pc:picChg>
        <pc:picChg chg="del">
          <ac:chgData name="Александра  Шишкова" userId="eef2855d-6d2a-495a-868b-d7a8ff178bc4" providerId="ADAL" clId="{9A047394-6B1F-4622-B83A-5322808E1694}" dt="2021-07-05T14:45:33.634" v="228" actId="478"/>
          <ac:picMkLst>
            <pc:docMk/>
            <pc:sldMk cId="2089424929" sldId="268"/>
            <ac:picMk id="12" creationId="{CB27B882-71D7-4D86-BB1D-F2ED70486808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13T11:13:00.803" v="1187" actId="20577"/>
        <pc:sldMkLst>
          <pc:docMk/>
          <pc:sldMk cId="4125647836" sldId="269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4125647836" sldId="269"/>
            <ac:spMk id="2" creationId="{2326BF47-F4BE-464D-A7E2-A6B0C0859DDA}"/>
          </ac:spMkLst>
        </pc:spChg>
        <pc:spChg chg="mod">
          <ac:chgData name="Александра  Шишкова" userId="eef2855d-6d2a-495a-868b-d7a8ff178bc4" providerId="ADAL" clId="{9A047394-6B1F-4622-B83A-5322808E1694}" dt="2021-07-06T12:36:22.134" v="1170" actId="20577"/>
          <ac:spMkLst>
            <pc:docMk/>
            <pc:sldMk cId="4125647836" sldId="269"/>
            <ac:spMk id="3" creationId="{DF4AEECD-EE59-4E9B-AFB8-C422B0FDD802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4125647836" sldId="269"/>
            <ac:spMk id="4" creationId="{1013EBDD-7FB9-45DB-942A-4868647DBAD3}"/>
          </ac:spMkLst>
        </pc:spChg>
        <pc:graphicFrameChg chg="mod modGraphic">
          <ac:chgData name="Александра  Шишкова" userId="eef2855d-6d2a-495a-868b-d7a8ff178bc4" providerId="ADAL" clId="{9A047394-6B1F-4622-B83A-5322808E1694}" dt="2021-07-13T11:13:00.803" v="1187" actId="20577"/>
          <ac:graphicFrameMkLst>
            <pc:docMk/>
            <pc:sldMk cId="4125647836" sldId="269"/>
            <ac:graphicFrameMk id="5" creationId="{C27EE169-663E-421B-9480-A41C17840F7F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13.444" v="118" actId="478"/>
          <ac:picMkLst>
            <pc:docMk/>
            <pc:sldMk cId="4125647836" sldId="269"/>
            <ac:picMk id="6" creationId="{01176B35-96CD-480B-92E8-EDC996A6BAF6}"/>
          </ac:picMkLst>
        </pc:picChg>
        <pc:picChg chg="mod">
          <ac:chgData name="Александра  Шишкова" userId="eef2855d-6d2a-495a-868b-d7a8ff178bc4" providerId="ADAL" clId="{9A047394-6B1F-4622-B83A-5322808E1694}" dt="2021-07-05T14:50:35.787" v="257" actId="1076"/>
          <ac:picMkLst>
            <pc:docMk/>
            <pc:sldMk cId="4125647836" sldId="269"/>
            <ac:picMk id="8" creationId="{AE15F189-5A4C-402F-BD17-46FB56572713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13.705" v="119"/>
          <ac:picMkLst>
            <pc:docMk/>
            <pc:sldMk cId="4125647836" sldId="269"/>
            <ac:picMk id="9" creationId="{E7D19AF2-CB85-45C1-93EF-5DCEAA7071EA}"/>
          </ac:picMkLst>
        </pc:picChg>
        <pc:picChg chg="mod">
          <ac:chgData name="Александра  Шишкова" userId="eef2855d-6d2a-495a-868b-d7a8ff178bc4" providerId="ADAL" clId="{9A047394-6B1F-4622-B83A-5322808E1694}" dt="2021-07-05T14:50:31.943" v="256" actId="1076"/>
          <ac:picMkLst>
            <pc:docMk/>
            <pc:sldMk cId="4125647836" sldId="269"/>
            <ac:picMk id="10" creationId="{38297827-6218-4329-9A67-2CC3539EF47B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06T07:04:24.318" v="999" actId="122"/>
        <pc:sldMkLst>
          <pc:docMk/>
          <pc:sldMk cId="627837403" sldId="270"/>
        </pc:sldMkLst>
        <pc:spChg chg="mod">
          <ac:chgData name="Александра  Шишкова" userId="eef2855d-6d2a-495a-868b-d7a8ff178bc4" providerId="ADAL" clId="{9A047394-6B1F-4622-B83A-5322808E1694}" dt="2021-07-06T07:04:24.318" v="999" actId="122"/>
          <ac:spMkLst>
            <pc:docMk/>
            <pc:sldMk cId="627837403" sldId="270"/>
            <ac:spMk id="2" creationId="{05F0B1B6-B823-4FAD-8C27-A0EDF913636F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627837403" sldId="270"/>
            <ac:spMk id="4" creationId="{77987331-D605-4C48-81FF-99B4FE321CB6}"/>
          </ac:spMkLst>
        </pc:spChg>
        <pc:graphicFrameChg chg="mod modGraphic">
          <ac:chgData name="Александра  Шишкова" userId="eef2855d-6d2a-495a-868b-d7a8ff178bc4" providerId="ADAL" clId="{9A047394-6B1F-4622-B83A-5322808E1694}" dt="2021-07-06T06:18:54.311" v="326" actId="26606"/>
          <ac:graphicFrameMkLst>
            <pc:docMk/>
            <pc:sldMk cId="627837403" sldId="270"/>
            <ac:graphicFrameMk id="7" creationId="{D4BE8BAA-5E46-42C7-88E0-15C1E135A2F4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20.308" v="122" actId="478"/>
          <ac:picMkLst>
            <pc:docMk/>
            <pc:sldMk cId="627837403" sldId="270"/>
            <ac:picMk id="5" creationId="{4C0F531B-6BD5-4EDE-8571-85997DB1A67F}"/>
          </ac:picMkLst>
        </pc:picChg>
        <pc:picChg chg="del">
          <ac:chgData name="Александра  Шишкова" userId="eef2855d-6d2a-495a-868b-d7a8ff178bc4" providerId="ADAL" clId="{9A047394-6B1F-4622-B83A-5322808E1694}" dt="2021-07-05T14:45:30.762" v="227" actId="478"/>
          <ac:picMkLst>
            <pc:docMk/>
            <pc:sldMk cId="627837403" sldId="270"/>
            <ac:picMk id="8" creationId="{CE2CDD87-6D67-47F2-AAAF-9AD26B8823B8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4:19.353" v="121"/>
          <ac:picMkLst>
            <pc:docMk/>
            <pc:sldMk cId="627837403" sldId="270"/>
            <ac:picMk id="9" creationId="{3CBC3479-E378-47EF-A921-51D8D841864F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20.540" v="123"/>
          <ac:picMkLst>
            <pc:docMk/>
            <pc:sldMk cId="627837403" sldId="270"/>
            <ac:picMk id="10" creationId="{2928BC11-0E8A-475B-909F-9E6FAF7CF863}"/>
          </ac:picMkLst>
        </pc:picChg>
      </pc:sldChg>
      <pc:sldChg chg="addSp delSp modSp mod delDesignElem">
        <pc:chgData name="Александра  Шишкова" userId="eef2855d-6d2a-495a-868b-d7a8ff178bc4" providerId="ADAL" clId="{9A047394-6B1F-4622-B83A-5322808E1694}" dt="2021-07-06T07:10:35.248" v="1037" actId="478"/>
        <pc:sldMkLst>
          <pc:docMk/>
          <pc:sldMk cId="2075085503" sldId="272"/>
        </pc:sldMkLst>
        <pc:spChg chg="mod">
          <ac:chgData name="Александра  Шишкова" userId="eef2855d-6d2a-495a-868b-d7a8ff178bc4" providerId="ADAL" clId="{9A047394-6B1F-4622-B83A-5322808E1694}" dt="2021-07-06T07:09:01.492" v="1030" actId="1076"/>
          <ac:spMkLst>
            <pc:docMk/>
            <pc:sldMk cId="2075085503" sldId="272"/>
            <ac:spMk id="4" creationId="{080AA47D-D9F9-4733-9A99-6175F6690980}"/>
          </ac:spMkLst>
        </pc:spChg>
        <pc:spChg chg="del mod">
          <ac:chgData name="Александра  Шишкова" userId="eef2855d-6d2a-495a-868b-d7a8ff178bc4" providerId="ADAL" clId="{9A047394-6B1F-4622-B83A-5322808E1694}" dt="2021-07-06T07:10:35.248" v="1037" actId="478"/>
          <ac:spMkLst>
            <pc:docMk/>
            <pc:sldMk cId="2075085503" sldId="272"/>
            <ac:spMk id="5" creationId="{B928F5F3-1713-405C-814C-2504F829663C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5085503" sldId="272"/>
            <ac:spMk id="79" creationId="{BBED7469-0D10-44CB-A4C2-C1124B3CA59F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5085503" sldId="272"/>
            <ac:spMk id="80" creationId="{F4351E00-23D4-4170-AACC-F27A1EE3FF43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5085503" sldId="272"/>
            <ac:spMk id="81" creationId="{15E7DF1D-6202-4496-B54F-2C3A07A0A37A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5085503" sldId="272"/>
            <ac:spMk id="82" creationId="{5A133C1E-CB83-47F3-8F35-94C2A7C58EE2}"/>
          </ac:spMkLst>
        </pc:spChg>
        <pc:picChg chg="mod">
          <ac:chgData name="Александра  Шишкова" userId="eef2855d-6d2a-495a-868b-d7a8ff178bc4" providerId="ADAL" clId="{9A047394-6B1F-4622-B83A-5322808E1694}" dt="2021-07-05T14:41:51.545" v="206"/>
          <ac:picMkLst>
            <pc:docMk/>
            <pc:sldMk cId="2075085503" sldId="272"/>
            <ac:picMk id="10" creationId="{7BD4EDA8-A5DA-42D0-8015-3207BC9D0BC6}"/>
          </ac:picMkLst>
        </pc:picChg>
        <pc:picChg chg="mod">
          <ac:chgData name="Александра  Шишкова" userId="eef2855d-6d2a-495a-868b-d7a8ff178bc4" providerId="ADAL" clId="{9A047394-6B1F-4622-B83A-5322808E1694}" dt="2021-07-05T14:36:46.769" v="163" actId="1076"/>
          <ac:picMkLst>
            <pc:docMk/>
            <pc:sldMk cId="2075085503" sldId="272"/>
            <ac:picMk id="14" creationId="{5E012A3F-1FB3-4A79-B112-10DFCCDA7934}"/>
          </ac:picMkLst>
        </pc:picChg>
        <pc:picChg chg="add del mod">
          <ac:chgData name="Александра  Шишкова" userId="eef2855d-6d2a-495a-868b-d7a8ff178bc4" providerId="ADAL" clId="{9A047394-6B1F-4622-B83A-5322808E1694}" dt="2021-07-06T07:09:02.707" v="1032"/>
          <ac:picMkLst>
            <pc:docMk/>
            <pc:sldMk cId="2075085503" sldId="272"/>
            <ac:picMk id="15" creationId="{AD1212B8-52FA-492B-A356-724B5073ECCB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6:57.225" v="179"/>
          <ac:picMkLst>
            <pc:docMk/>
            <pc:sldMk cId="2075085503" sldId="272"/>
            <ac:picMk id="15" creationId="{E1EE74D9-310A-43C7-BD11-F5296B6E1D1D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6:49.885" v="173"/>
          <ac:picMkLst>
            <pc:docMk/>
            <pc:sldMk cId="2075085503" sldId="272"/>
            <ac:picMk id="16" creationId="{07D9EE92-3AD1-44C6-87DD-46CE59B8148A}"/>
          </ac:picMkLst>
        </pc:picChg>
        <pc:picChg chg="mod">
          <ac:chgData name="Александра  Шишкова" userId="eef2855d-6d2a-495a-868b-d7a8ff178bc4" providerId="ADAL" clId="{9A047394-6B1F-4622-B83A-5322808E1694}" dt="2021-07-05T14:35:25.702" v="147" actId="14100"/>
          <ac:picMkLst>
            <pc:docMk/>
            <pc:sldMk cId="2075085503" sldId="272"/>
            <ac:picMk id="18" creationId="{3018412F-62E7-4439-88DA-41644C0DCB4B}"/>
          </ac:picMkLst>
        </pc:picChg>
        <pc:picChg chg="mod">
          <ac:chgData name="Александра  Шишкова" userId="eef2855d-6d2a-495a-868b-d7a8ff178bc4" providerId="ADAL" clId="{9A047394-6B1F-4622-B83A-5322808E1694}" dt="2021-07-06T07:09:01.092" v="1029" actId="1076"/>
          <ac:picMkLst>
            <pc:docMk/>
            <pc:sldMk cId="2075085503" sldId="272"/>
            <ac:picMk id="40" creationId="{4F3D51EF-FAB5-4CC0-BAFD-338A3214D001}"/>
          </ac:picMkLst>
        </pc:picChg>
        <pc:picChg chg="mod">
          <ac:chgData name="Александра  Шишкова" userId="eef2855d-6d2a-495a-868b-d7a8ff178bc4" providerId="ADAL" clId="{9A047394-6B1F-4622-B83A-5322808E1694}" dt="2021-07-06T07:09:00.199" v="1026" actId="1076"/>
          <ac:picMkLst>
            <pc:docMk/>
            <pc:sldMk cId="2075085503" sldId="272"/>
            <ac:picMk id="42" creationId="{0C2B89F7-4CB9-42ED-8AF0-6CA67D2D0023}"/>
          </ac:picMkLst>
        </pc:picChg>
        <pc:picChg chg="add del mod">
          <ac:chgData name="Александра  Шишкова" userId="eef2855d-6d2a-495a-868b-d7a8ff178bc4" providerId="ADAL" clId="{9A047394-6B1F-4622-B83A-5322808E1694}" dt="2021-07-06T07:09:01.965" v="1031" actId="478"/>
          <ac:picMkLst>
            <pc:docMk/>
            <pc:sldMk cId="2075085503" sldId="272"/>
            <ac:picMk id="68" creationId="{3C0D7B6F-BEC0-4796-9EE7-43DDF9726C54}"/>
          </ac:picMkLst>
        </pc:picChg>
      </pc:sldChg>
      <pc:sldChg chg="addSp delSp modSp new mod">
        <pc:chgData name="Александра  Шишкова" userId="eef2855d-6d2a-495a-868b-d7a8ff178bc4" providerId="ADAL" clId="{9A047394-6B1F-4622-B83A-5322808E1694}" dt="2021-07-06T07:07:12.773" v="1016" actId="1076"/>
        <pc:sldMkLst>
          <pc:docMk/>
          <pc:sldMk cId="1148897262" sldId="273"/>
        </pc:sldMkLst>
        <pc:spChg chg="mod">
          <ac:chgData name="Александра  Шишкова" userId="eef2855d-6d2a-495a-868b-d7a8ff178bc4" providerId="ADAL" clId="{9A047394-6B1F-4622-B83A-5322808E1694}" dt="2021-07-06T07:07:12.773" v="1016" actId="1076"/>
          <ac:spMkLst>
            <pc:docMk/>
            <pc:sldMk cId="1148897262" sldId="273"/>
            <ac:spMk id="2" creationId="{CA838469-93A8-4790-A0D3-F363462B9A69}"/>
          </ac:spMkLst>
        </pc:spChg>
        <pc:spChg chg="del mod">
          <ac:chgData name="Александра  Шишкова" userId="eef2855d-6d2a-495a-868b-d7a8ff178bc4" providerId="ADAL" clId="{9A047394-6B1F-4622-B83A-5322808E1694}" dt="2021-07-06T06:19:10.466" v="327"/>
          <ac:spMkLst>
            <pc:docMk/>
            <pc:sldMk cId="1148897262" sldId="273"/>
            <ac:spMk id="3" creationId="{8EE4EED7-5DA0-4532-BDA2-02EF9A058882}"/>
          </ac:spMkLst>
        </pc:spChg>
        <pc:spChg chg="add mod">
          <ac:chgData name="Александра  Шишкова" userId="eef2855d-6d2a-495a-868b-d7a8ff178bc4" providerId="ADAL" clId="{9A047394-6B1F-4622-B83A-5322808E1694}" dt="2021-07-06T06:18:33.107" v="324" actId="1076"/>
          <ac:spMkLst>
            <pc:docMk/>
            <pc:sldMk cId="1148897262" sldId="273"/>
            <ac:spMk id="5" creationId="{62127CDC-30DC-46DE-8A8C-9B80C9B45629}"/>
          </ac:spMkLst>
        </pc:spChg>
        <pc:picChg chg="add mod">
          <ac:chgData name="Александра  Шишкова" userId="eef2855d-6d2a-495a-868b-d7a8ff178bc4" providerId="ADAL" clId="{9A047394-6B1F-4622-B83A-5322808E1694}" dt="2021-07-06T06:19:23.768" v="330" actId="14100"/>
          <ac:picMkLst>
            <pc:docMk/>
            <pc:sldMk cId="1148897262" sldId="273"/>
            <ac:picMk id="6" creationId="{2727B016-1BD3-461E-B536-F253B0512EAB}"/>
          </ac:picMkLst>
        </pc:picChg>
        <pc:picChg chg="add mod">
          <ac:chgData name="Александра  Шишкова" userId="eef2855d-6d2a-495a-868b-d7a8ff178bc4" providerId="ADAL" clId="{9A047394-6B1F-4622-B83A-5322808E1694}" dt="2021-07-06T06:51:23.173" v="947"/>
          <ac:picMkLst>
            <pc:docMk/>
            <pc:sldMk cId="1148897262" sldId="273"/>
            <ac:picMk id="7" creationId="{1335DD18-42BD-4C66-B6C4-D51E46E6EA83}"/>
          </ac:picMkLst>
        </pc:picChg>
      </pc:sldChg>
      <pc:sldChg chg="addSp modSp new mod">
        <pc:chgData name="Александра  Шишкова" userId="eef2855d-6d2a-495a-868b-d7a8ff178bc4" providerId="ADAL" clId="{9A047394-6B1F-4622-B83A-5322808E1694}" dt="2021-07-06T07:13:17.352" v="1038" actId="207"/>
        <pc:sldMkLst>
          <pc:docMk/>
          <pc:sldMk cId="998784282" sldId="274"/>
        </pc:sldMkLst>
        <pc:spChg chg="mod">
          <ac:chgData name="Александра  Шишкова" userId="eef2855d-6d2a-495a-868b-d7a8ff178bc4" providerId="ADAL" clId="{9A047394-6B1F-4622-B83A-5322808E1694}" dt="2021-07-06T07:13:17.352" v="1038" actId="207"/>
          <ac:spMkLst>
            <pc:docMk/>
            <pc:sldMk cId="998784282" sldId="274"/>
            <ac:spMk id="2" creationId="{42B94214-EBFB-4A8B-A2E1-C5AC8D3EE3A7}"/>
          </ac:spMkLst>
        </pc:spChg>
        <pc:spChg chg="mod">
          <ac:chgData name="Александра  Шишкова" userId="eef2855d-6d2a-495a-868b-d7a8ff178bc4" providerId="ADAL" clId="{9A047394-6B1F-4622-B83A-5322808E1694}" dt="2021-07-06T06:51:46.937" v="950" actId="1076"/>
          <ac:spMkLst>
            <pc:docMk/>
            <pc:sldMk cId="998784282" sldId="274"/>
            <ac:spMk id="3" creationId="{4FEBC88F-C08B-4BAD-B69E-68A171E2F10D}"/>
          </ac:spMkLst>
        </pc:spChg>
        <pc:graphicFrameChg chg="add mod modGraphic">
          <ac:chgData name="Александра  Шишкова" userId="eef2855d-6d2a-495a-868b-d7a8ff178bc4" providerId="ADAL" clId="{9A047394-6B1F-4622-B83A-5322808E1694}" dt="2021-07-06T06:51:10.755" v="945" actId="2062"/>
          <ac:graphicFrameMkLst>
            <pc:docMk/>
            <pc:sldMk cId="998784282" sldId="274"/>
            <ac:graphicFrameMk id="5" creationId="{495ADA04-0C90-40BC-8E77-992A13C82EAC}"/>
          </ac:graphicFrameMkLst>
        </pc:graphicFrameChg>
        <pc:picChg chg="add mod">
          <ac:chgData name="Александра  Шишкова" userId="eef2855d-6d2a-495a-868b-d7a8ff178bc4" providerId="ADAL" clId="{9A047394-6B1F-4622-B83A-5322808E1694}" dt="2021-07-06T06:51:24.683" v="948"/>
          <ac:picMkLst>
            <pc:docMk/>
            <pc:sldMk cId="998784282" sldId="274"/>
            <ac:picMk id="6" creationId="{D8046532-B7EE-4F8F-9090-3E776838BEC8}"/>
          </ac:picMkLst>
        </pc:picChg>
      </pc:sldChg>
      <pc:sldChg chg="new del">
        <pc:chgData name="Александра  Шишкова" userId="eef2855d-6d2a-495a-868b-d7a8ff178bc4" providerId="ADAL" clId="{9A047394-6B1F-4622-B83A-5322808E1694}" dt="2021-07-06T09:13:23.980" v="1040" actId="680"/>
        <pc:sldMkLst>
          <pc:docMk/>
          <pc:sldMk cId="1248205128" sldId="275"/>
        </pc:sldMkLst>
      </pc:sldChg>
    </pc:docChg>
  </pc:docChgLst>
  <pc:docChgLst>
    <pc:chgData name="Александра  Шишкова" userId="eef2855d-6d2a-495a-868b-d7a8ff178bc4" providerId="ADAL" clId="{33296A72-3D67-4F3D-9C8A-6F72A44CA0B3}"/>
    <pc:docChg chg="undo redo custSel addSld delSld modSld sldOrd">
      <pc:chgData name="Александра  Шишкова" userId="eef2855d-6d2a-495a-868b-d7a8ff178bc4" providerId="ADAL" clId="{33296A72-3D67-4F3D-9C8A-6F72A44CA0B3}" dt="2021-09-07T11:31:03.218" v="1053" actId="20577"/>
      <pc:docMkLst>
        <pc:docMk/>
      </pc:docMkLst>
      <pc:sldChg chg="addSp delSp modSp mod">
        <pc:chgData name="Александра  Шишкова" userId="eef2855d-6d2a-495a-868b-d7a8ff178bc4" providerId="ADAL" clId="{33296A72-3D67-4F3D-9C8A-6F72A44CA0B3}" dt="2021-09-02T07:01:28.319" v="383"/>
        <pc:sldMkLst>
          <pc:docMk/>
          <pc:sldMk cId="223608102" sldId="256"/>
        </pc:sldMkLst>
        <pc:spChg chg="del mod">
          <ac:chgData name="Александра  Шишкова" userId="eef2855d-6d2a-495a-868b-d7a8ff178bc4" providerId="ADAL" clId="{33296A72-3D67-4F3D-9C8A-6F72A44CA0B3}" dt="2021-09-02T07:01:27.779" v="382" actId="478"/>
          <ac:spMkLst>
            <pc:docMk/>
            <pc:sldMk cId="223608102" sldId="256"/>
            <ac:spMk id="2" creationId="{1ABE9CE3-41F6-4CAB-9D71-868F2662147E}"/>
          </ac:spMkLst>
        </pc:spChg>
        <pc:spChg chg="mod">
          <ac:chgData name="Александра  Шишкова" userId="eef2855d-6d2a-495a-868b-d7a8ff178bc4" providerId="ADAL" clId="{33296A72-3D67-4F3D-9C8A-6F72A44CA0B3}" dt="2021-07-19T14:31:12.873" v="92" actId="20577"/>
          <ac:spMkLst>
            <pc:docMk/>
            <pc:sldMk cId="223608102" sldId="256"/>
            <ac:spMk id="3" creationId="{2430DE21-102A-4E07-B771-6B7C6037EB38}"/>
          </ac:spMkLst>
        </pc:spChg>
        <pc:spChg chg="add del mod">
          <ac:chgData name="Александра  Шишкова" userId="eef2855d-6d2a-495a-868b-d7a8ff178bc4" providerId="ADAL" clId="{33296A72-3D67-4F3D-9C8A-6F72A44CA0B3}" dt="2021-09-02T07:01:23.507" v="379"/>
          <ac:spMkLst>
            <pc:docMk/>
            <pc:sldMk cId="223608102" sldId="256"/>
            <ac:spMk id="10" creationId="{93E627C6-1DB6-4AF6-8B4D-FA9B825AFDDE}"/>
          </ac:spMkLst>
        </pc:spChg>
        <pc:spChg chg="add mod">
          <ac:chgData name="Александра  Шишкова" userId="eef2855d-6d2a-495a-868b-d7a8ff178bc4" providerId="ADAL" clId="{33296A72-3D67-4F3D-9C8A-6F72A44CA0B3}" dt="2021-09-02T07:01:28.319" v="383"/>
          <ac:spMkLst>
            <pc:docMk/>
            <pc:sldMk cId="223608102" sldId="256"/>
            <ac:spMk id="11" creationId="{AF5B8C64-585A-4401-B791-89F3F31F36DD}"/>
          </ac:spMkLst>
        </pc:spChg>
        <pc:picChg chg="add mod">
          <ac:chgData name="Александра  Шишкова" userId="eef2855d-6d2a-495a-868b-d7a8ff178bc4" providerId="ADAL" clId="{33296A72-3D67-4F3D-9C8A-6F72A44CA0B3}" dt="2021-07-22T10:06:55.228" v="192" actId="1076"/>
          <ac:picMkLst>
            <pc:docMk/>
            <pc:sldMk cId="223608102" sldId="256"/>
            <ac:picMk id="9" creationId="{1CB8B735-F215-4219-A632-570D6F3BFE07}"/>
          </ac:picMkLst>
        </pc:picChg>
        <pc:picChg chg="del">
          <ac:chgData name="Александра  Шишкова" userId="eef2855d-6d2a-495a-868b-d7a8ff178bc4" providerId="ADAL" clId="{33296A72-3D67-4F3D-9C8A-6F72A44CA0B3}" dt="2021-07-22T10:06:08.988" v="174" actId="478"/>
          <ac:picMkLst>
            <pc:docMk/>
            <pc:sldMk cId="223608102" sldId="256"/>
            <ac:picMk id="10" creationId="{90A0D9CF-AD7B-429E-83D3-0CD0E4250E20}"/>
          </ac:picMkLst>
        </pc:picChg>
      </pc:sldChg>
      <pc:sldChg chg="addSp delSp modSp mod">
        <pc:chgData name="Александра  Шишкова" userId="eef2855d-6d2a-495a-868b-d7a8ff178bc4" providerId="ADAL" clId="{33296A72-3D67-4F3D-9C8A-6F72A44CA0B3}" dt="2021-09-02T07:04:52.957" v="389" actId="20577"/>
        <pc:sldMkLst>
          <pc:docMk/>
          <pc:sldMk cId="612221995" sldId="257"/>
        </pc:sldMkLst>
        <pc:graphicFrameChg chg="add mod">
          <ac:chgData name="Александра  Шишкова" userId="eef2855d-6d2a-495a-868b-d7a8ff178bc4" providerId="ADAL" clId="{33296A72-3D67-4F3D-9C8A-6F72A44CA0B3}" dt="2021-09-02T07:04:52.957" v="389" actId="20577"/>
          <ac:graphicFrameMkLst>
            <pc:docMk/>
            <pc:sldMk cId="612221995" sldId="257"/>
            <ac:graphicFrameMk id="6" creationId="{FB23D95B-2DDA-4BF3-9C46-730A53C57503}"/>
          </ac:graphicFrameMkLst>
        </pc:graphicFrameChg>
        <pc:graphicFrameChg chg="del mod">
          <ac:chgData name="Александра  Шишкова" userId="eef2855d-6d2a-495a-868b-d7a8ff178bc4" providerId="ADAL" clId="{33296A72-3D67-4F3D-9C8A-6F72A44CA0B3}" dt="2021-09-02T07:04:49.133" v="384" actId="478"/>
          <ac:graphicFrameMkLst>
            <pc:docMk/>
            <pc:sldMk cId="612221995" sldId="257"/>
            <ac:graphicFrameMk id="14" creationId="{2561EF3E-1163-4075-9F9B-C8C184098671}"/>
          </ac:graphicFrameMkLst>
        </pc:graphicFrameChg>
        <pc:picChg chg="del">
          <ac:chgData name="Александра  Шишкова" userId="eef2855d-6d2a-495a-868b-d7a8ff178bc4" providerId="ADAL" clId="{33296A72-3D67-4F3D-9C8A-6F72A44CA0B3}" dt="2021-07-22T10:06:10.422" v="175" actId="478"/>
          <ac:picMkLst>
            <pc:docMk/>
            <pc:sldMk cId="612221995" sldId="257"/>
            <ac:picMk id="6" creationId="{E082747F-5333-455B-AA47-47B1410AB44D}"/>
          </ac:picMkLst>
        </pc:picChg>
        <pc:picChg chg="add mod">
          <ac:chgData name="Александра  Шишкова" userId="eef2855d-6d2a-495a-868b-d7a8ff178bc4" providerId="ADAL" clId="{33296A72-3D67-4F3D-9C8A-6F72A44CA0B3}" dt="2021-07-22T10:07:02.585" v="194" actId="1076"/>
          <ac:picMkLst>
            <pc:docMk/>
            <pc:sldMk cId="612221995" sldId="257"/>
            <ac:picMk id="7" creationId="{1CB8B735-F215-4219-A632-570D6F3BFE07}"/>
          </ac:picMkLst>
        </pc:picChg>
      </pc:sldChg>
      <pc:sldChg chg="addSp delSp modSp mod">
        <pc:chgData name="Александра  Шишкова" userId="eef2855d-6d2a-495a-868b-d7a8ff178bc4" providerId="ADAL" clId="{33296A72-3D67-4F3D-9C8A-6F72A44CA0B3}" dt="2021-09-07T11:27:26.738" v="954" actId="1076"/>
        <pc:sldMkLst>
          <pc:docMk/>
          <pc:sldMk cId="3191643358" sldId="258"/>
        </pc:sldMkLst>
        <pc:spChg chg="del mod">
          <ac:chgData name="Александра  Шишкова" userId="eef2855d-6d2a-495a-868b-d7a8ff178bc4" providerId="ADAL" clId="{33296A72-3D67-4F3D-9C8A-6F72A44CA0B3}" dt="2021-09-07T11:27:09.541" v="950" actId="478"/>
          <ac:spMkLst>
            <pc:docMk/>
            <pc:sldMk cId="3191643358" sldId="258"/>
            <ac:spMk id="2" creationId="{745D2EF6-96F1-42EF-AE0D-F740267342D8}"/>
          </ac:spMkLst>
        </pc:spChg>
        <pc:spChg chg="mod">
          <ac:chgData name="Александра  Шишкова" userId="eef2855d-6d2a-495a-868b-d7a8ff178bc4" providerId="ADAL" clId="{33296A72-3D67-4F3D-9C8A-6F72A44CA0B3}" dt="2021-09-02T12:02:34.541" v="499" actId="20577"/>
          <ac:spMkLst>
            <pc:docMk/>
            <pc:sldMk cId="3191643358" sldId="258"/>
            <ac:spMk id="3" creationId="{2C12B30C-F9FE-47E7-9E2F-049D989A8116}"/>
          </ac:spMkLst>
        </pc:spChg>
        <pc:spChg chg="add del mod">
          <ac:chgData name="Александра  Шишкова" userId="eef2855d-6d2a-495a-868b-d7a8ff178bc4" providerId="ADAL" clId="{33296A72-3D67-4F3D-9C8A-6F72A44CA0B3}" dt="2021-09-07T11:27:11.991" v="951" actId="478"/>
          <ac:spMkLst>
            <pc:docMk/>
            <pc:sldMk cId="3191643358" sldId="258"/>
            <ac:spMk id="7" creationId="{CA28E660-1BF3-4D2C-894B-8D33695FFBE6}"/>
          </ac:spMkLst>
        </pc:spChg>
        <pc:spChg chg="add mod">
          <ac:chgData name="Александра  Шишкова" userId="eef2855d-6d2a-495a-868b-d7a8ff178bc4" providerId="ADAL" clId="{33296A72-3D67-4F3D-9C8A-6F72A44CA0B3}" dt="2021-09-07T11:27:26.738" v="954" actId="1076"/>
          <ac:spMkLst>
            <pc:docMk/>
            <pc:sldMk cId="3191643358" sldId="258"/>
            <ac:spMk id="10" creationId="{A7D2A9DD-BD23-4EB6-9444-D90EB545FF62}"/>
          </ac:spMkLst>
        </pc:spChg>
        <pc:picChg chg="del">
          <ac:chgData name="Александра  Шишкова" userId="eef2855d-6d2a-495a-868b-d7a8ff178bc4" providerId="ADAL" clId="{33296A72-3D67-4F3D-9C8A-6F72A44CA0B3}" dt="2021-07-19T14:29:56.611" v="56" actId="478"/>
          <ac:picMkLst>
            <pc:docMk/>
            <pc:sldMk cId="3191643358" sldId="258"/>
            <ac:picMk id="6" creationId="{3E19182E-A8DC-4E5C-B380-7F32E8AC284E}"/>
          </ac:picMkLst>
        </pc:picChg>
        <pc:picChg chg="add mod">
          <ac:chgData name="Александра  Шишкова" userId="eef2855d-6d2a-495a-868b-d7a8ff178bc4" providerId="ADAL" clId="{33296A72-3D67-4F3D-9C8A-6F72A44CA0B3}" dt="2021-07-22T10:07:04.911" v="195"/>
          <ac:picMkLst>
            <pc:docMk/>
            <pc:sldMk cId="3191643358" sldId="258"/>
            <ac:picMk id="8" creationId="{99193E95-1DAA-469E-A8F0-304A4808E1BA}"/>
          </ac:picMkLst>
        </pc:picChg>
        <pc:picChg chg="del">
          <ac:chgData name="Александра  Шишкова" userId="eef2855d-6d2a-495a-868b-d7a8ff178bc4" providerId="ADAL" clId="{33296A72-3D67-4F3D-9C8A-6F72A44CA0B3}" dt="2021-07-19T14:29:57.151" v="57" actId="478"/>
          <ac:picMkLst>
            <pc:docMk/>
            <pc:sldMk cId="3191643358" sldId="258"/>
            <ac:picMk id="8" creationId="{C5AE8AFA-CBFD-4C86-B2C6-3BB07637B30C}"/>
          </ac:picMkLst>
        </pc:picChg>
        <pc:picChg chg="del">
          <ac:chgData name="Александра  Шишкова" userId="eef2855d-6d2a-495a-868b-d7a8ff178bc4" providerId="ADAL" clId="{33296A72-3D67-4F3D-9C8A-6F72A44CA0B3}" dt="2021-07-22T10:06:16.200" v="176" actId="478"/>
          <ac:picMkLst>
            <pc:docMk/>
            <pc:sldMk cId="3191643358" sldId="258"/>
            <ac:picMk id="9" creationId="{7372E7AA-2117-438E-BC95-B844D183B168}"/>
          </ac:picMkLst>
        </pc:picChg>
        <pc:picChg chg="del">
          <ac:chgData name="Александра  Шишкова" userId="eef2855d-6d2a-495a-868b-d7a8ff178bc4" providerId="ADAL" clId="{33296A72-3D67-4F3D-9C8A-6F72A44CA0B3}" dt="2021-07-19T14:29:57.598" v="58" actId="478"/>
          <ac:picMkLst>
            <pc:docMk/>
            <pc:sldMk cId="3191643358" sldId="258"/>
            <ac:picMk id="12" creationId="{CFD05FE7-A64C-4816-8882-65EEFDA9AD46}"/>
          </ac:picMkLst>
        </pc:picChg>
      </pc:sldChg>
      <pc:sldChg chg="addSp delSp modSp mod">
        <pc:chgData name="Александра  Шишкова" userId="eef2855d-6d2a-495a-868b-d7a8ff178bc4" providerId="ADAL" clId="{33296A72-3D67-4F3D-9C8A-6F72A44CA0B3}" dt="2021-09-07T11:27:44.288" v="960"/>
        <pc:sldMkLst>
          <pc:docMk/>
          <pc:sldMk cId="4163915433" sldId="259"/>
        </pc:sldMkLst>
        <pc:spChg chg="del mod">
          <ac:chgData name="Александра  Шишкова" userId="eef2855d-6d2a-495a-868b-d7a8ff178bc4" providerId="ADAL" clId="{33296A72-3D67-4F3D-9C8A-6F72A44CA0B3}" dt="2021-09-07T11:27:40.516" v="958" actId="478"/>
          <ac:spMkLst>
            <pc:docMk/>
            <pc:sldMk cId="4163915433" sldId="259"/>
            <ac:spMk id="2" creationId="{ACF21B82-89B1-47C2-B11C-F7AA655F8583}"/>
          </ac:spMkLst>
        </pc:spChg>
        <pc:spChg chg="mod">
          <ac:chgData name="Александра  Шишкова" userId="eef2855d-6d2a-495a-868b-d7a8ff178bc4" providerId="ADAL" clId="{33296A72-3D67-4F3D-9C8A-6F72A44CA0B3}" dt="2021-09-02T12:03:39.030" v="536" actId="20577"/>
          <ac:spMkLst>
            <pc:docMk/>
            <pc:sldMk cId="4163915433" sldId="259"/>
            <ac:spMk id="3" creationId="{9E4BE471-80A9-4410-8447-DE84707EA4FF}"/>
          </ac:spMkLst>
        </pc:spChg>
        <pc:spChg chg="add del mod">
          <ac:chgData name="Александра  Шишкова" userId="eef2855d-6d2a-495a-868b-d7a8ff178bc4" providerId="ADAL" clId="{33296A72-3D67-4F3D-9C8A-6F72A44CA0B3}" dt="2021-09-07T11:27:43.487" v="959" actId="478"/>
          <ac:spMkLst>
            <pc:docMk/>
            <pc:sldMk cId="4163915433" sldId="259"/>
            <ac:spMk id="7" creationId="{0D3E7880-607F-404B-BBE5-CA68F8B13AC1}"/>
          </ac:spMkLst>
        </pc:spChg>
        <pc:spChg chg="add mod">
          <ac:chgData name="Александра  Шишкова" userId="eef2855d-6d2a-495a-868b-d7a8ff178bc4" providerId="ADAL" clId="{33296A72-3D67-4F3D-9C8A-6F72A44CA0B3}" dt="2021-09-07T11:27:44.288" v="960"/>
          <ac:spMkLst>
            <pc:docMk/>
            <pc:sldMk cId="4163915433" sldId="259"/>
            <ac:spMk id="16" creationId="{CAB42A39-A90D-417E-B244-B823C998DCBB}"/>
          </ac:spMkLst>
        </pc:spChg>
        <pc:picChg chg="del">
          <ac:chgData name="Александра  Шишкова" userId="eef2855d-6d2a-495a-868b-d7a8ff178bc4" providerId="ADAL" clId="{33296A72-3D67-4F3D-9C8A-6F72A44CA0B3}" dt="2021-07-19T14:30:06.738" v="68" actId="478"/>
          <ac:picMkLst>
            <pc:docMk/>
            <pc:sldMk cId="4163915433" sldId="259"/>
            <ac:picMk id="5" creationId="{51AB7DAC-A20A-4B68-B084-4F1278270919}"/>
          </ac:picMkLst>
        </pc:picChg>
        <pc:picChg chg="del">
          <ac:chgData name="Александра  Шишкова" userId="eef2855d-6d2a-495a-868b-d7a8ff178bc4" providerId="ADAL" clId="{33296A72-3D67-4F3D-9C8A-6F72A44CA0B3}" dt="2021-07-19T14:30:06.240" v="67" actId="478"/>
          <ac:picMkLst>
            <pc:docMk/>
            <pc:sldMk cId="4163915433" sldId="259"/>
            <ac:picMk id="7" creationId="{703FEAF1-0B9E-45F9-952F-A5E74599C49A}"/>
          </ac:picMkLst>
        </pc:picChg>
        <pc:picChg chg="del">
          <ac:chgData name="Александра  Шишкова" userId="eef2855d-6d2a-495a-868b-d7a8ff178bc4" providerId="ADAL" clId="{33296A72-3D67-4F3D-9C8A-6F72A44CA0B3}" dt="2021-07-22T10:06:25.190" v="179" actId="478"/>
          <ac:picMkLst>
            <pc:docMk/>
            <pc:sldMk cId="4163915433" sldId="259"/>
            <ac:picMk id="11" creationId="{B9D26323-CE2E-4BFA-BE7A-BC0A002B5D57}"/>
          </ac:picMkLst>
        </pc:picChg>
        <pc:picChg chg="add mod">
          <ac:chgData name="Александра  Шишкова" userId="eef2855d-6d2a-495a-868b-d7a8ff178bc4" providerId="ADAL" clId="{33296A72-3D67-4F3D-9C8A-6F72A44CA0B3}" dt="2021-07-22T10:07:36.996" v="200"/>
          <ac:picMkLst>
            <pc:docMk/>
            <pc:sldMk cId="4163915433" sldId="259"/>
            <ac:picMk id="14" creationId="{F060272C-AD47-49AD-BC49-E82FC9B40ED1}"/>
          </ac:picMkLst>
        </pc:picChg>
        <pc:picChg chg="del">
          <ac:chgData name="Александра  Шишкова" userId="eef2855d-6d2a-495a-868b-d7a8ff178bc4" providerId="ADAL" clId="{33296A72-3D67-4F3D-9C8A-6F72A44CA0B3}" dt="2021-07-19T14:30:07.216" v="69" actId="478"/>
          <ac:picMkLst>
            <pc:docMk/>
            <pc:sldMk cId="4163915433" sldId="259"/>
            <ac:picMk id="17" creationId="{5F8F0F12-F957-4049-96F3-7B8C55F6032B}"/>
          </ac:picMkLst>
        </pc:picChg>
      </pc:sldChg>
      <pc:sldChg chg="addSp delSp modSp del mod">
        <pc:chgData name="Александра  Шишкова" userId="eef2855d-6d2a-495a-868b-d7a8ff178bc4" providerId="ADAL" clId="{33296A72-3D67-4F3D-9C8A-6F72A44CA0B3}" dt="2021-08-17T10:15:11.568" v="377" actId="47"/>
        <pc:sldMkLst>
          <pc:docMk/>
          <pc:sldMk cId="2853911720" sldId="260"/>
        </pc:sldMkLst>
        <pc:picChg chg="del">
          <ac:chgData name="Александра  Шишкова" userId="eef2855d-6d2a-495a-868b-d7a8ff178bc4" providerId="ADAL" clId="{33296A72-3D67-4F3D-9C8A-6F72A44CA0B3}" dt="2021-07-19T14:30:01.096" v="62" actId="478"/>
          <ac:picMkLst>
            <pc:docMk/>
            <pc:sldMk cId="2853911720" sldId="260"/>
            <ac:picMk id="5" creationId="{C277CD87-CED6-4912-A135-BA34EABD752E}"/>
          </ac:picMkLst>
        </pc:picChg>
        <pc:picChg chg="del">
          <ac:chgData name="Александра  Шишкова" userId="eef2855d-6d2a-495a-868b-d7a8ff178bc4" providerId="ADAL" clId="{33296A72-3D67-4F3D-9C8A-6F72A44CA0B3}" dt="2021-07-19T14:30:02.103" v="64" actId="478"/>
          <ac:picMkLst>
            <pc:docMk/>
            <pc:sldMk cId="2853911720" sldId="260"/>
            <ac:picMk id="7" creationId="{79C25880-37A3-4B8E-9159-D2B1D950507C}"/>
          </ac:picMkLst>
        </pc:picChg>
        <pc:picChg chg="add mod">
          <ac:chgData name="Александра  Шишкова" userId="eef2855d-6d2a-495a-868b-d7a8ff178bc4" providerId="ADAL" clId="{33296A72-3D67-4F3D-9C8A-6F72A44CA0B3}" dt="2021-07-22T10:07:06.910" v="196"/>
          <ac:picMkLst>
            <pc:docMk/>
            <pc:sldMk cId="2853911720" sldId="260"/>
            <ac:picMk id="9" creationId="{048B9CB7-70E9-4FCC-A4A0-A956A143C74B}"/>
          </ac:picMkLst>
        </pc:picChg>
        <pc:picChg chg="del">
          <ac:chgData name="Александра  Шишкова" userId="eef2855d-6d2a-495a-868b-d7a8ff178bc4" providerId="ADAL" clId="{33296A72-3D67-4F3D-9C8A-6F72A44CA0B3}" dt="2021-07-19T14:30:00.281" v="60" actId="478"/>
          <ac:picMkLst>
            <pc:docMk/>
            <pc:sldMk cId="2853911720" sldId="260"/>
            <ac:picMk id="9" creationId="{B94CB878-E97A-47B4-84DE-12DA41B1B73F}"/>
          </ac:picMkLst>
        </pc:picChg>
        <pc:picChg chg="del">
          <ac:chgData name="Александра  Шишкова" userId="eef2855d-6d2a-495a-868b-d7a8ff178bc4" providerId="ADAL" clId="{33296A72-3D67-4F3D-9C8A-6F72A44CA0B3}" dt="2021-07-19T14:30:01.600" v="63" actId="478"/>
          <ac:picMkLst>
            <pc:docMk/>
            <pc:sldMk cId="2853911720" sldId="260"/>
            <ac:picMk id="13" creationId="{C631E124-582A-4BFB-B0AD-E37C3EA6A0F9}"/>
          </ac:picMkLst>
        </pc:picChg>
        <pc:picChg chg="del">
          <ac:chgData name="Александра  Шишкова" userId="eef2855d-6d2a-495a-868b-d7a8ff178bc4" providerId="ADAL" clId="{33296A72-3D67-4F3D-9C8A-6F72A44CA0B3}" dt="2021-07-19T14:29:59.728" v="59" actId="478"/>
          <ac:picMkLst>
            <pc:docMk/>
            <pc:sldMk cId="2853911720" sldId="260"/>
            <ac:picMk id="14" creationId="{BBA7A02F-A403-4DCA-AAB3-D5CADAF5C4E3}"/>
          </ac:picMkLst>
        </pc:picChg>
        <pc:picChg chg="del">
          <ac:chgData name="Александра  Шишкова" userId="eef2855d-6d2a-495a-868b-d7a8ff178bc4" providerId="ADAL" clId="{33296A72-3D67-4F3D-9C8A-6F72A44CA0B3}" dt="2021-07-19T14:30:00.704" v="61" actId="478"/>
          <ac:picMkLst>
            <pc:docMk/>
            <pc:sldMk cId="2853911720" sldId="260"/>
            <ac:picMk id="18" creationId="{AF351888-CFD7-4A8E-B896-41577F69A3C9}"/>
          </ac:picMkLst>
        </pc:picChg>
        <pc:picChg chg="del">
          <ac:chgData name="Александра  Шишкова" userId="eef2855d-6d2a-495a-868b-d7a8ff178bc4" providerId="ADAL" clId="{33296A72-3D67-4F3D-9C8A-6F72A44CA0B3}" dt="2021-07-22T10:06:18.807" v="177" actId="478"/>
          <ac:picMkLst>
            <pc:docMk/>
            <pc:sldMk cId="2853911720" sldId="260"/>
            <ac:picMk id="20" creationId="{06D07539-F06B-4FC2-B056-EA36547283A0}"/>
          </ac:picMkLst>
        </pc:picChg>
      </pc:sldChg>
      <pc:sldChg chg="addSp delSp modSp mod setBg">
        <pc:chgData name="Александра  Шишкова" userId="eef2855d-6d2a-495a-868b-d7a8ff178bc4" providerId="ADAL" clId="{33296A72-3D67-4F3D-9C8A-6F72A44CA0B3}" dt="2021-09-07T11:27:33.319" v="957"/>
        <pc:sldMkLst>
          <pc:docMk/>
          <pc:sldMk cId="3237151389" sldId="261"/>
        </pc:sldMkLst>
        <pc:spChg chg="del mod">
          <ac:chgData name="Александра  Шишкова" userId="eef2855d-6d2a-495a-868b-d7a8ff178bc4" providerId="ADAL" clId="{33296A72-3D67-4F3D-9C8A-6F72A44CA0B3}" dt="2021-09-07T11:27:31.280" v="955" actId="478"/>
          <ac:spMkLst>
            <pc:docMk/>
            <pc:sldMk cId="3237151389" sldId="261"/>
            <ac:spMk id="2" creationId="{6E6F50F6-E74F-4DC2-B24D-1BF6FE35C993}"/>
          </ac:spMkLst>
        </pc:spChg>
        <pc:spChg chg="mod ord">
          <ac:chgData name="Александра  Шишкова" userId="eef2855d-6d2a-495a-868b-d7a8ff178bc4" providerId="ADAL" clId="{33296A72-3D67-4F3D-9C8A-6F72A44CA0B3}" dt="2021-09-07T08:38:16.700" v="883" actId="20577"/>
          <ac:spMkLst>
            <pc:docMk/>
            <pc:sldMk cId="3237151389" sldId="261"/>
            <ac:spMk id="3" creationId="{9DE35E7F-A28B-412E-8F63-E238BF7EC0FB}"/>
          </ac:spMkLst>
        </pc:spChg>
        <pc:spChg chg="mod ord">
          <ac:chgData name="Александра  Шишкова" userId="eef2855d-6d2a-495a-868b-d7a8ff178bc4" providerId="ADAL" clId="{33296A72-3D67-4F3D-9C8A-6F72A44CA0B3}" dt="2021-07-22T10:07:15.204" v="199" actId="26606"/>
          <ac:spMkLst>
            <pc:docMk/>
            <pc:sldMk cId="3237151389" sldId="261"/>
            <ac:spMk id="4" creationId="{0D2EB5D4-0C22-4D14-93E7-4844389D58E1}"/>
          </ac:spMkLst>
        </pc:spChg>
        <pc:spChg chg="add del mod">
          <ac:chgData name="Александра  Шишкова" userId="eef2855d-6d2a-495a-868b-d7a8ff178bc4" providerId="ADAL" clId="{33296A72-3D67-4F3D-9C8A-6F72A44CA0B3}" dt="2021-09-07T11:27:32.911" v="956" actId="478"/>
          <ac:spMkLst>
            <pc:docMk/>
            <pc:sldMk cId="3237151389" sldId="261"/>
            <ac:spMk id="7" creationId="{F46D4D88-5FB9-4612-947A-D3BF2FB89473}"/>
          </ac:spMkLst>
        </pc:spChg>
        <pc:spChg chg="add mod">
          <ac:chgData name="Александра  Шишкова" userId="eef2855d-6d2a-495a-868b-d7a8ff178bc4" providerId="ADAL" clId="{33296A72-3D67-4F3D-9C8A-6F72A44CA0B3}" dt="2021-09-07T11:27:33.319" v="957"/>
          <ac:spMkLst>
            <pc:docMk/>
            <pc:sldMk cId="3237151389" sldId="261"/>
            <ac:spMk id="12" creationId="{CF2F454C-7F66-4317-8E50-53F2EBEFC997}"/>
          </ac:spMkLst>
        </pc:spChg>
        <pc:spChg chg="add del">
          <ac:chgData name="Александра  Шишкова" userId="eef2855d-6d2a-495a-868b-d7a8ff178bc4" providerId="ADAL" clId="{33296A72-3D67-4F3D-9C8A-6F72A44CA0B3}" dt="2021-07-22T10:07:15.204" v="199" actId="26606"/>
          <ac:spMkLst>
            <pc:docMk/>
            <pc:sldMk cId="3237151389" sldId="261"/>
            <ac:spMk id="18" creationId="{A1DFCBE5-52C1-48A9-89CF-E7D68CCA1620}"/>
          </ac:spMkLst>
        </pc:spChg>
        <pc:spChg chg="add del">
          <ac:chgData name="Александра  Шишкова" userId="eef2855d-6d2a-495a-868b-d7a8ff178bc4" providerId="ADAL" clId="{33296A72-3D67-4F3D-9C8A-6F72A44CA0B3}" dt="2021-07-22T10:07:15.204" v="199" actId="26606"/>
          <ac:spMkLst>
            <pc:docMk/>
            <pc:sldMk cId="3237151389" sldId="261"/>
            <ac:spMk id="20" creationId="{EB17C8F6-D357-4254-BBAC-96B01EEBE162}"/>
          </ac:spMkLst>
        </pc:spChg>
        <pc:picChg chg="del">
          <ac:chgData name="Александра  Шишкова" userId="eef2855d-6d2a-495a-868b-d7a8ff178bc4" providerId="ADAL" clId="{33296A72-3D67-4F3D-9C8A-6F72A44CA0B3}" dt="2021-07-19T14:30:03.607" v="65" actId="478"/>
          <ac:picMkLst>
            <pc:docMk/>
            <pc:sldMk cId="3237151389" sldId="261"/>
            <ac:picMk id="5" creationId="{1B77DF1A-282A-48BE-A1DC-26503BD5E62A}"/>
          </ac:picMkLst>
        </pc:picChg>
        <pc:picChg chg="mod ord">
          <ac:chgData name="Александра  Шишкова" userId="eef2855d-6d2a-495a-868b-d7a8ff178bc4" providerId="ADAL" clId="{33296A72-3D67-4F3D-9C8A-6F72A44CA0B3}" dt="2021-07-22T10:07:15.204" v="199" actId="26606"/>
          <ac:picMkLst>
            <pc:docMk/>
            <pc:sldMk cId="3237151389" sldId="261"/>
            <ac:picMk id="6" creationId="{59D66367-6452-48A9-8095-AB67A7E318B0}"/>
          </ac:picMkLst>
        </pc:picChg>
        <pc:picChg chg="del">
          <ac:chgData name="Александра  Шишкова" userId="eef2855d-6d2a-495a-868b-d7a8ff178bc4" providerId="ADAL" clId="{33296A72-3D67-4F3D-9C8A-6F72A44CA0B3}" dt="2021-07-19T14:30:04.013" v="66" actId="478"/>
          <ac:picMkLst>
            <pc:docMk/>
            <pc:sldMk cId="3237151389" sldId="261"/>
            <ac:picMk id="7" creationId="{34634E0C-882D-4687-BF99-4AA12310C3C2}"/>
          </ac:picMkLst>
        </pc:picChg>
        <pc:picChg chg="del">
          <ac:chgData name="Александра  Шишкова" userId="eef2855d-6d2a-495a-868b-d7a8ff178bc4" providerId="ADAL" clId="{33296A72-3D67-4F3D-9C8A-6F72A44CA0B3}" dt="2021-07-22T10:06:21.775" v="178" actId="478"/>
          <ac:picMkLst>
            <pc:docMk/>
            <pc:sldMk cId="3237151389" sldId="261"/>
            <ac:picMk id="8" creationId="{17229154-07F4-4539-B306-C9094866F0DB}"/>
          </ac:picMkLst>
        </pc:picChg>
        <pc:picChg chg="add mod">
          <ac:chgData name="Александра  Шишкова" userId="eef2855d-6d2a-495a-868b-d7a8ff178bc4" providerId="ADAL" clId="{33296A72-3D67-4F3D-9C8A-6F72A44CA0B3}" dt="2021-07-22T10:07:15.204" v="199" actId="26606"/>
          <ac:picMkLst>
            <pc:docMk/>
            <pc:sldMk cId="3237151389" sldId="261"/>
            <ac:picMk id="9" creationId="{4E5D8553-B887-448D-96D5-C2AE0FB63866}"/>
          </ac:picMkLst>
        </pc:picChg>
        <pc:picChg chg="mod ord">
          <ac:chgData name="Александра  Шишкова" userId="eef2855d-6d2a-495a-868b-d7a8ff178bc4" providerId="ADAL" clId="{33296A72-3D67-4F3D-9C8A-6F72A44CA0B3}" dt="2021-07-22T10:07:15.204" v="199" actId="26606"/>
          <ac:picMkLst>
            <pc:docMk/>
            <pc:sldMk cId="3237151389" sldId="261"/>
            <ac:picMk id="11" creationId="{87B2A79E-F778-4666-9150-092735883771}"/>
          </ac:picMkLst>
        </pc:picChg>
        <pc:picChg chg="mod">
          <ac:chgData name="Александра  Шишкова" userId="eef2855d-6d2a-495a-868b-d7a8ff178bc4" providerId="ADAL" clId="{33296A72-3D67-4F3D-9C8A-6F72A44CA0B3}" dt="2021-07-22T10:07:15.204" v="199" actId="26606"/>
          <ac:picMkLst>
            <pc:docMk/>
            <pc:sldMk cId="3237151389" sldId="261"/>
            <ac:picMk id="13" creationId="{D336E9C7-A9B1-44A8-9724-BDE7FE4D3705}"/>
          </ac:picMkLst>
        </pc:picChg>
      </pc:sldChg>
      <pc:sldChg chg="addSp delSp modSp mod">
        <pc:chgData name="Александра  Шишкова" userId="eef2855d-6d2a-495a-868b-d7a8ff178bc4" providerId="ADAL" clId="{33296A72-3D67-4F3D-9C8A-6F72A44CA0B3}" dt="2021-09-07T08:40:54.054" v="948" actId="20577"/>
        <pc:sldMkLst>
          <pc:docMk/>
          <pc:sldMk cId="3984159688" sldId="263"/>
        </pc:sldMkLst>
        <pc:spChg chg="mod">
          <ac:chgData name="Александра  Шишкова" userId="eef2855d-6d2a-495a-868b-d7a8ff178bc4" providerId="ADAL" clId="{33296A72-3D67-4F3D-9C8A-6F72A44CA0B3}" dt="2021-07-19T14:31:47.970" v="113" actId="20577"/>
          <ac:spMkLst>
            <pc:docMk/>
            <pc:sldMk cId="3984159688" sldId="263"/>
            <ac:spMk id="2" creationId="{2004ABEC-A955-4071-8AD1-374683C0D8B4}"/>
          </ac:spMkLst>
        </pc:spChg>
        <pc:graphicFrameChg chg="modGraphic">
          <ac:chgData name="Александра  Шишкова" userId="eef2855d-6d2a-495a-868b-d7a8ff178bc4" providerId="ADAL" clId="{33296A72-3D67-4F3D-9C8A-6F72A44CA0B3}" dt="2021-09-07T08:40:54.054" v="948" actId="20577"/>
          <ac:graphicFrameMkLst>
            <pc:docMk/>
            <pc:sldMk cId="3984159688" sldId="263"/>
            <ac:graphicFrameMk id="4" creationId="{A90AD969-2A31-4D41-AE27-37168F18A7BE}"/>
          </ac:graphicFrameMkLst>
        </pc:graphicFrameChg>
        <pc:picChg chg="add mod">
          <ac:chgData name="Александра  Шишкова" userId="eef2855d-6d2a-495a-868b-d7a8ff178bc4" providerId="ADAL" clId="{33296A72-3D67-4F3D-9C8A-6F72A44CA0B3}" dt="2021-07-22T10:07:52.451" v="208"/>
          <ac:picMkLst>
            <pc:docMk/>
            <pc:sldMk cId="3984159688" sldId="263"/>
            <ac:picMk id="7" creationId="{059A517B-2BC5-46CC-A116-2993A2A721CB}"/>
          </ac:picMkLst>
        </pc:picChg>
        <pc:picChg chg="del">
          <ac:chgData name="Александра  Шишкова" userId="eef2855d-6d2a-495a-868b-d7a8ff178bc4" providerId="ADAL" clId="{33296A72-3D67-4F3D-9C8A-6F72A44CA0B3}" dt="2021-07-22T10:06:43.401" v="189" actId="478"/>
          <ac:picMkLst>
            <pc:docMk/>
            <pc:sldMk cId="3984159688" sldId="263"/>
            <ac:picMk id="9" creationId="{0EA9A4E3-84D8-4E71-9F27-CDB880370FAA}"/>
          </ac:picMkLst>
        </pc:picChg>
      </pc:sldChg>
      <pc:sldChg chg="addSp delSp modSp mod">
        <pc:chgData name="Александра  Шишкова" userId="eef2855d-6d2a-495a-868b-d7a8ff178bc4" providerId="ADAL" clId="{33296A72-3D67-4F3D-9C8A-6F72A44CA0B3}" dt="2021-07-22T10:07:50.432" v="207"/>
        <pc:sldMkLst>
          <pc:docMk/>
          <pc:sldMk cId="2513533746" sldId="265"/>
        </pc:sldMkLst>
        <pc:graphicFrameChg chg="modGraphic">
          <ac:chgData name="Александра  Шишкова" userId="eef2855d-6d2a-495a-868b-d7a8ff178bc4" providerId="ADAL" clId="{33296A72-3D67-4F3D-9C8A-6F72A44CA0B3}" dt="2021-07-19T14:31:41.114" v="109" actId="20577"/>
          <ac:graphicFrameMkLst>
            <pc:docMk/>
            <pc:sldMk cId="2513533746" sldId="265"/>
            <ac:graphicFrameMk id="4" creationId="{BC3192FE-EEF2-4ED4-ADCF-BDCD096C9177}"/>
          </ac:graphicFrameMkLst>
        </pc:graphicFrameChg>
        <pc:picChg chg="del">
          <ac:chgData name="Александра  Шишкова" userId="eef2855d-6d2a-495a-868b-d7a8ff178bc4" providerId="ADAL" clId="{33296A72-3D67-4F3D-9C8A-6F72A44CA0B3}" dt="2021-07-22T10:06:41.629" v="188" actId="478"/>
          <ac:picMkLst>
            <pc:docMk/>
            <pc:sldMk cId="2513533746" sldId="265"/>
            <ac:picMk id="8" creationId="{4835739A-4809-44C7-AC2C-7E4F86BEC1A3}"/>
          </ac:picMkLst>
        </pc:picChg>
        <pc:picChg chg="add mod">
          <ac:chgData name="Александра  Шишкова" userId="eef2855d-6d2a-495a-868b-d7a8ff178bc4" providerId="ADAL" clId="{33296A72-3D67-4F3D-9C8A-6F72A44CA0B3}" dt="2021-07-22T10:07:50.432" v="207"/>
          <ac:picMkLst>
            <pc:docMk/>
            <pc:sldMk cId="2513533746" sldId="265"/>
            <ac:picMk id="9" creationId="{C112ACB2-A01F-4579-A52E-853056377B2F}"/>
          </ac:picMkLst>
        </pc:picChg>
      </pc:sldChg>
      <pc:sldChg chg="addSp delSp modSp add del mod">
        <pc:chgData name="Александра  Шишкова" userId="eef2855d-6d2a-495a-868b-d7a8ff178bc4" providerId="ADAL" clId="{33296A72-3D67-4F3D-9C8A-6F72A44CA0B3}" dt="2021-09-07T11:31:03.218" v="1053" actId="20577"/>
        <pc:sldMkLst>
          <pc:docMk/>
          <pc:sldMk cId="557618655" sldId="266"/>
        </pc:sldMkLst>
        <pc:spChg chg="add del mod">
          <ac:chgData name="Александра  Шишкова" userId="eef2855d-6d2a-495a-868b-d7a8ff178bc4" providerId="ADAL" clId="{33296A72-3D67-4F3D-9C8A-6F72A44CA0B3}" dt="2021-09-02T11:39:39.617" v="485" actId="478"/>
          <ac:spMkLst>
            <pc:docMk/>
            <pc:sldMk cId="557618655" sldId="266"/>
            <ac:spMk id="7" creationId="{E3C16A65-AE36-4F24-A184-8BF67FC20C58}"/>
          </ac:spMkLst>
        </pc:spChg>
        <pc:spChg chg="add mod">
          <ac:chgData name="Александра  Шишкова" userId="eef2855d-6d2a-495a-868b-d7a8ff178bc4" providerId="ADAL" clId="{33296A72-3D67-4F3D-9C8A-6F72A44CA0B3}" dt="2021-09-02T11:40:40.850" v="492" actId="20577"/>
          <ac:spMkLst>
            <pc:docMk/>
            <pc:sldMk cId="557618655" sldId="266"/>
            <ac:spMk id="9" creationId="{F6E41680-E594-4A38-8952-E7568B103040}"/>
          </ac:spMkLst>
        </pc:spChg>
        <pc:graphicFrameChg chg="mod modGraphic">
          <ac:chgData name="Александра  Шишкова" userId="eef2855d-6d2a-495a-868b-d7a8ff178bc4" providerId="ADAL" clId="{33296A72-3D67-4F3D-9C8A-6F72A44CA0B3}" dt="2021-09-07T11:31:03.218" v="1053" actId="20577"/>
          <ac:graphicFrameMkLst>
            <pc:docMk/>
            <pc:sldMk cId="557618655" sldId="266"/>
            <ac:graphicFrameMk id="4" creationId="{A45CD7EB-AD3C-41FE-81A9-129D6026FCF2}"/>
          </ac:graphicFrameMkLst>
        </pc:graphicFrameChg>
        <pc:picChg chg="add mod">
          <ac:chgData name="Александра  Шишкова" userId="eef2855d-6d2a-495a-868b-d7a8ff178bc4" providerId="ADAL" clId="{33296A72-3D67-4F3D-9C8A-6F72A44CA0B3}" dt="2021-07-22T10:07:42.363" v="203"/>
          <ac:picMkLst>
            <pc:docMk/>
            <pc:sldMk cId="557618655" sldId="266"/>
            <ac:picMk id="6" creationId="{02DFFA4E-43B7-4566-82AB-2E22D5EE1D69}"/>
          </ac:picMkLst>
        </pc:picChg>
        <pc:picChg chg="del">
          <ac:chgData name="Александра  Шишкова" userId="eef2855d-6d2a-495a-868b-d7a8ff178bc4" providerId="ADAL" clId="{33296A72-3D67-4F3D-9C8A-6F72A44CA0B3}" dt="2021-07-22T10:06:33.524" v="184" actId="478"/>
          <ac:picMkLst>
            <pc:docMk/>
            <pc:sldMk cId="557618655" sldId="266"/>
            <ac:picMk id="9" creationId="{82DA4120-656F-4664-9F99-C5890BC24D63}"/>
          </ac:picMkLst>
        </pc:picChg>
      </pc:sldChg>
      <pc:sldChg chg="addSp delSp modSp mod">
        <pc:chgData name="Александра  Шишкова" userId="eef2855d-6d2a-495a-868b-d7a8ff178bc4" providerId="ADAL" clId="{33296A72-3D67-4F3D-9C8A-6F72A44CA0B3}" dt="2021-09-02T11:45:33.210" v="496"/>
        <pc:sldMkLst>
          <pc:docMk/>
          <pc:sldMk cId="2089424929" sldId="268"/>
        </pc:sldMkLst>
        <pc:graphicFrameChg chg="mod">
          <ac:chgData name="Александра  Шишкова" userId="eef2855d-6d2a-495a-868b-d7a8ff178bc4" providerId="ADAL" clId="{33296A72-3D67-4F3D-9C8A-6F72A44CA0B3}" dt="2021-09-02T11:45:33.210" v="496"/>
          <ac:graphicFrameMkLst>
            <pc:docMk/>
            <pc:sldMk cId="2089424929" sldId="268"/>
            <ac:graphicFrameMk id="11" creationId="{81841BFB-7E9E-407A-A8B2-32AB2493A822}"/>
          </ac:graphicFrameMkLst>
        </pc:graphicFrameChg>
        <pc:picChg chg="add mod">
          <ac:chgData name="Александра  Шишкова" userId="eef2855d-6d2a-495a-868b-d7a8ff178bc4" providerId="ADAL" clId="{33296A72-3D67-4F3D-9C8A-6F72A44CA0B3}" dt="2021-07-22T10:07:43.848" v="204"/>
          <ac:picMkLst>
            <pc:docMk/>
            <pc:sldMk cId="2089424929" sldId="268"/>
            <ac:picMk id="7" creationId="{45445533-9028-4D4D-B5A6-E2D68792A910}"/>
          </ac:picMkLst>
        </pc:picChg>
        <pc:picChg chg="del">
          <ac:chgData name="Александра  Шишкова" userId="eef2855d-6d2a-495a-868b-d7a8ff178bc4" providerId="ADAL" clId="{33296A72-3D67-4F3D-9C8A-6F72A44CA0B3}" dt="2021-07-22T10:06:35.502" v="185" actId="478"/>
          <ac:picMkLst>
            <pc:docMk/>
            <pc:sldMk cId="2089424929" sldId="268"/>
            <ac:picMk id="9" creationId="{82861D67-2204-4064-A60F-F4DFEE38D002}"/>
          </ac:picMkLst>
        </pc:picChg>
      </pc:sldChg>
      <pc:sldChg chg="addSp delSp modSp mod">
        <pc:chgData name="Александра  Шишкова" userId="eef2855d-6d2a-495a-868b-d7a8ff178bc4" providerId="ADAL" clId="{33296A72-3D67-4F3D-9C8A-6F72A44CA0B3}" dt="2021-09-02T07:18:45.277" v="393" actId="1076"/>
        <pc:sldMkLst>
          <pc:docMk/>
          <pc:sldMk cId="4125647836" sldId="269"/>
        </pc:sldMkLst>
        <pc:spChg chg="del mod">
          <ac:chgData name="Александра  Шишкова" userId="eef2855d-6d2a-495a-868b-d7a8ff178bc4" providerId="ADAL" clId="{33296A72-3D67-4F3D-9C8A-6F72A44CA0B3}" dt="2021-09-02T07:18:37.945" v="390" actId="478"/>
          <ac:spMkLst>
            <pc:docMk/>
            <pc:sldMk cId="4125647836" sldId="269"/>
            <ac:spMk id="3" creationId="{DF4AEECD-EE59-4E9B-AFB8-C422B0FDD802}"/>
          </ac:spMkLst>
        </pc:spChg>
        <pc:spChg chg="add del mod">
          <ac:chgData name="Александра  Шишкова" userId="eef2855d-6d2a-495a-868b-d7a8ff178bc4" providerId="ADAL" clId="{33296A72-3D67-4F3D-9C8A-6F72A44CA0B3}" dt="2021-09-02T07:18:41.643" v="392" actId="478"/>
          <ac:spMkLst>
            <pc:docMk/>
            <pc:sldMk cId="4125647836" sldId="269"/>
            <ac:spMk id="8" creationId="{7763F142-FCED-4DDB-ABC2-DA85C769A3EF}"/>
          </ac:spMkLst>
        </pc:spChg>
        <pc:spChg chg="add mod">
          <ac:chgData name="Александра  Шишкова" userId="eef2855d-6d2a-495a-868b-d7a8ff178bc4" providerId="ADAL" clId="{33296A72-3D67-4F3D-9C8A-6F72A44CA0B3}" dt="2021-09-02T07:18:45.277" v="393" actId="1076"/>
          <ac:spMkLst>
            <pc:docMk/>
            <pc:sldMk cId="4125647836" sldId="269"/>
            <ac:spMk id="9" creationId="{EA908CBF-3830-4703-BC82-FC05B0B63325}"/>
          </ac:spMkLst>
        </pc:spChg>
        <pc:graphicFrameChg chg="mod modGraphic">
          <ac:chgData name="Александра  Шишкова" userId="eef2855d-6d2a-495a-868b-d7a8ff178bc4" providerId="ADAL" clId="{33296A72-3D67-4F3D-9C8A-6F72A44CA0B3}" dt="2021-08-16T07:46:30.981" v="255"/>
          <ac:graphicFrameMkLst>
            <pc:docMk/>
            <pc:sldMk cId="4125647836" sldId="269"/>
            <ac:graphicFrameMk id="5" creationId="{C27EE169-663E-421B-9480-A41C17840F7F}"/>
          </ac:graphicFrameMkLst>
        </pc:graphicFrameChg>
        <pc:picChg chg="add mod">
          <ac:chgData name="Александра  Шишкова" userId="eef2855d-6d2a-495a-868b-d7a8ff178bc4" providerId="ADAL" clId="{33296A72-3D67-4F3D-9C8A-6F72A44CA0B3}" dt="2021-07-22T10:07:38.608" v="201"/>
          <ac:picMkLst>
            <pc:docMk/>
            <pc:sldMk cId="4125647836" sldId="269"/>
            <ac:picMk id="7" creationId="{E45E20EB-BC22-4469-869A-56C58DF8EC70}"/>
          </ac:picMkLst>
        </pc:picChg>
        <pc:picChg chg="del">
          <ac:chgData name="Александра  Шишкова" userId="eef2855d-6d2a-495a-868b-d7a8ff178bc4" providerId="ADAL" clId="{33296A72-3D67-4F3D-9C8A-6F72A44CA0B3}" dt="2021-07-19T12:17:15.109" v="1" actId="478"/>
          <ac:picMkLst>
            <pc:docMk/>
            <pc:sldMk cId="4125647836" sldId="269"/>
            <ac:picMk id="8" creationId="{AE15F189-5A4C-402F-BD17-46FB56572713}"/>
          </ac:picMkLst>
        </pc:picChg>
        <pc:picChg chg="del">
          <ac:chgData name="Александра  Шишкова" userId="eef2855d-6d2a-495a-868b-d7a8ff178bc4" providerId="ADAL" clId="{33296A72-3D67-4F3D-9C8A-6F72A44CA0B3}" dt="2021-07-22T10:06:26.582" v="180" actId="478"/>
          <ac:picMkLst>
            <pc:docMk/>
            <pc:sldMk cId="4125647836" sldId="269"/>
            <ac:picMk id="9" creationId="{E7D19AF2-CB85-45C1-93EF-5DCEAA7071EA}"/>
          </ac:picMkLst>
        </pc:picChg>
        <pc:picChg chg="del">
          <ac:chgData name="Александра  Шишкова" userId="eef2855d-6d2a-495a-868b-d7a8ff178bc4" providerId="ADAL" clId="{33296A72-3D67-4F3D-9C8A-6F72A44CA0B3}" dt="2021-07-19T12:17:14.479" v="0" actId="478"/>
          <ac:picMkLst>
            <pc:docMk/>
            <pc:sldMk cId="4125647836" sldId="269"/>
            <ac:picMk id="10" creationId="{38297827-6218-4329-9A67-2CC3539EF47B}"/>
          </ac:picMkLst>
        </pc:picChg>
      </pc:sldChg>
      <pc:sldChg chg="addSp delSp modSp mod">
        <pc:chgData name="Александра  Шишкова" userId="eef2855d-6d2a-495a-868b-d7a8ff178bc4" providerId="ADAL" clId="{33296A72-3D67-4F3D-9C8A-6F72A44CA0B3}" dt="2021-09-07T11:28:47.751" v="986" actId="20577"/>
        <pc:sldMkLst>
          <pc:docMk/>
          <pc:sldMk cId="627837403" sldId="270"/>
        </pc:sldMkLst>
        <pc:graphicFrameChg chg="mod">
          <ac:chgData name="Александра  Шишкова" userId="eef2855d-6d2a-495a-868b-d7a8ff178bc4" providerId="ADAL" clId="{33296A72-3D67-4F3D-9C8A-6F72A44CA0B3}" dt="2021-09-07T11:28:47.751" v="986" actId="20577"/>
          <ac:graphicFrameMkLst>
            <pc:docMk/>
            <pc:sldMk cId="627837403" sldId="270"/>
            <ac:graphicFrameMk id="7" creationId="{D4BE8BAA-5E46-42C7-88E0-15C1E135A2F4}"/>
          </ac:graphicFrameMkLst>
        </pc:graphicFrameChg>
        <pc:picChg chg="add mod">
          <ac:chgData name="Александра  Шишкова" userId="eef2855d-6d2a-495a-868b-d7a8ff178bc4" providerId="ADAL" clId="{33296A72-3D67-4F3D-9C8A-6F72A44CA0B3}" dt="2021-07-22T10:07:40.243" v="202"/>
          <ac:picMkLst>
            <pc:docMk/>
            <pc:sldMk cId="627837403" sldId="270"/>
            <ac:picMk id="6" creationId="{086DE59F-5C84-4C2E-A901-80B3A6C7420C}"/>
          </ac:picMkLst>
        </pc:picChg>
        <pc:picChg chg="del">
          <ac:chgData name="Александра  Шишкова" userId="eef2855d-6d2a-495a-868b-d7a8ff178bc4" providerId="ADAL" clId="{33296A72-3D67-4F3D-9C8A-6F72A44CA0B3}" dt="2021-07-22T10:06:27.978" v="181" actId="478"/>
          <ac:picMkLst>
            <pc:docMk/>
            <pc:sldMk cId="627837403" sldId="270"/>
            <ac:picMk id="10" creationId="{2928BC11-0E8A-475B-909F-9E6FAF7CF863}"/>
          </ac:picMkLst>
        </pc:picChg>
      </pc:sldChg>
      <pc:sldChg chg="addSp delSp modSp mod">
        <pc:chgData name="Александра  Шишкова" userId="eef2855d-6d2a-495a-868b-d7a8ff178bc4" providerId="ADAL" clId="{33296A72-3D67-4F3D-9C8A-6F72A44CA0B3}" dt="2021-07-22T10:10:32.545" v="212" actId="1076"/>
        <pc:sldMkLst>
          <pc:docMk/>
          <pc:sldMk cId="2075085503" sldId="272"/>
        </pc:sldMkLst>
        <pc:picChg chg="add mod">
          <ac:chgData name="Александра  Шишкова" userId="eef2855d-6d2a-495a-868b-d7a8ff178bc4" providerId="ADAL" clId="{33296A72-3D67-4F3D-9C8A-6F72A44CA0B3}" dt="2021-07-22T10:10:32.545" v="212" actId="1076"/>
          <ac:picMkLst>
            <pc:docMk/>
            <pc:sldMk cId="2075085503" sldId="272"/>
            <ac:picMk id="13" creationId="{A5E57E32-4488-48CA-99C8-DD92C6B5B037}"/>
          </ac:picMkLst>
        </pc:picChg>
        <pc:picChg chg="del">
          <ac:chgData name="Александра  Шишкова" userId="eef2855d-6d2a-495a-868b-d7a8ff178bc4" providerId="ADAL" clId="{33296A72-3D67-4F3D-9C8A-6F72A44CA0B3}" dt="2021-07-22T10:06:45.206" v="190" actId="478"/>
          <ac:picMkLst>
            <pc:docMk/>
            <pc:sldMk cId="2075085503" sldId="272"/>
            <ac:picMk id="68" creationId="{3C0D7B6F-BEC0-4796-9EE7-43DDF9726C54}"/>
          </ac:picMkLst>
        </pc:picChg>
      </pc:sldChg>
      <pc:sldChg chg="addSp delSp modSp del mod">
        <pc:chgData name="Александра  Шишкова" userId="eef2855d-6d2a-495a-868b-d7a8ff178bc4" providerId="ADAL" clId="{33296A72-3D67-4F3D-9C8A-6F72A44CA0B3}" dt="2021-08-16T08:10:10.942" v="256" actId="47"/>
        <pc:sldMkLst>
          <pc:docMk/>
          <pc:sldMk cId="1148897262" sldId="273"/>
        </pc:sldMkLst>
        <pc:spChg chg="mod">
          <ac:chgData name="Александра  Шишкова" userId="eef2855d-6d2a-495a-868b-d7a8ff178bc4" providerId="ADAL" clId="{33296A72-3D67-4F3D-9C8A-6F72A44CA0B3}" dt="2021-07-19T14:32:38.297" v="115" actId="20577"/>
          <ac:spMkLst>
            <pc:docMk/>
            <pc:sldMk cId="1148897262" sldId="273"/>
            <ac:spMk id="5" creationId="{62127CDC-30DC-46DE-8A8C-9B80C9B45629}"/>
          </ac:spMkLst>
        </pc:spChg>
        <pc:spChg chg="add del mod">
          <ac:chgData name="Александра  Шишкова" userId="eef2855d-6d2a-495a-868b-d7a8ff178bc4" providerId="ADAL" clId="{33296A72-3D67-4F3D-9C8A-6F72A44CA0B3}" dt="2021-07-19T14:35:05.546" v="117" actId="931"/>
          <ac:spMkLst>
            <pc:docMk/>
            <pc:sldMk cId="1148897262" sldId="273"/>
            <ac:spMk id="8" creationId="{2E1D187B-7AAE-4C98-8E8D-CF5069A73B9A}"/>
          </ac:spMkLst>
        </pc:spChg>
        <pc:picChg chg="del">
          <ac:chgData name="Александра  Шишкова" userId="eef2855d-6d2a-495a-868b-d7a8ff178bc4" providerId="ADAL" clId="{33296A72-3D67-4F3D-9C8A-6F72A44CA0B3}" dt="2021-07-19T14:34:55.974" v="116" actId="478"/>
          <ac:picMkLst>
            <pc:docMk/>
            <pc:sldMk cId="1148897262" sldId="273"/>
            <ac:picMk id="6" creationId="{2727B016-1BD3-461E-B536-F253B0512EAB}"/>
          </ac:picMkLst>
        </pc:picChg>
        <pc:picChg chg="del">
          <ac:chgData name="Александра  Шишкова" userId="eef2855d-6d2a-495a-868b-d7a8ff178bc4" providerId="ADAL" clId="{33296A72-3D67-4F3D-9C8A-6F72A44CA0B3}" dt="2021-07-22T10:06:37.362" v="186" actId="478"/>
          <ac:picMkLst>
            <pc:docMk/>
            <pc:sldMk cId="1148897262" sldId="273"/>
            <ac:picMk id="7" creationId="{1335DD18-42BD-4C66-B6C4-D51E46E6EA83}"/>
          </ac:picMkLst>
        </pc:picChg>
        <pc:picChg chg="add mod">
          <ac:chgData name="Александра  Шишкова" userId="eef2855d-6d2a-495a-868b-d7a8ff178bc4" providerId="ADAL" clId="{33296A72-3D67-4F3D-9C8A-6F72A44CA0B3}" dt="2021-07-22T10:07:45.720" v="205"/>
          <ac:picMkLst>
            <pc:docMk/>
            <pc:sldMk cId="1148897262" sldId="273"/>
            <ac:picMk id="8" creationId="{3177BC66-C9A5-4E34-81D6-E3C8FE27E38C}"/>
          </ac:picMkLst>
        </pc:picChg>
        <pc:picChg chg="add mod">
          <ac:chgData name="Александра  Шишкова" userId="eef2855d-6d2a-495a-868b-d7a8ff178bc4" providerId="ADAL" clId="{33296A72-3D67-4F3D-9C8A-6F72A44CA0B3}" dt="2021-07-19T14:35:51.657" v="124" actId="1076"/>
          <ac:picMkLst>
            <pc:docMk/>
            <pc:sldMk cId="1148897262" sldId="273"/>
            <ac:picMk id="10" creationId="{793F9699-AC54-458E-9B5B-C5995DE71E8F}"/>
          </ac:picMkLst>
        </pc:picChg>
      </pc:sldChg>
      <pc:sldChg chg="addSp delSp modSp mod ord">
        <pc:chgData name="Александра  Шишкова" userId="eef2855d-6d2a-495a-868b-d7a8ff178bc4" providerId="ADAL" clId="{33296A72-3D67-4F3D-9C8A-6F72A44CA0B3}" dt="2021-09-02T12:23:13.390" v="786" actId="1076"/>
        <pc:sldMkLst>
          <pc:docMk/>
          <pc:sldMk cId="998784282" sldId="274"/>
        </pc:sldMkLst>
        <pc:spChg chg="del">
          <ac:chgData name="Александра  Шишкова" userId="eef2855d-6d2a-495a-868b-d7a8ff178bc4" providerId="ADAL" clId="{33296A72-3D67-4F3D-9C8A-6F72A44CA0B3}" dt="2021-09-02T11:36:27.482" v="480" actId="478"/>
          <ac:spMkLst>
            <pc:docMk/>
            <pc:sldMk cId="998784282" sldId="274"/>
            <ac:spMk id="3" creationId="{4FEBC88F-C08B-4BAD-B69E-68A171E2F10D}"/>
          </ac:spMkLst>
        </pc:spChg>
        <pc:spChg chg="add del mod">
          <ac:chgData name="Александра  Шишкова" userId="eef2855d-6d2a-495a-868b-d7a8ff178bc4" providerId="ADAL" clId="{33296A72-3D67-4F3D-9C8A-6F72A44CA0B3}" dt="2021-09-02T12:23:05.679" v="784" actId="478"/>
          <ac:spMkLst>
            <pc:docMk/>
            <pc:sldMk cId="998784282" sldId="274"/>
            <ac:spMk id="6" creationId="{DF9F7EA4-6A16-4A25-BECB-7156A16BF718}"/>
          </ac:spMkLst>
        </pc:spChg>
        <pc:spChg chg="add del mod">
          <ac:chgData name="Александра  Шишкова" userId="eef2855d-6d2a-495a-868b-d7a8ff178bc4" providerId="ADAL" clId="{33296A72-3D67-4F3D-9C8A-6F72A44CA0B3}" dt="2021-09-02T11:36:34.095" v="481" actId="478"/>
          <ac:spMkLst>
            <pc:docMk/>
            <pc:sldMk cId="998784282" sldId="274"/>
            <ac:spMk id="8" creationId="{D3777484-B8D6-45F9-85F2-6AC81CA526EC}"/>
          </ac:spMkLst>
        </pc:spChg>
        <pc:spChg chg="add del mod">
          <ac:chgData name="Александра  Шишкова" userId="eef2855d-6d2a-495a-868b-d7a8ff178bc4" providerId="ADAL" clId="{33296A72-3D67-4F3D-9C8A-6F72A44CA0B3}" dt="2021-09-02T12:23:03.294" v="783" actId="478"/>
          <ac:spMkLst>
            <pc:docMk/>
            <pc:sldMk cId="998784282" sldId="274"/>
            <ac:spMk id="9" creationId="{2D9DED71-3FAD-4037-ABD2-E870F858DB09}"/>
          </ac:spMkLst>
        </pc:spChg>
        <pc:spChg chg="add mod">
          <ac:chgData name="Александра  Шишкова" userId="eef2855d-6d2a-495a-868b-d7a8ff178bc4" providerId="ADAL" clId="{33296A72-3D67-4F3D-9C8A-6F72A44CA0B3}" dt="2021-09-02T12:23:13.390" v="786" actId="1076"/>
          <ac:spMkLst>
            <pc:docMk/>
            <pc:sldMk cId="998784282" sldId="274"/>
            <ac:spMk id="10" creationId="{256DDFBF-5187-4E62-8494-A278AED5A60C}"/>
          </ac:spMkLst>
        </pc:spChg>
        <pc:graphicFrameChg chg="modGraphic">
          <ac:chgData name="Александра  Шишкова" userId="eef2855d-6d2a-495a-868b-d7a8ff178bc4" providerId="ADAL" clId="{33296A72-3D67-4F3D-9C8A-6F72A44CA0B3}" dt="2021-07-19T14:36:25.483" v="134" actId="20577"/>
          <ac:graphicFrameMkLst>
            <pc:docMk/>
            <pc:sldMk cId="998784282" sldId="274"/>
            <ac:graphicFrameMk id="5" creationId="{495ADA04-0C90-40BC-8E77-992A13C82EAC}"/>
          </ac:graphicFrameMkLst>
        </pc:graphicFrameChg>
        <pc:picChg chg="del">
          <ac:chgData name="Александра  Шишкова" userId="eef2855d-6d2a-495a-868b-d7a8ff178bc4" providerId="ADAL" clId="{33296A72-3D67-4F3D-9C8A-6F72A44CA0B3}" dt="2021-07-22T10:06:39.239" v="187" actId="478"/>
          <ac:picMkLst>
            <pc:docMk/>
            <pc:sldMk cId="998784282" sldId="274"/>
            <ac:picMk id="6" creationId="{D8046532-B7EE-4F8F-9090-3E776838BEC8}"/>
          </ac:picMkLst>
        </pc:picChg>
        <pc:picChg chg="add mod">
          <ac:chgData name="Александра  Шишкова" userId="eef2855d-6d2a-495a-868b-d7a8ff178bc4" providerId="ADAL" clId="{33296A72-3D67-4F3D-9C8A-6F72A44CA0B3}" dt="2021-07-22T10:07:48.913" v="206"/>
          <ac:picMkLst>
            <pc:docMk/>
            <pc:sldMk cId="998784282" sldId="274"/>
            <ac:picMk id="7" creationId="{ADB9B6C8-FF9A-48A0-82AB-B772638318D0}"/>
          </ac:picMkLst>
        </pc:picChg>
      </pc:sldChg>
      <pc:sldChg chg="addSp delSp modSp add mod">
        <pc:chgData name="Александра  Шишкова" userId="eef2855d-6d2a-495a-868b-d7a8ff178bc4" providerId="ADAL" clId="{33296A72-3D67-4F3D-9C8A-6F72A44CA0B3}" dt="2021-09-02T11:26:06.024" v="479" actId="20577"/>
        <pc:sldMkLst>
          <pc:docMk/>
          <pc:sldMk cId="1137001897" sldId="275"/>
        </pc:sldMkLst>
        <pc:spChg chg="del mod">
          <ac:chgData name="Александра  Шишкова" userId="eef2855d-6d2a-495a-868b-d7a8ff178bc4" providerId="ADAL" clId="{33296A72-3D67-4F3D-9C8A-6F72A44CA0B3}" dt="2021-09-02T11:25:33.018" v="472" actId="478"/>
          <ac:spMkLst>
            <pc:docMk/>
            <pc:sldMk cId="1137001897" sldId="275"/>
            <ac:spMk id="5" creationId="{62127CDC-30DC-46DE-8A8C-9B80C9B45629}"/>
          </ac:spMkLst>
        </pc:spChg>
        <pc:spChg chg="add mod">
          <ac:chgData name="Александра  Шишкова" userId="eef2855d-6d2a-495a-868b-d7a8ff178bc4" providerId="ADAL" clId="{33296A72-3D67-4F3D-9C8A-6F72A44CA0B3}" dt="2021-09-02T11:26:06.024" v="479" actId="20577"/>
          <ac:spMkLst>
            <pc:docMk/>
            <pc:sldMk cId="1137001897" sldId="275"/>
            <ac:spMk id="7" creationId="{82CB92E7-7B9C-430B-9AF9-22CF443D131C}"/>
          </ac:spMkLst>
        </pc:spChg>
        <pc:graphicFrameChg chg="modGraphic">
          <ac:chgData name="Александра  Шишкова" userId="eef2855d-6d2a-495a-868b-d7a8ff178bc4" providerId="ADAL" clId="{33296A72-3D67-4F3D-9C8A-6F72A44CA0B3}" dt="2021-08-16T10:16:00.115" v="323" actId="20577"/>
          <ac:graphicFrameMkLst>
            <pc:docMk/>
            <pc:sldMk cId="1137001897" sldId="275"/>
            <ac:graphicFrameMk id="12" creationId="{92710D2C-200F-4B29-B3E5-55A1E92E5D6B}"/>
          </ac:graphicFrameMkLst>
        </pc:graphicFrameChg>
      </pc:sldChg>
      <pc:sldChg chg="modSp add mod">
        <pc:chgData name="Александра  Шишкова" userId="eef2855d-6d2a-495a-868b-d7a8ff178bc4" providerId="ADAL" clId="{33296A72-3D67-4F3D-9C8A-6F72A44CA0B3}" dt="2021-09-02T12:04:32.174" v="559" actId="20577"/>
        <pc:sldMkLst>
          <pc:docMk/>
          <pc:sldMk cId="2775569526" sldId="278"/>
        </pc:sldMkLst>
        <pc:graphicFrameChg chg="mod modGraphic">
          <ac:chgData name="Александра  Шишкова" userId="eef2855d-6d2a-495a-868b-d7a8ff178bc4" providerId="ADAL" clId="{33296A72-3D67-4F3D-9C8A-6F72A44CA0B3}" dt="2021-09-02T12:04:32.174" v="559" actId="20577"/>
          <ac:graphicFrameMkLst>
            <pc:docMk/>
            <pc:sldMk cId="2775569526" sldId="278"/>
            <ac:graphicFrameMk id="8" creationId="{581DFA52-F852-4B50-8706-0A53366BDC71}"/>
          </ac:graphicFrameMkLst>
        </pc:graphicFrameChg>
      </pc:sldChg>
    </pc:docChg>
  </pc:docChgLst>
  <pc:docChgLst>
    <pc:chgData name="Владимир" userId="17de8d23-d944-4b50-a669-60124b37f127" providerId="ADAL" clId="{C8D3C498-EC67-4B35-9014-B825E0CC4CA8}"/>
    <pc:docChg chg="custSel delSld modSld">
      <pc:chgData name="Владимир" userId="17de8d23-d944-4b50-a669-60124b37f127" providerId="ADAL" clId="{C8D3C498-EC67-4B35-9014-B825E0CC4CA8}" dt="2021-07-05T11:24:50.788" v="29" actId="122"/>
      <pc:docMkLst>
        <pc:docMk/>
      </pc:docMkLst>
      <pc:sldChg chg="modSp mod">
        <pc:chgData name="Владимир" userId="17de8d23-d944-4b50-a669-60124b37f127" providerId="ADAL" clId="{C8D3C498-EC67-4B35-9014-B825E0CC4CA8}" dt="2021-07-05T11:23:52.608" v="12" actId="20577"/>
        <pc:sldMkLst>
          <pc:docMk/>
          <pc:sldMk cId="3191643358" sldId="258"/>
        </pc:sldMkLst>
        <pc:spChg chg="mod">
          <ac:chgData name="Владимир" userId="17de8d23-d944-4b50-a669-60124b37f127" providerId="ADAL" clId="{C8D3C498-EC67-4B35-9014-B825E0CC4CA8}" dt="2021-07-05T11:23:52.608" v="12" actId="20577"/>
          <ac:spMkLst>
            <pc:docMk/>
            <pc:sldMk cId="3191643358" sldId="258"/>
            <ac:spMk id="2" creationId="{745D2EF6-96F1-42EF-AE0D-F740267342D8}"/>
          </ac:spMkLst>
        </pc:spChg>
      </pc:sldChg>
      <pc:sldChg chg="modSp mod">
        <pc:chgData name="Владимир" userId="17de8d23-d944-4b50-a669-60124b37f127" providerId="ADAL" clId="{C8D3C498-EC67-4B35-9014-B825E0CC4CA8}" dt="2021-07-05T11:24:38.254" v="26" actId="27636"/>
        <pc:sldMkLst>
          <pc:docMk/>
          <pc:sldMk cId="4163915433" sldId="259"/>
        </pc:sldMkLst>
        <pc:spChg chg="mod">
          <ac:chgData name="Владимир" userId="17de8d23-d944-4b50-a669-60124b37f127" providerId="ADAL" clId="{C8D3C498-EC67-4B35-9014-B825E0CC4CA8}" dt="2021-07-05T11:24:38.254" v="26" actId="27636"/>
          <ac:spMkLst>
            <pc:docMk/>
            <pc:sldMk cId="4163915433" sldId="259"/>
            <ac:spMk id="2" creationId="{ACF21B82-89B1-47C2-B11C-F7AA655F8583}"/>
          </ac:spMkLst>
        </pc:spChg>
      </pc:sldChg>
      <pc:sldChg chg="modSp mod">
        <pc:chgData name="Владимир" userId="17de8d23-d944-4b50-a669-60124b37f127" providerId="ADAL" clId="{C8D3C498-EC67-4B35-9014-B825E0CC4CA8}" dt="2021-07-05T11:24:02.531" v="18" actId="20577"/>
        <pc:sldMkLst>
          <pc:docMk/>
          <pc:sldMk cId="2853911720" sldId="260"/>
        </pc:sldMkLst>
        <pc:spChg chg="mod">
          <ac:chgData name="Владимир" userId="17de8d23-d944-4b50-a669-60124b37f127" providerId="ADAL" clId="{C8D3C498-EC67-4B35-9014-B825E0CC4CA8}" dt="2021-07-05T11:24:02.531" v="18" actId="20577"/>
          <ac:spMkLst>
            <pc:docMk/>
            <pc:sldMk cId="2853911720" sldId="260"/>
            <ac:spMk id="2" creationId="{DF45005D-7A61-4941-B3C1-7289EA66D7A7}"/>
          </ac:spMkLst>
        </pc:spChg>
      </pc:sldChg>
      <pc:sldChg chg="modSp mod">
        <pc:chgData name="Владимир" userId="17de8d23-d944-4b50-a669-60124b37f127" providerId="ADAL" clId="{C8D3C498-EC67-4B35-9014-B825E0CC4CA8}" dt="2021-07-05T11:24:26.461" v="24" actId="20577"/>
        <pc:sldMkLst>
          <pc:docMk/>
          <pc:sldMk cId="3237151389" sldId="261"/>
        </pc:sldMkLst>
        <pc:spChg chg="mod">
          <ac:chgData name="Владимир" userId="17de8d23-d944-4b50-a669-60124b37f127" providerId="ADAL" clId="{C8D3C498-EC67-4B35-9014-B825E0CC4CA8}" dt="2021-07-05T11:24:26.461" v="24" actId="20577"/>
          <ac:spMkLst>
            <pc:docMk/>
            <pc:sldMk cId="3237151389" sldId="261"/>
            <ac:spMk id="2" creationId="{6E6F50F6-E74F-4DC2-B24D-1BF6FE35C993}"/>
          </ac:spMkLst>
        </pc:spChg>
      </pc:sldChg>
      <pc:sldChg chg="del">
        <pc:chgData name="Владимир" userId="17de8d23-d944-4b50-a669-60124b37f127" providerId="ADAL" clId="{C8D3C498-EC67-4B35-9014-B825E0CC4CA8}" dt="2021-07-05T11:23:25.038" v="0" actId="47"/>
        <pc:sldMkLst>
          <pc:docMk/>
          <pc:sldMk cId="2552439833" sldId="264"/>
        </pc:sldMkLst>
      </pc:sldChg>
      <pc:sldChg chg="modSp mod">
        <pc:chgData name="Владимир" userId="17de8d23-d944-4b50-a669-60124b37f127" providerId="ADAL" clId="{C8D3C498-EC67-4B35-9014-B825E0CC4CA8}" dt="2021-07-05T11:24:50.788" v="29" actId="122"/>
        <pc:sldMkLst>
          <pc:docMk/>
          <pc:sldMk cId="4125647836" sldId="269"/>
        </pc:sldMkLst>
        <pc:spChg chg="mod">
          <ac:chgData name="Владимир" userId="17de8d23-d944-4b50-a669-60124b37f127" providerId="ADAL" clId="{C8D3C498-EC67-4B35-9014-B825E0CC4CA8}" dt="2021-07-05T11:24:43.521" v="27" actId="20577"/>
          <ac:spMkLst>
            <pc:docMk/>
            <pc:sldMk cId="4125647836" sldId="269"/>
            <ac:spMk id="2" creationId="{2326BF47-F4BE-464D-A7E2-A6B0C0859DDA}"/>
          </ac:spMkLst>
        </pc:spChg>
        <pc:spChg chg="mod">
          <ac:chgData name="Владимир" userId="17de8d23-d944-4b50-a669-60124b37f127" providerId="ADAL" clId="{C8D3C498-EC67-4B35-9014-B825E0CC4CA8}" dt="2021-07-05T11:24:50.788" v="29" actId="122"/>
          <ac:spMkLst>
            <pc:docMk/>
            <pc:sldMk cId="4125647836" sldId="269"/>
            <ac:spMk id="3" creationId="{DF4AEECD-EE59-4E9B-AFB8-C422B0FDD802}"/>
          </ac:spMkLst>
        </pc:spChg>
      </pc:sldChg>
    </pc:docChg>
  </pc:docChgLst>
  <pc:docChgLst>
    <pc:chgData name="Александра  Шишкова" userId="eef2855d-6d2a-495a-868b-d7a8ff178bc4" providerId="ADAL" clId="{C76FD8D3-5BDD-4BDD-8765-D6CE9F7ADBA6}"/>
    <pc:docChg chg="undo redo custSel modSld">
      <pc:chgData name="Александра  Шишкова" userId="eef2855d-6d2a-495a-868b-d7a8ff178bc4" providerId="ADAL" clId="{C76FD8D3-5BDD-4BDD-8765-D6CE9F7ADBA6}" dt="2021-09-03T09:12:06.211" v="1145"/>
      <pc:docMkLst>
        <pc:docMk/>
      </pc:docMkLst>
      <pc:sldChg chg="addSp delSp modSp mod">
        <pc:chgData name="Александра  Шишкова" userId="eef2855d-6d2a-495a-868b-d7a8ff178bc4" providerId="ADAL" clId="{C76FD8D3-5BDD-4BDD-8765-D6CE9F7ADBA6}" dt="2021-07-21T12:07:38.752" v="240" actId="1076"/>
        <pc:sldMkLst>
          <pc:docMk/>
          <pc:sldMk cId="3191643358" sldId="258"/>
        </pc:sldMkLst>
        <pc:spChg chg="mod">
          <ac:chgData name="Александра  Шишкова" userId="eef2855d-6d2a-495a-868b-d7a8ff178bc4" providerId="ADAL" clId="{C76FD8D3-5BDD-4BDD-8765-D6CE9F7ADBA6}" dt="2021-07-21T12:05:40.661" v="207" actId="20577"/>
          <ac:spMkLst>
            <pc:docMk/>
            <pc:sldMk cId="3191643358" sldId="258"/>
            <ac:spMk id="3" creationId="{2C12B30C-F9FE-47E7-9E2F-049D989A8116}"/>
          </ac:spMkLst>
        </pc:spChg>
        <pc:picChg chg="add mod">
          <ac:chgData name="Александра  Шишкова" userId="eef2855d-6d2a-495a-868b-d7a8ff178bc4" providerId="ADAL" clId="{C76FD8D3-5BDD-4BDD-8765-D6CE9F7ADBA6}" dt="2021-07-21T12:07:19.459" v="234" actId="1076"/>
          <ac:picMkLst>
            <pc:docMk/>
            <pc:sldMk cId="3191643358" sldId="258"/>
            <ac:picMk id="6" creationId="{2C6E087D-B09F-45DC-B1EA-FBDF1E926F1C}"/>
          </ac:picMkLst>
        </pc:picChg>
        <pc:picChg chg="add del mod">
          <ac:chgData name="Александра  Шишкова" userId="eef2855d-6d2a-495a-868b-d7a8ff178bc4" providerId="ADAL" clId="{C76FD8D3-5BDD-4BDD-8765-D6CE9F7ADBA6}" dt="2021-07-21T12:06:00.387" v="215" actId="478"/>
          <ac:picMkLst>
            <pc:docMk/>
            <pc:sldMk cId="3191643358" sldId="258"/>
            <ac:picMk id="8" creationId="{3C99BD86-4442-4AE8-A6F3-6A1A98F603D2}"/>
          </ac:picMkLst>
        </pc:picChg>
        <pc:picChg chg="add del mod">
          <ac:chgData name="Александра  Шишкова" userId="eef2855d-6d2a-495a-868b-d7a8ff178bc4" providerId="ADAL" clId="{C76FD8D3-5BDD-4BDD-8765-D6CE9F7ADBA6}" dt="2021-07-21T12:07:05.479" v="227" actId="478"/>
          <ac:picMkLst>
            <pc:docMk/>
            <pc:sldMk cId="3191643358" sldId="258"/>
            <ac:picMk id="11" creationId="{ABA1C2EF-ADF7-47AD-83A6-F7E6A1C506D8}"/>
          </ac:picMkLst>
        </pc:picChg>
        <pc:picChg chg="add mod">
          <ac:chgData name="Александра  Шишкова" userId="eef2855d-6d2a-495a-868b-d7a8ff178bc4" providerId="ADAL" clId="{C76FD8D3-5BDD-4BDD-8765-D6CE9F7ADBA6}" dt="2021-07-21T12:07:38.752" v="240" actId="1076"/>
          <ac:picMkLst>
            <pc:docMk/>
            <pc:sldMk cId="3191643358" sldId="258"/>
            <ac:picMk id="13" creationId="{1A92B028-A644-47B7-BDE0-4FF9E4DB3B9E}"/>
          </ac:picMkLst>
        </pc:picChg>
      </pc:sldChg>
      <pc:sldChg chg="addSp delSp modSp mod">
        <pc:chgData name="Александра  Шишкова" userId="eef2855d-6d2a-495a-868b-d7a8ff178bc4" providerId="ADAL" clId="{C76FD8D3-5BDD-4BDD-8765-D6CE9F7ADBA6}" dt="2021-07-21T12:21:56.350" v="633" actId="313"/>
        <pc:sldMkLst>
          <pc:docMk/>
          <pc:sldMk cId="4163915433" sldId="259"/>
        </pc:sldMkLst>
        <pc:spChg chg="mod">
          <ac:chgData name="Александра  Шишкова" userId="eef2855d-6d2a-495a-868b-d7a8ff178bc4" providerId="ADAL" clId="{C76FD8D3-5BDD-4BDD-8765-D6CE9F7ADBA6}" dt="2021-07-21T12:21:56.350" v="633" actId="313"/>
          <ac:spMkLst>
            <pc:docMk/>
            <pc:sldMk cId="4163915433" sldId="259"/>
            <ac:spMk id="3" creationId="{9E4BE471-80A9-4410-8447-DE84707EA4FF}"/>
          </ac:spMkLst>
        </pc:spChg>
        <pc:picChg chg="add mod">
          <ac:chgData name="Александра  Шишкова" userId="eef2855d-6d2a-495a-868b-d7a8ff178bc4" providerId="ADAL" clId="{C76FD8D3-5BDD-4BDD-8765-D6CE9F7ADBA6}" dt="2021-07-21T12:19:53.037" v="570" actId="1076"/>
          <ac:picMkLst>
            <pc:docMk/>
            <pc:sldMk cId="4163915433" sldId="259"/>
            <ac:picMk id="6" creationId="{48E8A043-1716-420A-9A9D-42E9AC6E43D8}"/>
          </ac:picMkLst>
        </pc:picChg>
        <pc:picChg chg="add mod">
          <ac:chgData name="Александра  Шишкова" userId="eef2855d-6d2a-495a-868b-d7a8ff178bc4" providerId="ADAL" clId="{C76FD8D3-5BDD-4BDD-8765-D6CE9F7ADBA6}" dt="2021-07-21T12:19:54.787" v="571" actId="1076"/>
          <ac:picMkLst>
            <pc:docMk/>
            <pc:sldMk cId="4163915433" sldId="259"/>
            <ac:picMk id="8" creationId="{291F4768-F583-4E0A-9529-89254A1DCFE4}"/>
          </ac:picMkLst>
        </pc:picChg>
        <pc:picChg chg="add mod">
          <ac:chgData name="Александра  Шишкова" userId="eef2855d-6d2a-495a-868b-d7a8ff178bc4" providerId="ADAL" clId="{C76FD8D3-5BDD-4BDD-8765-D6CE9F7ADBA6}" dt="2021-07-21T12:19:56.756" v="572" actId="1076"/>
          <ac:picMkLst>
            <pc:docMk/>
            <pc:sldMk cId="4163915433" sldId="259"/>
            <ac:picMk id="10" creationId="{8D542ED4-A3DB-4637-8630-E012D9FB8155}"/>
          </ac:picMkLst>
        </pc:picChg>
        <pc:picChg chg="add mod">
          <ac:chgData name="Александра  Шишкова" userId="eef2855d-6d2a-495a-868b-d7a8ff178bc4" providerId="ADAL" clId="{C76FD8D3-5BDD-4BDD-8765-D6CE9F7ADBA6}" dt="2021-07-21T12:19:39.161" v="566" actId="1076"/>
          <ac:picMkLst>
            <pc:docMk/>
            <pc:sldMk cId="4163915433" sldId="259"/>
            <ac:picMk id="13" creationId="{FCDA5BFD-E33B-4B69-9244-8D396A8EA0EF}"/>
          </ac:picMkLst>
        </pc:picChg>
        <pc:picChg chg="add mod">
          <ac:chgData name="Александра  Шишкова" userId="eef2855d-6d2a-495a-868b-d7a8ff178bc4" providerId="ADAL" clId="{C76FD8D3-5BDD-4BDD-8765-D6CE9F7ADBA6}" dt="2021-07-21T12:20:01.939" v="575" actId="1076"/>
          <ac:picMkLst>
            <pc:docMk/>
            <pc:sldMk cId="4163915433" sldId="259"/>
            <ac:picMk id="15" creationId="{C07D55E5-088E-4E74-AA8C-8DD9AC967760}"/>
          </ac:picMkLst>
        </pc:picChg>
        <pc:picChg chg="add mod">
          <ac:chgData name="Александра  Шишкова" userId="eef2855d-6d2a-495a-868b-d7a8ff178bc4" providerId="ADAL" clId="{C76FD8D3-5BDD-4BDD-8765-D6CE9F7ADBA6}" dt="2021-07-21T12:20:21.217" v="583" actId="14100"/>
          <ac:picMkLst>
            <pc:docMk/>
            <pc:sldMk cId="4163915433" sldId="259"/>
            <ac:picMk id="17" creationId="{89DDC6A7-DB8F-4025-BAB1-7F1D93DDE8D4}"/>
          </ac:picMkLst>
        </pc:picChg>
        <pc:picChg chg="add del mod">
          <ac:chgData name="Александра  Шишкова" userId="eef2855d-6d2a-495a-868b-d7a8ff178bc4" providerId="ADAL" clId="{C76FD8D3-5BDD-4BDD-8765-D6CE9F7ADBA6}" dt="2021-07-21T12:20:56.487" v="593" actId="478"/>
          <ac:picMkLst>
            <pc:docMk/>
            <pc:sldMk cId="4163915433" sldId="259"/>
            <ac:picMk id="19" creationId="{B3327664-F4C6-4C34-A39D-70352881E7F6}"/>
          </ac:picMkLst>
        </pc:picChg>
        <pc:picChg chg="add mod">
          <ac:chgData name="Александра  Шишкова" userId="eef2855d-6d2a-495a-868b-d7a8ff178bc4" providerId="ADAL" clId="{C76FD8D3-5BDD-4BDD-8765-D6CE9F7ADBA6}" dt="2021-07-21T12:20:55.471" v="592" actId="1076"/>
          <ac:picMkLst>
            <pc:docMk/>
            <pc:sldMk cId="4163915433" sldId="259"/>
            <ac:picMk id="21" creationId="{1396E5F0-4179-4EA3-B17E-C276F8E4DC83}"/>
          </ac:picMkLst>
        </pc:picChg>
        <pc:picChg chg="add mod">
          <ac:chgData name="Александра  Шишкова" userId="eef2855d-6d2a-495a-868b-d7a8ff178bc4" providerId="ADAL" clId="{C76FD8D3-5BDD-4BDD-8765-D6CE9F7ADBA6}" dt="2021-07-21T12:21:21.459" v="603" actId="14100"/>
          <ac:picMkLst>
            <pc:docMk/>
            <pc:sldMk cId="4163915433" sldId="259"/>
            <ac:picMk id="23" creationId="{9BD69650-1946-4318-9549-180BB6A3798D}"/>
          </ac:picMkLst>
        </pc:picChg>
      </pc:sldChg>
      <pc:sldChg chg="addSp modSp mod">
        <pc:chgData name="Александра  Шишкова" userId="eef2855d-6d2a-495a-868b-d7a8ff178bc4" providerId="ADAL" clId="{C76FD8D3-5BDD-4BDD-8765-D6CE9F7ADBA6}" dt="2021-07-21T12:11:01.138" v="303" actId="14100"/>
        <pc:sldMkLst>
          <pc:docMk/>
          <pc:sldMk cId="2853911720" sldId="260"/>
        </pc:sldMkLst>
        <pc:spChg chg="mod">
          <ac:chgData name="Александра  Шишкова" userId="eef2855d-6d2a-495a-868b-d7a8ff178bc4" providerId="ADAL" clId="{C76FD8D3-5BDD-4BDD-8765-D6CE9F7ADBA6}" dt="2021-07-21T12:08:49.561" v="274" actId="20577"/>
          <ac:spMkLst>
            <pc:docMk/>
            <pc:sldMk cId="2853911720" sldId="260"/>
            <ac:spMk id="3" creationId="{55C866D0-B027-4D17-9162-71E9BC021287}"/>
          </ac:spMkLst>
        </pc:spChg>
        <pc:picChg chg="add mod">
          <ac:chgData name="Александра  Шишкова" userId="eef2855d-6d2a-495a-868b-d7a8ff178bc4" providerId="ADAL" clId="{C76FD8D3-5BDD-4BDD-8765-D6CE9F7ADBA6}" dt="2021-07-21T12:10:54.620" v="301" actId="1076"/>
          <ac:picMkLst>
            <pc:docMk/>
            <pc:sldMk cId="2853911720" sldId="260"/>
            <ac:picMk id="6" creationId="{18481BAC-9A7A-4472-B26B-F7E5DD8F10A0}"/>
          </ac:picMkLst>
        </pc:picChg>
        <pc:picChg chg="add mod">
          <ac:chgData name="Александра  Шишкова" userId="eef2855d-6d2a-495a-868b-d7a8ff178bc4" providerId="ADAL" clId="{C76FD8D3-5BDD-4BDD-8765-D6CE9F7ADBA6}" dt="2021-07-21T12:10:44.449" v="299" actId="1076"/>
          <ac:picMkLst>
            <pc:docMk/>
            <pc:sldMk cId="2853911720" sldId="260"/>
            <ac:picMk id="8" creationId="{29BE19F6-BBDD-4FF9-89DA-1C2B55F9F312}"/>
          </ac:picMkLst>
        </pc:picChg>
        <pc:picChg chg="add mod">
          <ac:chgData name="Александра  Шишкова" userId="eef2855d-6d2a-495a-868b-d7a8ff178bc4" providerId="ADAL" clId="{C76FD8D3-5BDD-4BDD-8765-D6CE9F7ADBA6}" dt="2021-07-21T12:11:01.138" v="303" actId="14100"/>
          <ac:picMkLst>
            <pc:docMk/>
            <pc:sldMk cId="2853911720" sldId="260"/>
            <ac:picMk id="10" creationId="{2EA56059-B5F5-4532-87D3-EA06B580B47F}"/>
          </ac:picMkLst>
        </pc:picChg>
      </pc:sldChg>
      <pc:sldChg chg="addSp delSp modSp mod">
        <pc:chgData name="Александра  Шишкова" userId="eef2855d-6d2a-495a-868b-d7a8ff178bc4" providerId="ADAL" clId="{C76FD8D3-5BDD-4BDD-8765-D6CE9F7ADBA6}" dt="2021-07-21T12:15:09.641" v="421" actId="1076"/>
        <pc:sldMkLst>
          <pc:docMk/>
          <pc:sldMk cId="3237151389" sldId="261"/>
        </pc:sldMkLst>
        <pc:spChg chg="mod">
          <ac:chgData name="Александра  Шишкова" userId="eef2855d-6d2a-495a-868b-d7a8ff178bc4" providerId="ADAL" clId="{C76FD8D3-5BDD-4BDD-8765-D6CE9F7ADBA6}" dt="2021-07-21T12:13:08.227" v="390" actId="20577"/>
          <ac:spMkLst>
            <pc:docMk/>
            <pc:sldMk cId="3237151389" sldId="261"/>
            <ac:spMk id="3" creationId="{9DE35E7F-A28B-412E-8F63-E238BF7EC0FB}"/>
          </ac:spMkLst>
        </pc:spChg>
        <pc:picChg chg="add mod">
          <ac:chgData name="Александра  Шишкова" userId="eef2855d-6d2a-495a-868b-d7a8ff178bc4" providerId="ADAL" clId="{C76FD8D3-5BDD-4BDD-8765-D6CE9F7ADBA6}" dt="2021-07-21T12:14:37.896" v="409" actId="14100"/>
          <ac:picMkLst>
            <pc:docMk/>
            <pc:sldMk cId="3237151389" sldId="261"/>
            <ac:picMk id="6" creationId="{59D66367-6452-48A9-8095-AB67A7E318B0}"/>
          </ac:picMkLst>
        </pc:picChg>
        <pc:picChg chg="add del mod">
          <ac:chgData name="Александра  Шишкова" userId="eef2855d-6d2a-495a-868b-d7a8ff178bc4" providerId="ADAL" clId="{C76FD8D3-5BDD-4BDD-8765-D6CE9F7ADBA6}" dt="2021-07-21T12:13:53.623" v="402" actId="478"/>
          <ac:picMkLst>
            <pc:docMk/>
            <pc:sldMk cId="3237151389" sldId="261"/>
            <ac:picMk id="9" creationId="{4876DB26-97F7-4F74-8721-109FE75366FF}"/>
          </ac:picMkLst>
        </pc:picChg>
        <pc:picChg chg="add mod">
          <ac:chgData name="Александра  Шишкова" userId="eef2855d-6d2a-495a-868b-d7a8ff178bc4" providerId="ADAL" clId="{C76FD8D3-5BDD-4BDD-8765-D6CE9F7ADBA6}" dt="2021-07-21T12:14:42.146" v="411" actId="14100"/>
          <ac:picMkLst>
            <pc:docMk/>
            <pc:sldMk cId="3237151389" sldId="261"/>
            <ac:picMk id="11" creationId="{87B2A79E-F778-4666-9150-092735883771}"/>
          </ac:picMkLst>
        </pc:picChg>
        <pc:picChg chg="add mod">
          <ac:chgData name="Александра  Шишкова" userId="eef2855d-6d2a-495a-868b-d7a8ff178bc4" providerId="ADAL" clId="{C76FD8D3-5BDD-4BDD-8765-D6CE9F7ADBA6}" dt="2021-07-21T12:15:09.641" v="421" actId="1076"/>
          <ac:picMkLst>
            <pc:docMk/>
            <pc:sldMk cId="3237151389" sldId="261"/>
            <ac:picMk id="13" creationId="{D336E9C7-A9B1-44A8-9724-BDE7FE4D3705}"/>
          </ac:picMkLst>
        </pc:picChg>
      </pc:sldChg>
      <pc:sldChg chg="modSp mod">
        <pc:chgData name="Александра  Шишкова" userId="eef2855d-6d2a-495a-868b-d7a8ff178bc4" providerId="ADAL" clId="{C76FD8D3-5BDD-4BDD-8765-D6CE9F7ADBA6}" dt="2021-07-21T13:23:56.328" v="946" actId="313"/>
        <pc:sldMkLst>
          <pc:docMk/>
          <pc:sldMk cId="3984159688" sldId="263"/>
        </pc:sldMkLst>
        <pc:spChg chg="mod">
          <ac:chgData name="Александра  Шишкова" userId="eef2855d-6d2a-495a-868b-d7a8ff178bc4" providerId="ADAL" clId="{C76FD8D3-5BDD-4BDD-8765-D6CE9F7ADBA6}" dt="2021-07-21T12:48:41.800" v="812" actId="20577"/>
          <ac:spMkLst>
            <pc:docMk/>
            <pc:sldMk cId="3984159688" sldId="263"/>
            <ac:spMk id="2" creationId="{2004ABEC-A955-4071-8AD1-374683C0D8B4}"/>
          </ac:spMkLst>
        </pc:spChg>
        <pc:graphicFrameChg chg="mod modGraphic">
          <ac:chgData name="Александра  Шишкова" userId="eef2855d-6d2a-495a-868b-d7a8ff178bc4" providerId="ADAL" clId="{C76FD8D3-5BDD-4BDD-8765-D6CE9F7ADBA6}" dt="2021-07-21T13:23:56.328" v="946" actId="313"/>
          <ac:graphicFrameMkLst>
            <pc:docMk/>
            <pc:sldMk cId="3984159688" sldId="263"/>
            <ac:graphicFrameMk id="4" creationId="{A90AD969-2A31-4D41-AE27-37168F18A7BE}"/>
          </ac:graphicFrameMkLst>
        </pc:graphicFrameChg>
      </pc:sldChg>
      <pc:sldChg chg="modSp mod">
        <pc:chgData name="Александра  Шишкова" userId="eef2855d-6d2a-495a-868b-d7a8ff178bc4" providerId="ADAL" clId="{C76FD8D3-5BDD-4BDD-8765-D6CE9F7ADBA6}" dt="2021-07-21T08:02:33.365" v="142" actId="20577"/>
        <pc:sldMkLst>
          <pc:docMk/>
          <pc:sldMk cId="2513533746" sldId="265"/>
        </pc:sldMkLst>
        <pc:graphicFrameChg chg="modGraphic">
          <ac:chgData name="Александра  Шишкова" userId="eef2855d-6d2a-495a-868b-d7a8ff178bc4" providerId="ADAL" clId="{C76FD8D3-5BDD-4BDD-8765-D6CE9F7ADBA6}" dt="2021-07-21T08:02:33.365" v="142" actId="20577"/>
          <ac:graphicFrameMkLst>
            <pc:docMk/>
            <pc:sldMk cId="2513533746" sldId="265"/>
            <ac:graphicFrameMk id="4" creationId="{BC3192FE-EEF2-4ED4-ADCF-BDCD096C9177}"/>
          </ac:graphicFrameMkLst>
        </pc:graphicFrameChg>
      </pc:sldChg>
      <pc:sldChg chg="modSp mod">
        <pc:chgData name="Александра  Шишкова" userId="eef2855d-6d2a-495a-868b-d7a8ff178bc4" providerId="ADAL" clId="{C76FD8D3-5BDD-4BDD-8765-D6CE9F7ADBA6}" dt="2021-07-21T12:48:22.649" v="806"/>
        <pc:sldMkLst>
          <pc:docMk/>
          <pc:sldMk cId="557618655" sldId="266"/>
        </pc:sldMkLst>
        <pc:graphicFrameChg chg="mod modGraphic">
          <ac:chgData name="Александра  Шишкова" userId="eef2855d-6d2a-495a-868b-d7a8ff178bc4" providerId="ADAL" clId="{C76FD8D3-5BDD-4BDD-8765-D6CE9F7ADBA6}" dt="2021-07-21T12:48:22.649" v="806"/>
          <ac:graphicFrameMkLst>
            <pc:docMk/>
            <pc:sldMk cId="557618655" sldId="266"/>
            <ac:graphicFrameMk id="4" creationId="{A45CD7EB-AD3C-41FE-81A9-129D6026FCF2}"/>
          </ac:graphicFrameMkLst>
        </pc:graphicFrameChg>
      </pc:sldChg>
      <pc:sldChg chg="modSp mod">
        <pc:chgData name="Александра  Шишкова" userId="eef2855d-6d2a-495a-868b-d7a8ff178bc4" providerId="ADAL" clId="{C76FD8D3-5BDD-4BDD-8765-D6CE9F7ADBA6}" dt="2021-07-21T08:00:17.633" v="101" actId="20577"/>
        <pc:sldMkLst>
          <pc:docMk/>
          <pc:sldMk cId="4125647836" sldId="269"/>
        </pc:sldMkLst>
        <pc:graphicFrameChg chg="modGraphic">
          <ac:chgData name="Александра  Шишкова" userId="eef2855d-6d2a-495a-868b-d7a8ff178bc4" providerId="ADAL" clId="{C76FD8D3-5BDD-4BDD-8765-D6CE9F7ADBA6}" dt="2021-07-21T08:00:17.633" v="101" actId="20577"/>
          <ac:graphicFrameMkLst>
            <pc:docMk/>
            <pc:sldMk cId="4125647836" sldId="269"/>
            <ac:graphicFrameMk id="5" creationId="{C27EE169-663E-421B-9480-A41C17840F7F}"/>
          </ac:graphicFrameMkLst>
        </pc:graphicFrameChg>
      </pc:sldChg>
      <pc:sldChg chg="modSp mod">
        <pc:chgData name="Александра  Шишкова" userId="eef2855d-6d2a-495a-868b-d7a8ff178bc4" providerId="ADAL" clId="{C76FD8D3-5BDD-4BDD-8765-D6CE9F7ADBA6}" dt="2021-09-03T09:12:06.211" v="1145"/>
        <pc:sldMkLst>
          <pc:docMk/>
          <pc:sldMk cId="627837403" sldId="270"/>
        </pc:sldMkLst>
        <pc:graphicFrameChg chg="mod">
          <ac:chgData name="Александра  Шишкова" userId="eef2855d-6d2a-495a-868b-d7a8ff178bc4" providerId="ADAL" clId="{C76FD8D3-5BDD-4BDD-8765-D6CE9F7ADBA6}" dt="2021-09-03T09:12:06.211" v="1145"/>
          <ac:graphicFrameMkLst>
            <pc:docMk/>
            <pc:sldMk cId="627837403" sldId="270"/>
            <ac:graphicFrameMk id="7" creationId="{D4BE8BAA-5E46-42C7-88E0-15C1E135A2F4}"/>
          </ac:graphicFrameMkLst>
        </pc:graphicFrameChg>
      </pc:sldChg>
      <pc:sldChg chg="addSp delSp modSp mod">
        <pc:chgData name="Александра  Шишкова" userId="eef2855d-6d2a-495a-868b-d7a8ff178bc4" providerId="ADAL" clId="{C76FD8D3-5BDD-4BDD-8765-D6CE9F7ADBA6}" dt="2021-07-21T12:02:29.261" v="156" actId="478"/>
        <pc:sldMkLst>
          <pc:docMk/>
          <pc:sldMk cId="2075085503" sldId="272"/>
        </pc:sldMkLst>
        <pc:picChg chg="add del mod">
          <ac:chgData name="Александра  Шишкова" userId="eef2855d-6d2a-495a-868b-d7a8ff178bc4" providerId="ADAL" clId="{C76FD8D3-5BDD-4BDD-8765-D6CE9F7ADBA6}" dt="2021-07-21T12:02:27.760" v="155" actId="931"/>
          <ac:picMkLst>
            <pc:docMk/>
            <pc:sldMk cId="2075085503" sldId="272"/>
            <ac:picMk id="3" creationId="{F53D3B10-65AE-4D27-839F-3BFF85AF4A1C}"/>
          </ac:picMkLst>
        </pc:picChg>
        <pc:picChg chg="add del">
          <ac:chgData name="Александра  Шишкова" userId="eef2855d-6d2a-495a-868b-d7a8ff178bc4" providerId="ADAL" clId="{C76FD8D3-5BDD-4BDD-8765-D6CE9F7ADBA6}" dt="2021-07-21T12:02:29.261" v="156" actId="478"/>
          <ac:picMkLst>
            <pc:docMk/>
            <pc:sldMk cId="2075085503" sldId="272"/>
            <ac:picMk id="68" creationId="{3C0D7B6F-BEC0-4796-9EE7-43DDF9726C54}"/>
          </ac:picMkLst>
        </pc:picChg>
      </pc:sldChg>
    </pc:docChg>
  </pc:docChgLst>
  <pc:docChgLst>
    <pc:chgData name="Александра  Шишкова" userId="eef2855d-6d2a-495a-868b-d7a8ff178bc4" providerId="ADAL" clId="{05B6AA2D-7D26-4F99-8D2F-3D1483315713}"/>
    <pc:docChg chg="modSld">
      <pc:chgData name="Александра  Шишкова" userId="eef2855d-6d2a-495a-868b-d7a8ff178bc4" providerId="ADAL" clId="{05B6AA2D-7D26-4F99-8D2F-3D1483315713}" dt="2021-07-14T06:22:35.300" v="7" actId="20577"/>
      <pc:docMkLst>
        <pc:docMk/>
      </pc:docMkLst>
      <pc:sldChg chg="modSp mod">
        <pc:chgData name="Александра  Шишкова" userId="eef2855d-6d2a-495a-868b-d7a8ff178bc4" providerId="ADAL" clId="{05B6AA2D-7D26-4F99-8D2F-3D1483315713}" dt="2021-07-14T06:22:35.300" v="7" actId="20577"/>
        <pc:sldMkLst>
          <pc:docMk/>
          <pc:sldMk cId="998784282" sldId="274"/>
        </pc:sldMkLst>
        <pc:graphicFrameChg chg="modGraphic">
          <ac:chgData name="Александра  Шишкова" userId="eef2855d-6d2a-495a-868b-d7a8ff178bc4" providerId="ADAL" clId="{05B6AA2D-7D26-4F99-8D2F-3D1483315713}" dt="2021-07-14T06:22:35.300" v="7" actId="20577"/>
          <ac:graphicFrameMkLst>
            <pc:docMk/>
            <pc:sldMk cId="998784282" sldId="274"/>
            <ac:graphicFrameMk id="5" creationId="{495ADA04-0C90-40BC-8E77-992A13C82EAC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mailto:info@uk-vorobievdom.ru" TargetMode="Externa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svg"/><Relationship Id="rId1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mailto:info@uk-vorobievdom.ru" TargetMode="External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svg"/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D92E37-B80C-42AC-A328-D05C3078841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599F81-9752-4EF2-AE57-65E28A75AECF}">
      <dgm:prSet custT="1"/>
      <dgm:spPr/>
      <dgm:t>
        <a:bodyPr anchor="ctr"/>
        <a:lstStyle/>
        <a:p>
          <a:endParaRPr lang="ru-RU" sz="2700" b="0" dirty="0"/>
        </a:p>
        <a:p>
          <a:r>
            <a:rPr lang="ru-RU" sz="2000" b="0" dirty="0"/>
            <a:t>Уважаемые </a:t>
          </a:r>
          <a:r>
            <a:rPr lang="ru-RU" sz="2000" b="0" dirty="0">
              <a:solidFill>
                <a:schemeClr val="tx1"/>
              </a:solidFill>
            </a:rPr>
            <a:t>жильцы</a:t>
          </a:r>
          <a:r>
            <a:rPr lang="ru-RU" sz="2000" b="0" dirty="0"/>
            <a:t> и собственники помещений!</a:t>
          </a:r>
          <a:endParaRPr lang="en-US" sz="2000" b="0" dirty="0"/>
        </a:p>
      </dgm:t>
    </dgm:pt>
    <dgm:pt modelId="{037760A4-F0B3-45AC-8B40-D89AFD753FDE}" type="parTrans" cxnId="{6BD09146-28D3-4E2A-9E91-1B3380348C80}">
      <dgm:prSet/>
      <dgm:spPr/>
      <dgm:t>
        <a:bodyPr/>
        <a:lstStyle/>
        <a:p>
          <a:endParaRPr lang="en-US"/>
        </a:p>
      </dgm:t>
    </dgm:pt>
    <dgm:pt modelId="{3882DD88-DB2D-4091-9E36-C7EAB77BC31A}" type="sibTrans" cxnId="{6BD09146-28D3-4E2A-9E91-1B3380348C80}">
      <dgm:prSet/>
      <dgm:spPr/>
      <dgm:t>
        <a:bodyPr/>
        <a:lstStyle/>
        <a:p>
          <a:endParaRPr lang="en-US"/>
        </a:p>
      </dgm:t>
    </dgm:pt>
    <dgm:pt modelId="{2EBDF275-325F-4762-82DA-3440F3BE79F5}">
      <dgm:prSet custT="1"/>
      <dgm:spPr/>
      <dgm:t>
        <a:bodyPr/>
        <a:lstStyle/>
        <a:p>
          <a:endParaRPr lang="ru-RU" sz="1800" dirty="0"/>
        </a:p>
        <a:p>
          <a:r>
            <a:rPr lang="ru-RU" sz="1800" dirty="0"/>
            <a:t>Мы подготовили для вас краткий отчет о выполненных УК Воробьев дом работах в ЖК Воробьев дом за март 2021 года.</a:t>
          </a:r>
          <a:endParaRPr lang="en-US" sz="1800" dirty="0"/>
        </a:p>
      </dgm:t>
    </dgm:pt>
    <dgm:pt modelId="{DA000979-DEC0-4AB0-B732-1FC7746DCEA5}" type="parTrans" cxnId="{174A03A5-4B45-44C0-A18B-69ABDEDBD518}">
      <dgm:prSet/>
      <dgm:spPr/>
      <dgm:t>
        <a:bodyPr/>
        <a:lstStyle/>
        <a:p>
          <a:endParaRPr lang="en-US"/>
        </a:p>
      </dgm:t>
    </dgm:pt>
    <dgm:pt modelId="{28E47B45-8411-4952-B4E1-BD21807A666C}" type="sibTrans" cxnId="{174A03A5-4B45-44C0-A18B-69ABDEDBD518}">
      <dgm:prSet/>
      <dgm:spPr/>
      <dgm:t>
        <a:bodyPr/>
        <a:lstStyle/>
        <a:p>
          <a:endParaRPr lang="en-US"/>
        </a:p>
      </dgm:t>
    </dgm:pt>
    <dgm:pt modelId="{9020B62F-AD26-41C6-90BF-222CA4E5D741}">
      <dgm:prSet custT="1"/>
      <dgm:spPr/>
      <dgm:t>
        <a:bodyPr/>
        <a:lstStyle/>
        <a:p>
          <a:r>
            <a:rPr lang="ru-RU" sz="1800" dirty="0"/>
            <a:t>Ваши пожелания и предложения по обслуживанию ЖК просим направлять: на почту </a:t>
          </a:r>
          <a:r>
            <a:rPr lang="en-US" sz="1800" dirty="0">
              <a:hlinkClick xmlns:r="http://schemas.openxmlformats.org/officeDocument/2006/relationships" r:id="rId1"/>
            </a:rPr>
            <a:t>info@uk-vorobievdom.ru</a:t>
          </a:r>
          <a:r>
            <a:rPr lang="ru-RU" sz="1800" dirty="0"/>
            <a:t>, по телефону + 7 (495) 940-55-55 или через мобильное приложение «</a:t>
          </a:r>
          <a:r>
            <a:rPr lang="ru-RU" sz="1800" dirty="0" err="1"/>
            <a:t>Домиленд</a:t>
          </a:r>
          <a:r>
            <a:rPr lang="ru-RU" sz="1800" dirty="0"/>
            <a:t>».</a:t>
          </a:r>
        </a:p>
        <a:p>
          <a:endParaRPr lang="ru-RU" sz="1800" dirty="0"/>
        </a:p>
        <a:p>
          <a:endParaRPr lang="ru-RU" sz="1800" dirty="0"/>
        </a:p>
        <a:p>
          <a:r>
            <a:rPr lang="ru-RU" sz="1800" dirty="0"/>
            <a:t>С заботой о вас,</a:t>
          </a:r>
        </a:p>
        <a:p>
          <a:r>
            <a:rPr lang="ru-RU" sz="1800" dirty="0"/>
            <a:t>УК Воробьев дом</a:t>
          </a:r>
        </a:p>
      </dgm:t>
    </dgm:pt>
    <dgm:pt modelId="{D89DF08D-1BEF-4206-95CC-2BBD4876F945}" type="parTrans" cxnId="{431BBEA1-B95B-4946-86D3-344D67AF5B35}">
      <dgm:prSet/>
      <dgm:spPr/>
      <dgm:t>
        <a:bodyPr/>
        <a:lstStyle/>
        <a:p>
          <a:endParaRPr lang="en-US"/>
        </a:p>
      </dgm:t>
    </dgm:pt>
    <dgm:pt modelId="{7CA139E1-AF28-422E-991E-1F2E4AD0A390}" type="sibTrans" cxnId="{431BBEA1-B95B-4946-86D3-344D67AF5B35}">
      <dgm:prSet/>
      <dgm:spPr/>
      <dgm:t>
        <a:bodyPr/>
        <a:lstStyle/>
        <a:p>
          <a:endParaRPr lang="en-US"/>
        </a:p>
      </dgm:t>
    </dgm:pt>
    <dgm:pt modelId="{5ADB80E2-F88F-4A26-93E5-236FA5E66722}" type="pres">
      <dgm:prSet presAssocID="{DCD92E37-B80C-42AC-A328-D05C30788410}" presName="vert0" presStyleCnt="0">
        <dgm:presLayoutVars>
          <dgm:dir/>
          <dgm:animOne val="branch"/>
          <dgm:animLvl val="lvl"/>
        </dgm:presLayoutVars>
      </dgm:prSet>
      <dgm:spPr/>
    </dgm:pt>
    <dgm:pt modelId="{F04350CD-C721-4735-9705-D59B6D1A68A8}" type="pres">
      <dgm:prSet presAssocID="{0A599F81-9752-4EF2-AE57-65E28A75AECF}" presName="thickLine" presStyleLbl="alignNode1" presStyleIdx="0" presStyleCnt="3"/>
      <dgm:spPr/>
    </dgm:pt>
    <dgm:pt modelId="{30EEB09F-6D01-41B7-BF15-62A58A574B86}" type="pres">
      <dgm:prSet presAssocID="{0A599F81-9752-4EF2-AE57-65E28A75AECF}" presName="horz1" presStyleCnt="0"/>
      <dgm:spPr/>
    </dgm:pt>
    <dgm:pt modelId="{B8C2958F-9E66-4B5F-809A-F4DBDB332FCB}" type="pres">
      <dgm:prSet presAssocID="{0A599F81-9752-4EF2-AE57-65E28A75AECF}" presName="tx1" presStyleLbl="revTx" presStyleIdx="0" presStyleCnt="3"/>
      <dgm:spPr/>
    </dgm:pt>
    <dgm:pt modelId="{E492395B-B55B-4D6A-90CA-6E7651836453}" type="pres">
      <dgm:prSet presAssocID="{0A599F81-9752-4EF2-AE57-65E28A75AECF}" presName="vert1" presStyleCnt="0"/>
      <dgm:spPr/>
    </dgm:pt>
    <dgm:pt modelId="{04F1AB7A-51AC-4BB2-A833-018B916208B8}" type="pres">
      <dgm:prSet presAssocID="{2EBDF275-325F-4762-82DA-3440F3BE79F5}" presName="thickLine" presStyleLbl="alignNode1" presStyleIdx="1" presStyleCnt="3"/>
      <dgm:spPr/>
    </dgm:pt>
    <dgm:pt modelId="{E5A907AD-FD79-46F6-9D39-80EFCDB019A4}" type="pres">
      <dgm:prSet presAssocID="{2EBDF275-325F-4762-82DA-3440F3BE79F5}" presName="horz1" presStyleCnt="0"/>
      <dgm:spPr/>
    </dgm:pt>
    <dgm:pt modelId="{F79AAB72-DFF1-4DF2-8AE3-3C0873F907D9}" type="pres">
      <dgm:prSet presAssocID="{2EBDF275-325F-4762-82DA-3440F3BE79F5}" presName="tx1" presStyleLbl="revTx" presStyleIdx="1" presStyleCnt="3"/>
      <dgm:spPr/>
    </dgm:pt>
    <dgm:pt modelId="{A86A5716-595E-4E49-9F0D-5208A2CAAFE5}" type="pres">
      <dgm:prSet presAssocID="{2EBDF275-325F-4762-82DA-3440F3BE79F5}" presName="vert1" presStyleCnt="0"/>
      <dgm:spPr/>
    </dgm:pt>
    <dgm:pt modelId="{45175098-19C2-451B-8C33-49123F36D70C}" type="pres">
      <dgm:prSet presAssocID="{9020B62F-AD26-41C6-90BF-222CA4E5D741}" presName="thickLine" presStyleLbl="alignNode1" presStyleIdx="2" presStyleCnt="3"/>
      <dgm:spPr/>
    </dgm:pt>
    <dgm:pt modelId="{DA2FCF56-E583-46B8-BBF6-6C9BB6101DB5}" type="pres">
      <dgm:prSet presAssocID="{9020B62F-AD26-41C6-90BF-222CA4E5D741}" presName="horz1" presStyleCnt="0"/>
      <dgm:spPr/>
    </dgm:pt>
    <dgm:pt modelId="{FD974A81-403A-4BE9-B2FD-914914CC89CE}" type="pres">
      <dgm:prSet presAssocID="{9020B62F-AD26-41C6-90BF-222CA4E5D741}" presName="tx1" presStyleLbl="revTx" presStyleIdx="2" presStyleCnt="3"/>
      <dgm:spPr/>
    </dgm:pt>
    <dgm:pt modelId="{26F12C28-D797-417A-8638-282FB27B2C67}" type="pres">
      <dgm:prSet presAssocID="{9020B62F-AD26-41C6-90BF-222CA4E5D741}" presName="vert1" presStyleCnt="0"/>
      <dgm:spPr/>
    </dgm:pt>
  </dgm:ptLst>
  <dgm:cxnLst>
    <dgm:cxn modelId="{4E09760E-19F1-491C-A976-29A5A53A6A6B}" type="presOf" srcId="{2EBDF275-325F-4762-82DA-3440F3BE79F5}" destId="{F79AAB72-DFF1-4DF2-8AE3-3C0873F907D9}" srcOrd="0" destOrd="0" presId="urn:microsoft.com/office/officeart/2008/layout/LinedList"/>
    <dgm:cxn modelId="{A9581A1F-1E5A-44D2-BDF1-45252E3677D4}" type="presOf" srcId="{9020B62F-AD26-41C6-90BF-222CA4E5D741}" destId="{FD974A81-403A-4BE9-B2FD-914914CC89CE}" srcOrd="0" destOrd="0" presId="urn:microsoft.com/office/officeart/2008/layout/LinedList"/>
    <dgm:cxn modelId="{6BD09146-28D3-4E2A-9E91-1B3380348C80}" srcId="{DCD92E37-B80C-42AC-A328-D05C30788410}" destId="{0A599F81-9752-4EF2-AE57-65E28A75AECF}" srcOrd="0" destOrd="0" parTransId="{037760A4-F0B3-45AC-8B40-D89AFD753FDE}" sibTransId="{3882DD88-DB2D-4091-9E36-C7EAB77BC31A}"/>
    <dgm:cxn modelId="{BE3E287E-875D-4329-A539-1638C4F15B09}" type="presOf" srcId="{DCD92E37-B80C-42AC-A328-D05C30788410}" destId="{5ADB80E2-F88F-4A26-93E5-236FA5E66722}" srcOrd="0" destOrd="0" presId="urn:microsoft.com/office/officeart/2008/layout/LinedList"/>
    <dgm:cxn modelId="{22DE2887-5EF2-48BE-A25B-C3A83C009AB1}" type="presOf" srcId="{0A599F81-9752-4EF2-AE57-65E28A75AECF}" destId="{B8C2958F-9E66-4B5F-809A-F4DBDB332FCB}" srcOrd="0" destOrd="0" presId="urn:microsoft.com/office/officeart/2008/layout/LinedList"/>
    <dgm:cxn modelId="{431BBEA1-B95B-4946-86D3-344D67AF5B35}" srcId="{DCD92E37-B80C-42AC-A328-D05C30788410}" destId="{9020B62F-AD26-41C6-90BF-222CA4E5D741}" srcOrd="2" destOrd="0" parTransId="{D89DF08D-1BEF-4206-95CC-2BBD4876F945}" sibTransId="{7CA139E1-AF28-422E-991E-1F2E4AD0A390}"/>
    <dgm:cxn modelId="{174A03A5-4B45-44C0-A18B-69ABDEDBD518}" srcId="{DCD92E37-B80C-42AC-A328-D05C30788410}" destId="{2EBDF275-325F-4762-82DA-3440F3BE79F5}" srcOrd="1" destOrd="0" parTransId="{DA000979-DEC0-4AB0-B732-1FC7746DCEA5}" sibTransId="{28E47B45-8411-4952-B4E1-BD21807A666C}"/>
    <dgm:cxn modelId="{E122896B-0660-4E48-8437-E82B80D573AA}" type="presParOf" srcId="{5ADB80E2-F88F-4A26-93E5-236FA5E66722}" destId="{F04350CD-C721-4735-9705-D59B6D1A68A8}" srcOrd="0" destOrd="0" presId="urn:microsoft.com/office/officeart/2008/layout/LinedList"/>
    <dgm:cxn modelId="{EB238AA8-6346-43D0-A466-E3038410AED1}" type="presParOf" srcId="{5ADB80E2-F88F-4A26-93E5-236FA5E66722}" destId="{30EEB09F-6D01-41B7-BF15-62A58A574B86}" srcOrd="1" destOrd="0" presId="urn:microsoft.com/office/officeart/2008/layout/LinedList"/>
    <dgm:cxn modelId="{BC87A021-18F7-4636-BD18-F6828A0526B5}" type="presParOf" srcId="{30EEB09F-6D01-41B7-BF15-62A58A574B86}" destId="{B8C2958F-9E66-4B5F-809A-F4DBDB332FCB}" srcOrd="0" destOrd="0" presId="urn:microsoft.com/office/officeart/2008/layout/LinedList"/>
    <dgm:cxn modelId="{21DA0411-7A00-4858-83D6-F899556ED421}" type="presParOf" srcId="{30EEB09F-6D01-41B7-BF15-62A58A574B86}" destId="{E492395B-B55B-4D6A-90CA-6E7651836453}" srcOrd="1" destOrd="0" presId="urn:microsoft.com/office/officeart/2008/layout/LinedList"/>
    <dgm:cxn modelId="{B99C407B-64B6-4739-A417-A2D158A4A8B0}" type="presParOf" srcId="{5ADB80E2-F88F-4A26-93E5-236FA5E66722}" destId="{04F1AB7A-51AC-4BB2-A833-018B916208B8}" srcOrd="2" destOrd="0" presId="urn:microsoft.com/office/officeart/2008/layout/LinedList"/>
    <dgm:cxn modelId="{3235E24F-BDB8-46B2-A76E-C763E937AA1D}" type="presParOf" srcId="{5ADB80E2-F88F-4A26-93E5-236FA5E66722}" destId="{E5A907AD-FD79-46F6-9D39-80EFCDB019A4}" srcOrd="3" destOrd="0" presId="urn:microsoft.com/office/officeart/2008/layout/LinedList"/>
    <dgm:cxn modelId="{792FF186-819E-4760-91E4-CED5EEFF7509}" type="presParOf" srcId="{E5A907AD-FD79-46F6-9D39-80EFCDB019A4}" destId="{F79AAB72-DFF1-4DF2-8AE3-3C0873F907D9}" srcOrd="0" destOrd="0" presId="urn:microsoft.com/office/officeart/2008/layout/LinedList"/>
    <dgm:cxn modelId="{7DCE2ECE-2E76-401A-A8DC-1C4F582A95EE}" type="presParOf" srcId="{E5A907AD-FD79-46F6-9D39-80EFCDB019A4}" destId="{A86A5716-595E-4E49-9F0D-5208A2CAAFE5}" srcOrd="1" destOrd="0" presId="urn:microsoft.com/office/officeart/2008/layout/LinedList"/>
    <dgm:cxn modelId="{48E3BC13-BA43-459D-AC2F-65DA051B3828}" type="presParOf" srcId="{5ADB80E2-F88F-4A26-93E5-236FA5E66722}" destId="{45175098-19C2-451B-8C33-49123F36D70C}" srcOrd="4" destOrd="0" presId="urn:microsoft.com/office/officeart/2008/layout/LinedList"/>
    <dgm:cxn modelId="{DD1923CE-303E-45AF-9E90-07113CFF0D56}" type="presParOf" srcId="{5ADB80E2-F88F-4A26-93E5-236FA5E66722}" destId="{DA2FCF56-E583-46B8-BBF6-6C9BB6101DB5}" srcOrd="5" destOrd="0" presId="urn:microsoft.com/office/officeart/2008/layout/LinedList"/>
    <dgm:cxn modelId="{CC048CEC-6251-44FB-8A5A-33DBC47011DF}" type="presParOf" srcId="{DA2FCF56-E583-46B8-BBF6-6C9BB6101DB5}" destId="{FD974A81-403A-4BE9-B2FD-914914CC89CE}" srcOrd="0" destOrd="0" presId="urn:microsoft.com/office/officeart/2008/layout/LinedList"/>
    <dgm:cxn modelId="{794EA3CD-8D56-4FB8-88FF-00950AB24832}" type="presParOf" srcId="{DA2FCF56-E583-46B8-BBF6-6C9BB6101DB5}" destId="{26F12C28-D797-417A-8638-282FB27B2C6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F33A2E-ABA6-4CC0-B113-D45AFE9B77D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F06B03-4076-42E7-8F57-16A9D5FFCF42}">
      <dgm:prSet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Провели проверку работоспособности автоматизированной системы учета воды и тепла, а также настройку и коррекцию программного обеспечения системы</a:t>
          </a:r>
          <a:endParaRPr lang="en-US" sz="1800" dirty="0">
            <a:solidFill>
              <a:schemeClr val="tx1"/>
            </a:solidFill>
          </a:endParaRPr>
        </a:p>
      </dgm:t>
    </dgm:pt>
    <dgm:pt modelId="{76E14992-9A18-483D-9571-96035D63DECB}" type="sibTrans" cxnId="{81091C2C-CFC9-49E5-BCBC-FFF6CDAC820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C1CB1751-5058-4AEF-AEB1-1EC95B760BF6}" type="parTrans" cxnId="{81091C2C-CFC9-49E5-BCBC-FFF6CDAC820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6666E990-55DB-4C63-A76B-B46D68624462}">
      <dgm:prSet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Сняли показания приборов учета</a:t>
          </a:r>
          <a:endParaRPr lang="en-US" sz="1800" dirty="0">
            <a:solidFill>
              <a:schemeClr val="tx1"/>
            </a:solidFill>
          </a:endParaRPr>
        </a:p>
      </dgm:t>
    </dgm:pt>
    <dgm:pt modelId="{17283710-2952-41A3-811A-5C7A0BF2F04F}" type="sibTrans" cxnId="{4660A267-F590-4B4F-B6B5-73B11D0D38B5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AD856761-900E-43F6-A239-338EE848F7BD}" type="parTrans" cxnId="{4660A267-F590-4B4F-B6B5-73B11D0D38B5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5514FAAD-1B98-48AC-B605-AB1C62B284F0}">
      <dgm:prSet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Устранили загрязнения щитов; осуществили протяжку соединений, очистку от мусора</a:t>
          </a:r>
          <a:endParaRPr lang="en-US" sz="1800" dirty="0">
            <a:solidFill>
              <a:schemeClr val="tx1"/>
            </a:solidFill>
          </a:endParaRPr>
        </a:p>
      </dgm:t>
    </dgm:pt>
    <dgm:pt modelId="{F13AD56C-B266-47BC-A5F1-1895B4C184E4}" type="sibTrans" cxnId="{C897827D-74DC-43B9-8AC3-7BBFB025E706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B8A1B623-37B2-4B8C-B9DA-812788013ED2}" type="parTrans" cxnId="{C897827D-74DC-43B9-8AC3-7BBFB025E706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7DED0A52-52B8-4AA6-B2A5-740E8379B7D4}">
      <dgm:prSet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Осуществили ремонт и установку доводчиков на входных дверях</a:t>
          </a:r>
          <a:endParaRPr lang="en-US" sz="1800" dirty="0">
            <a:solidFill>
              <a:schemeClr val="tx1"/>
            </a:solidFill>
          </a:endParaRPr>
        </a:p>
      </dgm:t>
    </dgm:pt>
    <dgm:pt modelId="{C06955D3-D198-4A90-8B97-80EDA923341E}" type="parTrans" cxnId="{D68ED8D7-A55E-461F-B84F-63C718C084AB}">
      <dgm:prSet/>
      <dgm:spPr/>
      <dgm:t>
        <a:bodyPr/>
        <a:lstStyle/>
        <a:p>
          <a:endParaRPr lang="en-US"/>
        </a:p>
      </dgm:t>
    </dgm:pt>
    <dgm:pt modelId="{9127FC8D-C67B-4FC8-B69E-C1541EC6C4A0}" type="sibTrans" cxnId="{D68ED8D7-A55E-461F-B84F-63C718C084AB}">
      <dgm:prSet/>
      <dgm:spPr/>
      <dgm:t>
        <a:bodyPr/>
        <a:lstStyle/>
        <a:p>
          <a:endParaRPr lang="en-US"/>
        </a:p>
      </dgm:t>
    </dgm:pt>
    <dgm:pt modelId="{8B2644A0-4C9E-4E1F-BBF7-02C843ED94D6}">
      <dgm:prSet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Выполнили осмотр и устранение видимых неисправностей контрольно-измерительных приборов, автоматических регуляторов температуры и давления</a:t>
          </a:r>
          <a:endParaRPr lang="en-US" sz="1800" dirty="0">
            <a:solidFill>
              <a:schemeClr val="tx1"/>
            </a:solidFill>
          </a:endParaRPr>
        </a:p>
      </dgm:t>
    </dgm:pt>
    <dgm:pt modelId="{4A8E7796-DC16-43F9-BEFE-01E8FB66BA75}" type="parTrans" cxnId="{CA6DD694-EACF-4015-A114-D4BAFAE00A6C}">
      <dgm:prSet/>
      <dgm:spPr/>
      <dgm:t>
        <a:bodyPr/>
        <a:lstStyle/>
        <a:p>
          <a:endParaRPr lang="en-US"/>
        </a:p>
      </dgm:t>
    </dgm:pt>
    <dgm:pt modelId="{B2A2BEE6-74D4-4405-916F-6852D41EEEDA}" type="sibTrans" cxnId="{CA6DD694-EACF-4015-A114-D4BAFAE00A6C}">
      <dgm:prSet/>
      <dgm:spPr/>
      <dgm:t>
        <a:bodyPr/>
        <a:lstStyle/>
        <a:p>
          <a:endParaRPr lang="en-US"/>
        </a:p>
      </dgm:t>
    </dgm:pt>
    <dgm:pt modelId="{AA2A1029-1636-4BC8-96B3-D4C50E85A35D}">
      <dgm:prSet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Провели </a:t>
          </a:r>
          <a:r>
            <a:rPr lang="ru-RU" sz="1800" dirty="0" err="1">
              <a:solidFill>
                <a:schemeClr val="tx1"/>
              </a:solidFill>
            </a:rPr>
            <a:t>закольцовку</a:t>
          </a:r>
          <a:r>
            <a:rPr lang="ru-RU" sz="1800" dirty="0">
              <a:solidFill>
                <a:schemeClr val="tx1"/>
              </a:solidFill>
            </a:rPr>
            <a:t> стояка горячего водоснабжения в помещении № 182</a:t>
          </a:r>
          <a:endParaRPr lang="en-US" sz="1800" dirty="0">
            <a:solidFill>
              <a:schemeClr val="tx1"/>
            </a:solidFill>
          </a:endParaRPr>
        </a:p>
      </dgm:t>
    </dgm:pt>
    <dgm:pt modelId="{7A636A32-4F41-4918-AB22-6BC8C6361550}" type="parTrans" cxnId="{6EE8E1F6-73F9-42F3-AC14-B5993434CF90}">
      <dgm:prSet/>
      <dgm:spPr/>
      <dgm:t>
        <a:bodyPr/>
        <a:lstStyle/>
        <a:p>
          <a:endParaRPr lang="en-US"/>
        </a:p>
      </dgm:t>
    </dgm:pt>
    <dgm:pt modelId="{F6D42A6B-9E7B-41A0-9DD6-B022B0071331}" type="sibTrans" cxnId="{6EE8E1F6-73F9-42F3-AC14-B5993434CF90}">
      <dgm:prSet/>
      <dgm:spPr/>
      <dgm:t>
        <a:bodyPr/>
        <a:lstStyle/>
        <a:p>
          <a:endParaRPr lang="en-US"/>
        </a:p>
      </dgm:t>
    </dgm:pt>
    <dgm:pt modelId="{4EAECC24-7E8C-48AE-8199-9EEF9563F958}">
      <dgm:prSet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Устранили течи полотенцесушителя в помещениях №№ 39, 182, 223</a:t>
          </a:r>
          <a:endParaRPr lang="en-US" sz="1800" dirty="0">
            <a:solidFill>
              <a:schemeClr val="tx1"/>
            </a:solidFill>
          </a:endParaRPr>
        </a:p>
      </dgm:t>
    </dgm:pt>
    <dgm:pt modelId="{AC24B7BF-17A3-422B-AD68-AE1163F31170}" type="parTrans" cxnId="{55A37C27-10CD-4D2A-B3DD-1420BE0938FB}">
      <dgm:prSet/>
      <dgm:spPr/>
      <dgm:t>
        <a:bodyPr/>
        <a:lstStyle/>
        <a:p>
          <a:endParaRPr lang="en-US"/>
        </a:p>
      </dgm:t>
    </dgm:pt>
    <dgm:pt modelId="{017D7192-8987-44D2-B8AE-8BB6C7814AE3}" type="sibTrans" cxnId="{55A37C27-10CD-4D2A-B3DD-1420BE0938FB}">
      <dgm:prSet/>
      <dgm:spPr/>
      <dgm:t>
        <a:bodyPr/>
        <a:lstStyle/>
        <a:p>
          <a:endParaRPr lang="en-US"/>
        </a:p>
      </dgm:t>
    </dgm:pt>
    <dgm:pt modelId="{C144393C-C46A-407D-B9BB-663670DC4BDB}" type="pres">
      <dgm:prSet presAssocID="{7CF33A2E-ABA6-4CC0-B113-D45AFE9B77D2}" presName="vert0" presStyleCnt="0">
        <dgm:presLayoutVars>
          <dgm:dir/>
          <dgm:animOne val="branch"/>
          <dgm:animLvl val="lvl"/>
        </dgm:presLayoutVars>
      </dgm:prSet>
      <dgm:spPr/>
    </dgm:pt>
    <dgm:pt modelId="{97F84467-3C12-44E5-94F3-49FF0885423C}" type="pres">
      <dgm:prSet presAssocID="{5CF06B03-4076-42E7-8F57-16A9D5FFCF42}" presName="thickLine" presStyleLbl="alignNode1" presStyleIdx="0" presStyleCnt="7"/>
      <dgm:spPr/>
    </dgm:pt>
    <dgm:pt modelId="{9A0B89F0-1848-4591-BF80-4B4AE3CABCA8}" type="pres">
      <dgm:prSet presAssocID="{5CF06B03-4076-42E7-8F57-16A9D5FFCF42}" presName="horz1" presStyleCnt="0"/>
      <dgm:spPr/>
    </dgm:pt>
    <dgm:pt modelId="{C544BBCA-A994-4110-A97F-991FD8807C02}" type="pres">
      <dgm:prSet presAssocID="{5CF06B03-4076-42E7-8F57-16A9D5FFCF42}" presName="tx1" presStyleLbl="revTx" presStyleIdx="0" presStyleCnt="7" custScaleY="114982"/>
      <dgm:spPr/>
    </dgm:pt>
    <dgm:pt modelId="{85F28181-1651-485D-8FD3-3F6842E7398C}" type="pres">
      <dgm:prSet presAssocID="{5CF06B03-4076-42E7-8F57-16A9D5FFCF42}" presName="vert1" presStyleCnt="0"/>
      <dgm:spPr/>
    </dgm:pt>
    <dgm:pt modelId="{F5590CF3-3AF3-4CDF-9FA3-45BE673493B4}" type="pres">
      <dgm:prSet presAssocID="{6666E990-55DB-4C63-A76B-B46D68624462}" presName="thickLine" presStyleLbl="alignNode1" presStyleIdx="1" presStyleCnt="7"/>
      <dgm:spPr/>
    </dgm:pt>
    <dgm:pt modelId="{1E188D1A-0D98-45D1-851F-CB1956C7C741}" type="pres">
      <dgm:prSet presAssocID="{6666E990-55DB-4C63-A76B-B46D68624462}" presName="horz1" presStyleCnt="0"/>
      <dgm:spPr/>
    </dgm:pt>
    <dgm:pt modelId="{C77E3422-6CDA-4C4A-BC06-F96C16BD3A9D}" type="pres">
      <dgm:prSet presAssocID="{6666E990-55DB-4C63-A76B-B46D68624462}" presName="tx1" presStyleLbl="revTx" presStyleIdx="1" presStyleCnt="7" custScaleY="75669"/>
      <dgm:spPr/>
    </dgm:pt>
    <dgm:pt modelId="{9D89817D-5A2E-4C92-A4AB-30A10178EB11}" type="pres">
      <dgm:prSet presAssocID="{6666E990-55DB-4C63-A76B-B46D68624462}" presName="vert1" presStyleCnt="0"/>
      <dgm:spPr/>
    </dgm:pt>
    <dgm:pt modelId="{6A4813F1-24B4-4A25-AA3E-72FBCBC7E9EB}" type="pres">
      <dgm:prSet presAssocID="{5514FAAD-1B98-48AC-B605-AB1C62B284F0}" presName="thickLine" presStyleLbl="alignNode1" presStyleIdx="2" presStyleCnt="7"/>
      <dgm:spPr/>
    </dgm:pt>
    <dgm:pt modelId="{CCCDAF18-193E-4F90-85A0-91E9D1E03A32}" type="pres">
      <dgm:prSet presAssocID="{5514FAAD-1B98-48AC-B605-AB1C62B284F0}" presName="horz1" presStyleCnt="0"/>
      <dgm:spPr/>
    </dgm:pt>
    <dgm:pt modelId="{8F6A69EE-16B7-4C62-B124-C988FF6AE4D8}" type="pres">
      <dgm:prSet presAssocID="{5514FAAD-1B98-48AC-B605-AB1C62B284F0}" presName="tx1" presStyleLbl="revTx" presStyleIdx="2" presStyleCnt="7"/>
      <dgm:spPr/>
    </dgm:pt>
    <dgm:pt modelId="{100FD863-C73F-47B1-949F-E823D0108083}" type="pres">
      <dgm:prSet presAssocID="{5514FAAD-1B98-48AC-B605-AB1C62B284F0}" presName="vert1" presStyleCnt="0"/>
      <dgm:spPr/>
    </dgm:pt>
    <dgm:pt modelId="{8BDA581B-7095-458A-BA1C-371AA541234A}" type="pres">
      <dgm:prSet presAssocID="{8B2644A0-4C9E-4E1F-BBF7-02C843ED94D6}" presName="thickLine" presStyleLbl="alignNode1" presStyleIdx="3" presStyleCnt="7"/>
      <dgm:spPr/>
    </dgm:pt>
    <dgm:pt modelId="{8FF0B56C-7A56-41F0-A5D7-5F6AE3B1D5BD}" type="pres">
      <dgm:prSet presAssocID="{8B2644A0-4C9E-4E1F-BBF7-02C843ED94D6}" presName="horz1" presStyleCnt="0"/>
      <dgm:spPr/>
    </dgm:pt>
    <dgm:pt modelId="{8D49AA51-67D8-4265-B231-83AEF398B859}" type="pres">
      <dgm:prSet presAssocID="{8B2644A0-4C9E-4E1F-BBF7-02C843ED94D6}" presName="tx1" presStyleLbl="revTx" presStyleIdx="3" presStyleCnt="7" custScaleY="137656"/>
      <dgm:spPr/>
    </dgm:pt>
    <dgm:pt modelId="{A16E3A2C-4B5C-4C90-90FB-A8FB8927928F}" type="pres">
      <dgm:prSet presAssocID="{8B2644A0-4C9E-4E1F-BBF7-02C843ED94D6}" presName="vert1" presStyleCnt="0"/>
      <dgm:spPr/>
    </dgm:pt>
    <dgm:pt modelId="{A9A37997-E446-4BA1-B912-3C383D042601}" type="pres">
      <dgm:prSet presAssocID="{7DED0A52-52B8-4AA6-B2A5-740E8379B7D4}" presName="thickLine" presStyleLbl="alignNode1" presStyleIdx="4" presStyleCnt="7"/>
      <dgm:spPr/>
    </dgm:pt>
    <dgm:pt modelId="{D2AAF7E9-A5C1-4968-B77A-706B04072ED7}" type="pres">
      <dgm:prSet presAssocID="{7DED0A52-52B8-4AA6-B2A5-740E8379B7D4}" presName="horz1" presStyleCnt="0"/>
      <dgm:spPr/>
    </dgm:pt>
    <dgm:pt modelId="{D36B2C28-5632-4FA2-BC0A-EA2180662D51}" type="pres">
      <dgm:prSet presAssocID="{7DED0A52-52B8-4AA6-B2A5-740E8379B7D4}" presName="tx1" presStyleLbl="revTx" presStyleIdx="4" presStyleCnt="7"/>
      <dgm:spPr/>
    </dgm:pt>
    <dgm:pt modelId="{9FC934A4-C069-44ED-B6F6-A2E4F0687408}" type="pres">
      <dgm:prSet presAssocID="{7DED0A52-52B8-4AA6-B2A5-740E8379B7D4}" presName="vert1" presStyleCnt="0"/>
      <dgm:spPr/>
    </dgm:pt>
    <dgm:pt modelId="{6AA0D395-5B80-4171-94AB-70CB9F223DD3}" type="pres">
      <dgm:prSet presAssocID="{AA2A1029-1636-4BC8-96B3-D4C50E85A35D}" presName="thickLine" presStyleLbl="alignNode1" presStyleIdx="5" presStyleCnt="7"/>
      <dgm:spPr/>
    </dgm:pt>
    <dgm:pt modelId="{622F91C1-1B2E-4F23-A90E-F7A12388F89C}" type="pres">
      <dgm:prSet presAssocID="{AA2A1029-1636-4BC8-96B3-D4C50E85A35D}" presName="horz1" presStyleCnt="0"/>
      <dgm:spPr/>
    </dgm:pt>
    <dgm:pt modelId="{A4BB4A6F-2D24-4975-BDFB-89613832E9BB}" type="pres">
      <dgm:prSet presAssocID="{AA2A1029-1636-4BC8-96B3-D4C50E85A35D}" presName="tx1" presStyleLbl="revTx" presStyleIdx="5" presStyleCnt="7"/>
      <dgm:spPr/>
    </dgm:pt>
    <dgm:pt modelId="{DB6D9A9E-0770-498A-88F9-5E0326B4890E}" type="pres">
      <dgm:prSet presAssocID="{AA2A1029-1636-4BC8-96B3-D4C50E85A35D}" presName="vert1" presStyleCnt="0"/>
      <dgm:spPr/>
    </dgm:pt>
    <dgm:pt modelId="{A7391AE8-DDCD-4DE2-A84E-5A5D7DE8C964}" type="pres">
      <dgm:prSet presAssocID="{4EAECC24-7E8C-48AE-8199-9EEF9563F958}" presName="thickLine" presStyleLbl="alignNode1" presStyleIdx="6" presStyleCnt="7"/>
      <dgm:spPr/>
    </dgm:pt>
    <dgm:pt modelId="{7ED7CCA1-0E03-4AAE-8DAE-4B94B48BEDBF}" type="pres">
      <dgm:prSet presAssocID="{4EAECC24-7E8C-48AE-8199-9EEF9563F958}" presName="horz1" presStyleCnt="0"/>
      <dgm:spPr/>
    </dgm:pt>
    <dgm:pt modelId="{C8457E84-6221-4BDE-BBCC-14CB0F3ECA3D}" type="pres">
      <dgm:prSet presAssocID="{4EAECC24-7E8C-48AE-8199-9EEF9563F958}" presName="tx1" presStyleLbl="revTx" presStyleIdx="6" presStyleCnt="7"/>
      <dgm:spPr/>
    </dgm:pt>
    <dgm:pt modelId="{E7F80EC7-4391-40DC-9036-0DC43C0B57E1}" type="pres">
      <dgm:prSet presAssocID="{4EAECC24-7E8C-48AE-8199-9EEF9563F958}" presName="vert1" presStyleCnt="0"/>
      <dgm:spPr/>
    </dgm:pt>
  </dgm:ptLst>
  <dgm:cxnLst>
    <dgm:cxn modelId="{55A37C27-10CD-4D2A-B3DD-1420BE0938FB}" srcId="{7CF33A2E-ABA6-4CC0-B113-D45AFE9B77D2}" destId="{4EAECC24-7E8C-48AE-8199-9EEF9563F958}" srcOrd="6" destOrd="0" parTransId="{AC24B7BF-17A3-422B-AD68-AE1163F31170}" sibTransId="{017D7192-8987-44D2-B8AE-8BB6C7814AE3}"/>
    <dgm:cxn modelId="{81091C2C-CFC9-49E5-BCBC-FFF6CDAC8208}" srcId="{7CF33A2E-ABA6-4CC0-B113-D45AFE9B77D2}" destId="{5CF06B03-4076-42E7-8F57-16A9D5FFCF42}" srcOrd="0" destOrd="0" parTransId="{C1CB1751-5058-4AEF-AEB1-1EC95B760BF6}" sibTransId="{76E14992-9A18-483D-9571-96035D63DECB}"/>
    <dgm:cxn modelId="{5EEE4B2E-93BE-4905-89C3-A385E9AAE206}" type="presOf" srcId="{4EAECC24-7E8C-48AE-8199-9EEF9563F958}" destId="{C8457E84-6221-4BDE-BBCC-14CB0F3ECA3D}" srcOrd="0" destOrd="0" presId="urn:microsoft.com/office/officeart/2008/layout/LinedList"/>
    <dgm:cxn modelId="{999A6F3C-5818-4813-8CE9-3E642A52BC0C}" type="presOf" srcId="{7CF33A2E-ABA6-4CC0-B113-D45AFE9B77D2}" destId="{C144393C-C46A-407D-B9BB-663670DC4BDB}" srcOrd="0" destOrd="0" presId="urn:microsoft.com/office/officeart/2008/layout/LinedList"/>
    <dgm:cxn modelId="{4660A267-F590-4B4F-B6B5-73B11D0D38B5}" srcId="{7CF33A2E-ABA6-4CC0-B113-D45AFE9B77D2}" destId="{6666E990-55DB-4C63-A76B-B46D68624462}" srcOrd="1" destOrd="0" parTransId="{AD856761-900E-43F6-A239-338EE848F7BD}" sibTransId="{17283710-2952-41A3-811A-5C7A0BF2F04F}"/>
    <dgm:cxn modelId="{E7DFB64D-54FD-4B2A-9C87-D994AB4D3F28}" type="presOf" srcId="{AA2A1029-1636-4BC8-96B3-D4C50E85A35D}" destId="{A4BB4A6F-2D24-4975-BDFB-89613832E9BB}" srcOrd="0" destOrd="0" presId="urn:microsoft.com/office/officeart/2008/layout/LinedList"/>
    <dgm:cxn modelId="{C897827D-74DC-43B9-8AC3-7BBFB025E706}" srcId="{7CF33A2E-ABA6-4CC0-B113-D45AFE9B77D2}" destId="{5514FAAD-1B98-48AC-B605-AB1C62B284F0}" srcOrd="2" destOrd="0" parTransId="{B8A1B623-37B2-4B8C-B9DA-812788013ED2}" sibTransId="{F13AD56C-B266-47BC-A5F1-1895B4C184E4}"/>
    <dgm:cxn modelId="{41268B8C-62FA-42FD-A4E7-8989EEE59B1E}" type="presOf" srcId="{7DED0A52-52B8-4AA6-B2A5-740E8379B7D4}" destId="{D36B2C28-5632-4FA2-BC0A-EA2180662D51}" srcOrd="0" destOrd="0" presId="urn:microsoft.com/office/officeart/2008/layout/LinedList"/>
    <dgm:cxn modelId="{AB05D290-1924-42D7-892C-D3B4FE7EA5D6}" type="presOf" srcId="{5CF06B03-4076-42E7-8F57-16A9D5FFCF42}" destId="{C544BBCA-A994-4110-A97F-991FD8807C02}" srcOrd="0" destOrd="0" presId="urn:microsoft.com/office/officeart/2008/layout/LinedList"/>
    <dgm:cxn modelId="{CA6DD694-EACF-4015-A114-D4BAFAE00A6C}" srcId="{7CF33A2E-ABA6-4CC0-B113-D45AFE9B77D2}" destId="{8B2644A0-4C9E-4E1F-BBF7-02C843ED94D6}" srcOrd="3" destOrd="0" parTransId="{4A8E7796-DC16-43F9-BEFE-01E8FB66BA75}" sibTransId="{B2A2BEE6-74D4-4405-916F-6852D41EEEDA}"/>
    <dgm:cxn modelId="{55301CBA-CFE7-4A06-AC7A-20F0FAA579A2}" type="presOf" srcId="{5514FAAD-1B98-48AC-B605-AB1C62B284F0}" destId="{8F6A69EE-16B7-4C62-B124-C988FF6AE4D8}" srcOrd="0" destOrd="0" presId="urn:microsoft.com/office/officeart/2008/layout/LinedList"/>
    <dgm:cxn modelId="{D68ED8D7-A55E-461F-B84F-63C718C084AB}" srcId="{7CF33A2E-ABA6-4CC0-B113-D45AFE9B77D2}" destId="{7DED0A52-52B8-4AA6-B2A5-740E8379B7D4}" srcOrd="4" destOrd="0" parTransId="{C06955D3-D198-4A90-8B97-80EDA923341E}" sibTransId="{9127FC8D-C67B-4FC8-B69E-C1541EC6C4A0}"/>
    <dgm:cxn modelId="{1E08B6E3-A412-4748-BC1B-1AD70263852F}" type="presOf" srcId="{8B2644A0-4C9E-4E1F-BBF7-02C843ED94D6}" destId="{8D49AA51-67D8-4265-B231-83AEF398B859}" srcOrd="0" destOrd="0" presId="urn:microsoft.com/office/officeart/2008/layout/LinedList"/>
    <dgm:cxn modelId="{BB11DCEE-434F-4F43-A369-70B9F0DC2941}" type="presOf" srcId="{6666E990-55DB-4C63-A76B-B46D68624462}" destId="{C77E3422-6CDA-4C4A-BC06-F96C16BD3A9D}" srcOrd="0" destOrd="0" presId="urn:microsoft.com/office/officeart/2008/layout/LinedList"/>
    <dgm:cxn modelId="{6EE8E1F6-73F9-42F3-AC14-B5993434CF90}" srcId="{7CF33A2E-ABA6-4CC0-B113-D45AFE9B77D2}" destId="{AA2A1029-1636-4BC8-96B3-D4C50E85A35D}" srcOrd="5" destOrd="0" parTransId="{7A636A32-4F41-4918-AB22-6BC8C6361550}" sibTransId="{F6D42A6B-9E7B-41A0-9DD6-B022B0071331}"/>
    <dgm:cxn modelId="{5DF2FFED-C5A4-4810-BB23-2DDC48EE3326}" type="presParOf" srcId="{C144393C-C46A-407D-B9BB-663670DC4BDB}" destId="{97F84467-3C12-44E5-94F3-49FF0885423C}" srcOrd="0" destOrd="0" presId="urn:microsoft.com/office/officeart/2008/layout/LinedList"/>
    <dgm:cxn modelId="{A8DA7113-5EAA-4B3F-AB2E-E45030E50611}" type="presParOf" srcId="{C144393C-C46A-407D-B9BB-663670DC4BDB}" destId="{9A0B89F0-1848-4591-BF80-4B4AE3CABCA8}" srcOrd="1" destOrd="0" presId="urn:microsoft.com/office/officeart/2008/layout/LinedList"/>
    <dgm:cxn modelId="{2220A644-8FE7-4097-B175-9A5EBAD00406}" type="presParOf" srcId="{9A0B89F0-1848-4591-BF80-4B4AE3CABCA8}" destId="{C544BBCA-A994-4110-A97F-991FD8807C02}" srcOrd="0" destOrd="0" presId="urn:microsoft.com/office/officeart/2008/layout/LinedList"/>
    <dgm:cxn modelId="{D3C6B217-4C57-4D91-8AFD-CA885189909F}" type="presParOf" srcId="{9A0B89F0-1848-4591-BF80-4B4AE3CABCA8}" destId="{85F28181-1651-485D-8FD3-3F6842E7398C}" srcOrd="1" destOrd="0" presId="urn:microsoft.com/office/officeart/2008/layout/LinedList"/>
    <dgm:cxn modelId="{7402BE88-416E-4464-BDFF-36773FADFF41}" type="presParOf" srcId="{C144393C-C46A-407D-B9BB-663670DC4BDB}" destId="{F5590CF3-3AF3-4CDF-9FA3-45BE673493B4}" srcOrd="2" destOrd="0" presId="urn:microsoft.com/office/officeart/2008/layout/LinedList"/>
    <dgm:cxn modelId="{CA91000B-EFCF-43AA-9287-53ACC849F4F7}" type="presParOf" srcId="{C144393C-C46A-407D-B9BB-663670DC4BDB}" destId="{1E188D1A-0D98-45D1-851F-CB1956C7C741}" srcOrd="3" destOrd="0" presId="urn:microsoft.com/office/officeart/2008/layout/LinedList"/>
    <dgm:cxn modelId="{32E912BE-79A2-461B-90C0-D51E9CBE35BE}" type="presParOf" srcId="{1E188D1A-0D98-45D1-851F-CB1956C7C741}" destId="{C77E3422-6CDA-4C4A-BC06-F96C16BD3A9D}" srcOrd="0" destOrd="0" presId="urn:microsoft.com/office/officeart/2008/layout/LinedList"/>
    <dgm:cxn modelId="{C28DF6E8-AD2C-4E98-9DEB-3B3A8FA159C8}" type="presParOf" srcId="{1E188D1A-0D98-45D1-851F-CB1956C7C741}" destId="{9D89817D-5A2E-4C92-A4AB-30A10178EB11}" srcOrd="1" destOrd="0" presId="urn:microsoft.com/office/officeart/2008/layout/LinedList"/>
    <dgm:cxn modelId="{E8289791-4882-4501-B19D-9FB001C548F8}" type="presParOf" srcId="{C144393C-C46A-407D-B9BB-663670DC4BDB}" destId="{6A4813F1-24B4-4A25-AA3E-72FBCBC7E9EB}" srcOrd="4" destOrd="0" presId="urn:microsoft.com/office/officeart/2008/layout/LinedList"/>
    <dgm:cxn modelId="{71B159D2-6719-47A9-92BE-DC3370E01964}" type="presParOf" srcId="{C144393C-C46A-407D-B9BB-663670DC4BDB}" destId="{CCCDAF18-193E-4F90-85A0-91E9D1E03A32}" srcOrd="5" destOrd="0" presId="urn:microsoft.com/office/officeart/2008/layout/LinedList"/>
    <dgm:cxn modelId="{08CB5827-8D7E-427A-8C89-01AA38A6E8BC}" type="presParOf" srcId="{CCCDAF18-193E-4F90-85A0-91E9D1E03A32}" destId="{8F6A69EE-16B7-4C62-B124-C988FF6AE4D8}" srcOrd="0" destOrd="0" presId="urn:microsoft.com/office/officeart/2008/layout/LinedList"/>
    <dgm:cxn modelId="{FFDA9F24-3C52-44C0-B403-7E58F9559414}" type="presParOf" srcId="{CCCDAF18-193E-4F90-85A0-91E9D1E03A32}" destId="{100FD863-C73F-47B1-949F-E823D0108083}" srcOrd="1" destOrd="0" presId="urn:microsoft.com/office/officeart/2008/layout/LinedList"/>
    <dgm:cxn modelId="{305745B2-B685-4CB3-840E-9A1CECA705A1}" type="presParOf" srcId="{C144393C-C46A-407D-B9BB-663670DC4BDB}" destId="{8BDA581B-7095-458A-BA1C-371AA541234A}" srcOrd="6" destOrd="0" presId="urn:microsoft.com/office/officeart/2008/layout/LinedList"/>
    <dgm:cxn modelId="{4BBDEC36-976D-4CCC-9BA1-28B6D16EE8EB}" type="presParOf" srcId="{C144393C-C46A-407D-B9BB-663670DC4BDB}" destId="{8FF0B56C-7A56-41F0-A5D7-5F6AE3B1D5BD}" srcOrd="7" destOrd="0" presId="urn:microsoft.com/office/officeart/2008/layout/LinedList"/>
    <dgm:cxn modelId="{153DF8F4-55AA-4A46-AFA1-37EC046E80B6}" type="presParOf" srcId="{8FF0B56C-7A56-41F0-A5D7-5F6AE3B1D5BD}" destId="{8D49AA51-67D8-4265-B231-83AEF398B859}" srcOrd="0" destOrd="0" presId="urn:microsoft.com/office/officeart/2008/layout/LinedList"/>
    <dgm:cxn modelId="{25A5F23D-1491-4B65-AFFA-3BEB16112504}" type="presParOf" srcId="{8FF0B56C-7A56-41F0-A5D7-5F6AE3B1D5BD}" destId="{A16E3A2C-4B5C-4C90-90FB-A8FB8927928F}" srcOrd="1" destOrd="0" presId="urn:microsoft.com/office/officeart/2008/layout/LinedList"/>
    <dgm:cxn modelId="{50156537-18E5-4A2E-8B15-7DCBD49C0033}" type="presParOf" srcId="{C144393C-C46A-407D-B9BB-663670DC4BDB}" destId="{A9A37997-E446-4BA1-B912-3C383D042601}" srcOrd="8" destOrd="0" presId="urn:microsoft.com/office/officeart/2008/layout/LinedList"/>
    <dgm:cxn modelId="{45EA364F-8641-4E64-A6A5-CD13454F9C9E}" type="presParOf" srcId="{C144393C-C46A-407D-B9BB-663670DC4BDB}" destId="{D2AAF7E9-A5C1-4968-B77A-706B04072ED7}" srcOrd="9" destOrd="0" presId="urn:microsoft.com/office/officeart/2008/layout/LinedList"/>
    <dgm:cxn modelId="{7C41F365-DB1A-4175-B0A7-4839ED9AF14F}" type="presParOf" srcId="{D2AAF7E9-A5C1-4968-B77A-706B04072ED7}" destId="{D36B2C28-5632-4FA2-BC0A-EA2180662D51}" srcOrd="0" destOrd="0" presId="urn:microsoft.com/office/officeart/2008/layout/LinedList"/>
    <dgm:cxn modelId="{1B1AA55B-AE95-4C96-BD5F-D7C3491C142F}" type="presParOf" srcId="{D2AAF7E9-A5C1-4968-B77A-706B04072ED7}" destId="{9FC934A4-C069-44ED-B6F6-A2E4F0687408}" srcOrd="1" destOrd="0" presId="urn:microsoft.com/office/officeart/2008/layout/LinedList"/>
    <dgm:cxn modelId="{66C3F2A0-64C0-4459-8D52-688DB52C1AB2}" type="presParOf" srcId="{C144393C-C46A-407D-B9BB-663670DC4BDB}" destId="{6AA0D395-5B80-4171-94AB-70CB9F223DD3}" srcOrd="10" destOrd="0" presId="urn:microsoft.com/office/officeart/2008/layout/LinedList"/>
    <dgm:cxn modelId="{757BB23A-B03D-451E-8885-4A3044658C2C}" type="presParOf" srcId="{C144393C-C46A-407D-B9BB-663670DC4BDB}" destId="{622F91C1-1B2E-4F23-A90E-F7A12388F89C}" srcOrd="11" destOrd="0" presId="urn:microsoft.com/office/officeart/2008/layout/LinedList"/>
    <dgm:cxn modelId="{A8D58C67-7FFC-45D9-8FB7-8340A77A6A97}" type="presParOf" srcId="{622F91C1-1B2E-4F23-A90E-F7A12388F89C}" destId="{A4BB4A6F-2D24-4975-BDFB-89613832E9BB}" srcOrd="0" destOrd="0" presId="urn:microsoft.com/office/officeart/2008/layout/LinedList"/>
    <dgm:cxn modelId="{BE69F063-430A-4050-9FA9-CF3E4C55BF5B}" type="presParOf" srcId="{622F91C1-1B2E-4F23-A90E-F7A12388F89C}" destId="{DB6D9A9E-0770-498A-88F9-5E0326B4890E}" srcOrd="1" destOrd="0" presId="urn:microsoft.com/office/officeart/2008/layout/LinedList"/>
    <dgm:cxn modelId="{20031C90-9F74-405F-A6F9-C2C005AAD81B}" type="presParOf" srcId="{C144393C-C46A-407D-B9BB-663670DC4BDB}" destId="{A7391AE8-DDCD-4DE2-A84E-5A5D7DE8C964}" srcOrd="12" destOrd="0" presId="urn:microsoft.com/office/officeart/2008/layout/LinedList"/>
    <dgm:cxn modelId="{F6BDE246-A293-4FF6-B90F-9147B18DB5D7}" type="presParOf" srcId="{C144393C-C46A-407D-B9BB-663670DC4BDB}" destId="{7ED7CCA1-0E03-4AAE-8DAE-4B94B48BEDBF}" srcOrd="13" destOrd="0" presId="urn:microsoft.com/office/officeart/2008/layout/LinedList"/>
    <dgm:cxn modelId="{3656F1B7-2B98-4FE7-8B6F-567DD574C175}" type="presParOf" srcId="{7ED7CCA1-0E03-4AAE-8DAE-4B94B48BEDBF}" destId="{C8457E84-6221-4BDE-BBCC-14CB0F3ECA3D}" srcOrd="0" destOrd="0" presId="urn:microsoft.com/office/officeart/2008/layout/LinedList"/>
    <dgm:cxn modelId="{EDA217EA-2A95-4AB8-AFF6-1135811202F4}" type="presParOf" srcId="{7ED7CCA1-0E03-4AAE-8DAE-4B94B48BEDBF}" destId="{E7F80EC7-4391-40DC-9036-0DC43C0B57E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52FCCF-3F07-404B-AF55-A41C6C6AC76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5A472B-25A3-4B08-90C9-676ABBF70D3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800" dirty="0"/>
            <a:t>Ежедневно проводим осмотр сотрудников и измеряем температуру тела. Все сотрудники обеспечены индивидуальными средствами защиты (маски и перчатки).</a:t>
          </a:r>
          <a:endParaRPr lang="en-US" sz="1800" dirty="0"/>
        </a:p>
      </dgm:t>
    </dgm:pt>
    <dgm:pt modelId="{08F75F7C-A748-44BF-AD67-FBC7ADB5CE69}" type="parTrans" cxnId="{AB6B5CCB-5419-4E69-B6CA-5E2248261093}">
      <dgm:prSet/>
      <dgm:spPr/>
      <dgm:t>
        <a:bodyPr/>
        <a:lstStyle/>
        <a:p>
          <a:endParaRPr lang="en-US"/>
        </a:p>
      </dgm:t>
    </dgm:pt>
    <dgm:pt modelId="{30DFA0B9-9F91-4BBB-B52C-027A2A3B1A68}" type="sibTrans" cxnId="{AB6B5CCB-5419-4E69-B6CA-5E2248261093}">
      <dgm:prSet/>
      <dgm:spPr/>
      <dgm:t>
        <a:bodyPr/>
        <a:lstStyle/>
        <a:p>
          <a:endParaRPr lang="en-US"/>
        </a:p>
      </dgm:t>
    </dgm:pt>
    <dgm:pt modelId="{B1B423FF-EDD6-4A6B-B0E4-146B2C170C62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ru-RU" sz="1800" dirty="0"/>
            <a:t>Ведем работы по обработке поверхностей дезинфицирующими средствами: 2 раза в день. </a:t>
          </a:r>
        </a:p>
        <a:p>
          <a:pPr algn="l">
            <a:lnSpc>
              <a:spcPct val="100000"/>
            </a:lnSpc>
          </a:pPr>
          <a:r>
            <a:rPr lang="ru-RU" sz="1800" dirty="0"/>
            <a:t>В рамках регулярной уборки используем  дезинфицирующее средство.</a:t>
          </a:r>
          <a:endParaRPr lang="en-US" sz="1800" dirty="0"/>
        </a:p>
      </dgm:t>
    </dgm:pt>
    <dgm:pt modelId="{56795B0E-4826-4A62-A554-68889B2CB461}" type="sibTrans" cxnId="{1B68D10A-BC43-4ABB-AE37-062FD4C77898}">
      <dgm:prSet/>
      <dgm:spPr/>
      <dgm:t>
        <a:bodyPr/>
        <a:lstStyle/>
        <a:p>
          <a:endParaRPr lang="en-US"/>
        </a:p>
      </dgm:t>
    </dgm:pt>
    <dgm:pt modelId="{396116D8-C5C5-41AE-AE97-CBF46E72E143}" type="parTrans" cxnId="{1B68D10A-BC43-4ABB-AE37-062FD4C77898}">
      <dgm:prSet/>
      <dgm:spPr/>
      <dgm:t>
        <a:bodyPr/>
        <a:lstStyle/>
        <a:p>
          <a:endParaRPr lang="en-US"/>
        </a:p>
      </dgm:t>
    </dgm:pt>
    <dgm:pt modelId="{F661AB5F-2595-4808-97DE-B99B477397C2}" type="pres">
      <dgm:prSet presAssocID="{C452FCCF-3F07-404B-AF55-A41C6C6AC76F}" presName="root" presStyleCnt="0">
        <dgm:presLayoutVars>
          <dgm:dir/>
          <dgm:resizeHandles val="exact"/>
        </dgm:presLayoutVars>
      </dgm:prSet>
      <dgm:spPr/>
    </dgm:pt>
    <dgm:pt modelId="{AE0E745F-7625-4425-A3D6-564FF86B258D}" type="pres">
      <dgm:prSet presAssocID="{B1B423FF-EDD6-4A6B-B0E4-146B2C170C62}" presName="compNode" presStyleCnt="0"/>
      <dgm:spPr/>
    </dgm:pt>
    <dgm:pt modelId="{99269CA9-DA0B-449D-A972-BABCC7A1CB1E}" type="pres">
      <dgm:prSet presAssocID="{B1B423FF-EDD6-4A6B-B0E4-146B2C170C62}" presName="bgRect" presStyleLbl="bgShp" presStyleIdx="0" presStyleCnt="2"/>
      <dgm:spPr/>
    </dgm:pt>
    <dgm:pt modelId="{9E7485B8-90D6-4534-837F-6D177A9D5C36}" type="pres">
      <dgm:prSet presAssocID="{B1B423FF-EDD6-4A6B-B0E4-146B2C170C6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10E12AF8-B7C6-422D-9497-22FA7DCB22D3}" type="pres">
      <dgm:prSet presAssocID="{B1B423FF-EDD6-4A6B-B0E4-146B2C170C62}" presName="spaceRect" presStyleCnt="0"/>
      <dgm:spPr/>
    </dgm:pt>
    <dgm:pt modelId="{E230831D-4A54-42E9-BF52-864719314319}" type="pres">
      <dgm:prSet presAssocID="{B1B423FF-EDD6-4A6B-B0E4-146B2C170C62}" presName="parTx" presStyleLbl="revTx" presStyleIdx="0" presStyleCnt="2">
        <dgm:presLayoutVars>
          <dgm:chMax val="0"/>
          <dgm:chPref val="0"/>
        </dgm:presLayoutVars>
      </dgm:prSet>
      <dgm:spPr/>
    </dgm:pt>
    <dgm:pt modelId="{5612252E-2E4C-4608-92E6-E834D1A0F047}" type="pres">
      <dgm:prSet presAssocID="{56795B0E-4826-4A62-A554-68889B2CB461}" presName="sibTrans" presStyleCnt="0"/>
      <dgm:spPr/>
    </dgm:pt>
    <dgm:pt modelId="{2031BC59-68A4-44AA-981B-E8C5806D7E9E}" type="pres">
      <dgm:prSet presAssocID="{D55A472B-25A3-4B08-90C9-676ABBF70D39}" presName="compNode" presStyleCnt="0"/>
      <dgm:spPr/>
    </dgm:pt>
    <dgm:pt modelId="{6F936B8C-05FD-4F91-B5F0-AC08702F9691}" type="pres">
      <dgm:prSet presAssocID="{D55A472B-25A3-4B08-90C9-676ABBF70D39}" presName="bgRect" presStyleLbl="bgShp" presStyleIdx="1" presStyleCnt="2"/>
      <dgm:spPr/>
    </dgm:pt>
    <dgm:pt modelId="{CA7B7B6B-2D44-471F-84E5-5BACB0DA0823}" type="pres">
      <dgm:prSet presAssocID="{D55A472B-25A3-4B08-90C9-676ABBF70D39}" presName="iconRect" presStyleLbl="node1" presStyleIdx="1" presStyleCnt="2"/>
      <dgm:spPr/>
    </dgm:pt>
    <dgm:pt modelId="{4BA62A1E-9051-446E-A3B4-DBF7D165A579}" type="pres">
      <dgm:prSet presAssocID="{D55A472B-25A3-4B08-90C9-676ABBF70D39}" presName="spaceRect" presStyleCnt="0"/>
      <dgm:spPr/>
    </dgm:pt>
    <dgm:pt modelId="{24F9880B-C8FB-44A1-AD0A-10009E697B52}" type="pres">
      <dgm:prSet presAssocID="{D55A472B-25A3-4B08-90C9-676ABBF70D39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1B68D10A-BC43-4ABB-AE37-062FD4C77898}" srcId="{C452FCCF-3F07-404B-AF55-A41C6C6AC76F}" destId="{B1B423FF-EDD6-4A6B-B0E4-146B2C170C62}" srcOrd="0" destOrd="0" parTransId="{396116D8-C5C5-41AE-AE97-CBF46E72E143}" sibTransId="{56795B0E-4826-4A62-A554-68889B2CB461}"/>
    <dgm:cxn modelId="{BCBD3D26-F11A-4599-8B1D-45F571604A1D}" type="presOf" srcId="{D55A472B-25A3-4B08-90C9-676ABBF70D39}" destId="{24F9880B-C8FB-44A1-AD0A-10009E697B52}" srcOrd="0" destOrd="0" presId="urn:microsoft.com/office/officeart/2018/2/layout/IconVerticalSolidList"/>
    <dgm:cxn modelId="{A9D1787D-4CC0-487A-BAF9-D64726A0CF8A}" type="presOf" srcId="{C452FCCF-3F07-404B-AF55-A41C6C6AC76F}" destId="{F661AB5F-2595-4808-97DE-B99B477397C2}" srcOrd="0" destOrd="0" presId="urn:microsoft.com/office/officeart/2018/2/layout/IconVerticalSolidList"/>
    <dgm:cxn modelId="{AB6B5CCB-5419-4E69-B6CA-5E2248261093}" srcId="{C452FCCF-3F07-404B-AF55-A41C6C6AC76F}" destId="{D55A472B-25A3-4B08-90C9-676ABBF70D39}" srcOrd="1" destOrd="0" parTransId="{08F75F7C-A748-44BF-AD67-FBC7ADB5CE69}" sibTransId="{30DFA0B9-9F91-4BBB-B52C-027A2A3B1A68}"/>
    <dgm:cxn modelId="{E8849CE1-F8AB-4F9E-93D0-2976506643C8}" type="presOf" srcId="{B1B423FF-EDD6-4A6B-B0E4-146B2C170C62}" destId="{E230831D-4A54-42E9-BF52-864719314319}" srcOrd="0" destOrd="0" presId="urn:microsoft.com/office/officeart/2018/2/layout/IconVerticalSolidList"/>
    <dgm:cxn modelId="{3E56BA0A-F4CB-4020-ACD6-5DB7088783A7}" type="presParOf" srcId="{F661AB5F-2595-4808-97DE-B99B477397C2}" destId="{AE0E745F-7625-4425-A3D6-564FF86B258D}" srcOrd="0" destOrd="0" presId="urn:microsoft.com/office/officeart/2018/2/layout/IconVerticalSolidList"/>
    <dgm:cxn modelId="{182007F2-F22F-4582-91BB-35DA817B96E9}" type="presParOf" srcId="{AE0E745F-7625-4425-A3D6-564FF86B258D}" destId="{99269CA9-DA0B-449D-A972-BABCC7A1CB1E}" srcOrd="0" destOrd="0" presId="urn:microsoft.com/office/officeart/2018/2/layout/IconVerticalSolidList"/>
    <dgm:cxn modelId="{2E1CAFA9-05CB-4615-9953-E4FE5E199B8A}" type="presParOf" srcId="{AE0E745F-7625-4425-A3D6-564FF86B258D}" destId="{9E7485B8-90D6-4534-837F-6D177A9D5C36}" srcOrd="1" destOrd="0" presId="urn:microsoft.com/office/officeart/2018/2/layout/IconVerticalSolidList"/>
    <dgm:cxn modelId="{3BB0DD9D-EFE0-444B-8717-70BA74A4F776}" type="presParOf" srcId="{AE0E745F-7625-4425-A3D6-564FF86B258D}" destId="{10E12AF8-B7C6-422D-9497-22FA7DCB22D3}" srcOrd="2" destOrd="0" presId="urn:microsoft.com/office/officeart/2018/2/layout/IconVerticalSolidList"/>
    <dgm:cxn modelId="{A5F8C4C2-3834-4263-BD41-F63E8043C737}" type="presParOf" srcId="{AE0E745F-7625-4425-A3D6-564FF86B258D}" destId="{E230831D-4A54-42E9-BF52-864719314319}" srcOrd="3" destOrd="0" presId="urn:microsoft.com/office/officeart/2018/2/layout/IconVerticalSolidList"/>
    <dgm:cxn modelId="{CE62E646-5751-474F-9430-8F289572F39C}" type="presParOf" srcId="{F661AB5F-2595-4808-97DE-B99B477397C2}" destId="{5612252E-2E4C-4608-92E6-E834D1A0F047}" srcOrd="1" destOrd="0" presId="urn:microsoft.com/office/officeart/2018/2/layout/IconVerticalSolidList"/>
    <dgm:cxn modelId="{9840FF86-1867-4C3A-AE1C-44DF85BDE14C}" type="presParOf" srcId="{F661AB5F-2595-4808-97DE-B99B477397C2}" destId="{2031BC59-68A4-44AA-981B-E8C5806D7E9E}" srcOrd="2" destOrd="0" presId="urn:microsoft.com/office/officeart/2018/2/layout/IconVerticalSolidList"/>
    <dgm:cxn modelId="{E5833ABE-3C23-4A13-842C-4C2A5DDD2E80}" type="presParOf" srcId="{2031BC59-68A4-44AA-981B-E8C5806D7E9E}" destId="{6F936B8C-05FD-4F91-B5F0-AC08702F9691}" srcOrd="0" destOrd="0" presId="urn:microsoft.com/office/officeart/2018/2/layout/IconVerticalSolidList"/>
    <dgm:cxn modelId="{ED4A3399-B637-49C1-9436-70534877A699}" type="presParOf" srcId="{2031BC59-68A4-44AA-981B-E8C5806D7E9E}" destId="{CA7B7B6B-2D44-471F-84E5-5BACB0DA0823}" srcOrd="1" destOrd="0" presId="urn:microsoft.com/office/officeart/2018/2/layout/IconVerticalSolidList"/>
    <dgm:cxn modelId="{3EB9079B-EC9D-42E3-858E-29C5B04C5C55}" type="presParOf" srcId="{2031BC59-68A4-44AA-981B-E8C5806D7E9E}" destId="{4BA62A1E-9051-446E-A3B4-DBF7D165A579}" srcOrd="2" destOrd="0" presId="urn:microsoft.com/office/officeart/2018/2/layout/IconVerticalSolidList"/>
    <dgm:cxn modelId="{3BECACCF-3C83-4473-ADF5-E5AE7AB8FBDC}" type="presParOf" srcId="{2031BC59-68A4-44AA-981B-E8C5806D7E9E}" destId="{24F9880B-C8FB-44A1-AD0A-10009E697B5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4350CD-C721-4735-9705-D59B6D1A68A8}">
      <dsp:nvSpPr>
        <dsp:cNvPr id="0" name=""/>
        <dsp:cNvSpPr/>
      </dsp:nvSpPr>
      <dsp:spPr>
        <a:xfrm>
          <a:off x="0" y="2051"/>
          <a:ext cx="9543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C2958F-9E66-4B5F-809A-F4DBDB332FCB}">
      <dsp:nvSpPr>
        <dsp:cNvPr id="0" name=""/>
        <dsp:cNvSpPr/>
      </dsp:nvSpPr>
      <dsp:spPr>
        <a:xfrm>
          <a:off x="0" y="2051"/>
          <a:ext cx="9543837" cy="1399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700" b="0" kern="1200" dirty="0"/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/>
            <a:t>Уважаемые </a:t>
          </a:r>
          <a:r>
            <a:rPr lang="ru-RU" sz="2000" b="0" kern="1200" dirty="0">
              <a:solidFill>
                <a:schemeClr val="tx1"/>
              </a:solidFill>
            </a:rPr>
            <a:t>жильцы</a:t>
          </a:r>
          <a:r>
            <a:rPr lang="ru-RU" sz="2000" b="0" kern="1200" dirty="0"/>
            <a:t> и собственники помещений!</a:t>
          </a:r>
          <a:endParaRPr lang="en-US" sz="2000" b="0" kern="1200" dirty="0"/>
        </a:p>
      </dsp:txBody>
      <dsp:txXfrm>
        <a:off x="0" y="2051"/>
        <a:ext cx="9543837" cy="1399336"/>
      </dsp:txXfrm>
    </dsp:sp>
    <dsp:sp modelId="{04F1AB7A-51AC-4BB2-A833-018B916208B8}">
      <dsp:nvSpPr>
        <dsp:cNvPr id="0" name=""/>
        <dsp:cNvSpPr/>
      </dsp:nvSpPr>
      <dsp:spPr>
        <a:xfrm>
          <a:off x="0" y="1401387"/>
          <a:ext cx="9543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9AAB72-DFF1-4DF2-8AE3-3C0873F907D9}">
      <dsp:nvSpPr>
        <dsp:cNvPr id="0" name=""/>
        <dsp:cNvSpPr/>
      </dsp:nvSpPr>
      <dsp:spPr>
        <a:xfrm>
          <a:off x="0" y="1401387"/>
          <a:ext cx="9543837" cy="1399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Мы подготовили для вас краткий отчет о выполненных УК Воробьев дом работах в ЖК Воробьев дом за март 2021 года.</a:t>
          </a:r>
          <a:endParaRPr lang="en-US" sz="1800" kern="1200" dirty="0"/>
        </a:p>
      </dsp:txBody>
      <dsp:txXfrm>
        <a:off x="0" y="1401387"/>
        <a:ext cx="9543837" cy="1399336"/>
      </dsp:txXfrm>
    </dsp:sp>
    <dsp:sp modelId="{45175098-19C2-451B-8C33-49123F36D70C}">
      <dsp:nvSpPr>
        <dsp:cNvPr id="0" name=""/>
        <dsp:cNvSpPr/>
      </dsp:nvSpPr>
      <dsp:spPr>
        <a:xfrm>
          <a:off x="0" y="2800724"/>
          <a:ext cx="9543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974A81-403A-4BE9-B2FD-914914CC89CE}">
      <dsp:nvSpPr>
        <dsp:cNvPr id="0" name=""/>
        <dsp:cNvSpPr/>
      </dsp:nvSpPr>
      <dsp:spPr>
        <a:xfrm>
          <a:off x="0" y="2800724"/>
          <a:ext cx="9543837" cy="1399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Ваши пожелания и предложения по обслуживанию ЖК просим направлять: на почту </a:t>
          </a:r>
          <a:r>
            <a:rPr lang="en-US" sz="1800" kern="1200" dirty="0">
              <a:hlinkClick xmlns:r="http://schemas.openxmlformats.org/officeDocument/2006/relationships" r:id="rId1"/>
            </a:rPr>
            <a:t>info@uk-vorobievdom.ru</a:t>
          </a:r>
          <a:r>
            <a:rPr lang="ru-RU" sz="1800" kern="1200" dirty="0"/>
            <a:t>, по телефону + 7 (495) 940-55-55 или через мобильное приложение «</a:t>
          </a:r>
          <a:r>
            <a:rPr lang="ru-RU" sz="1800" kern="1200" dirty="0" err="1"/>
            <a:t>Домиленд</a:t>
          </a:r>
          <a:r>
            <a:rPr lang="ru-RU" sz="1800" kern="1200" dirty="0"/>
            <a:t>».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 заботой о вас,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УК Воробьев дом</a:t>
          </a:r>
        </a:p>
      </dsp:txBody>
      <dsp:txXfrm>
        <a:off x="0" y="2800724"/>
        <a:ext cx="9543837" cy="13993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F84467-3C12-44E5-94F3-49FF0885423C}">
      <dsp:nvSpPr>
        <dsp:cNvPr id="0" name=""/>
        <dsp:cNvSpPr/>
      </dsp:nvSpPr>
      <dsp:spPr>
        <a:xfrm>
          <a:off x="0" y="2086"/>
          <a:ext cx="79586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44BBCA-A994-4110-A97F-991FD8807C02}">
      <dsp:nvSpPr>
        <dsp:cNvPr id="0" name=""/>
        <dsp:cNvSpPr/>
      </dsp:nvSpPr>
      <dsp:spPr>
        <a:xfrm>
          <a:off x="0" y="2086"/>
          <a:ext cx="7950893" cy="925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Провели проверку работоспособности автоматизированной системы учета воды и тепла, а также настройку и коррекцию программного обеспечения системы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2086"/>
        <a:ext cx="7950893" cy="925048"/>
      </dsp:txXfrm>
    </dsp:sp>
    <dsp:sp modelId="{F5590CF3-3AF3-4CDF-9FA3-45BE673493B4}">
      <dsp:nvSpPr>
        <dsp:cNvPr id="0" name=""/>
        <dsp:cNvSpPr/>
      </dsp:nvSpPr>
      <dsp:spPr>
        <a:xfrm>
          <a:off x="0" y="927134"/>
          <a:ext cx="79586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7E3422-6CDA-4C4A-BC06-F96C16BD3A9D}">
      <dsp:nvSpPr>
        <dsp:cNvPr id="0" name=""/>
        <dsp:cNvSpPr/>
      </dsp:nvSpPr>
      <dsp:spPr>
        <a:xfrm>
          <a:off x="0" y="927134"/>
          <a:ext cx="7958666" cy="608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Сняли показания приборов учета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927134"/>
        <a:ext cx="7958666" cy="608769"/>
      </dsp:txXfrm>
    </dsp:sp>
    <dsp:sp modelId="{6A4813F1-24B4-4A25-AA3E-72FBCBC7E9EB}">
      <dsp:nvSpPr>
        <dsp:cNvPr id="0" name=""/>
        <dsp:cNvSpPr/>
      </dsp:nvSpPr>
      <dsp:spPr>
        <a:xfrm>
          <a:off x="0" y="1535904"/>
          <a:ext cx="79586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6A69EE-16B7-4C62-B124-C988FF6AE4D8}">
      <dsp:nvSpPr>
        <dsp:cNvPr id="0" name=""/>
        <dsp:cNvSpPr/>
      </dsp:nvSpPr>
      <dsp:spPr>
        <a:xfrm>
          <a:off x="0" y="1535904"/>
          <a:ext cx="7958666" cy="804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Устранили загрязнения щитов; осуществили протяжку соединений, очистку от мусора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1535904"/>
        <a:ext cx="7958666" cy="804516"/>
      </dsp:txXfrm>
    </dsp:sp>
    <dsp:sp modelId="{8BDA581B-7095-458A-BA1C-371AA541234A}">
      <dsp:nvSpPr>
        <dsp:cNvPr id="0" name=""/>
        <dsp:cNvSpPr/>
      </dsp:nvSpPr>
      <dsp:spPr>
        <a:xfrm>
          <a:off x="0" y="2340420"/>
          <a:ext cx="79586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49AA51-67D8-4265-B231-83AEF398B859}">
      <dsp:nvSpPr>
        <dsp:cNvPr id="0" name=""/>
        <dsp:cNvSpPr/>
      </dsp:nvSpPr>
      <dsp:spPr>
        <a:xfrm>
          <a:off x="0" y="2340420"/>
          <a:ext cx="7950893" cy="1107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Выполнили осмотр и устранение видимых неисправностей контрольно-измерительных приборов, автоматических регуляторов температуры и давления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2340420"/>
        <a:ext cx="7950893" cy="1107464"/>
      </dsp:txXfrm>
    </dsp:sp>
    <dsp:sp modelId="{A9A37997-E446-4BA1-B912-3C383D042601}">
      <dsp:nvSpPr>
        <dsp:cNvPr id="0" name=""/>
        <dsp:cNvSpPr/>
      </dsp:nvSpPr>
      <dsp:spPr>
        <a:xfrm>
          <a:off x="0" y="3447884"/>
          <a:ext cx="79586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6B2C28-5632-4FA2-BC0A-EA2180662D51}">
      <dsp:nvSpPr>
        <dsp:cNvPr id="0" name=""/>
        <dsp:cNvSpPr/>
      </dsp:nvSpPr>
      <dsp:spPr>
        <a:xfrm>
          <a:off x="0" y="3447884"/>
          <a:ext cx="7958666" cy="804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Осуществили ремонт и установку доводчиков на входных дверях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3447884"/>
        <a:ext cx="7958666" cy="804516"/>
      </dsp:txXfrm>
    </dsp:sp>
    <dsp:sp modelId="{6AA0D395-5B80-4171-94AB-70CB9F223DD3}">
      <dsp:nvSpPr>
        <dsp:cNvPr id="0" name=""/>
        <dsp:cNvSpPr/>
      </dsp:nvSpPr>
      <dsp:spPr>
        <a:xfrm>
          <a:off x="0" y="4252400"/>
          <a:ext cx="79586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BB4A6F-2D24-4975-BDFB-89613832E9BB}">
      <dsp:nvSpPr>
        <dsp:cNvPr id="0" name=""/>
        <dsp:cNvSpPr/>
      </dsp:nvSpPr>
      <dsp:spPr>
        <a:xfrm>
          <a:off x="0" y="4252400"/>
          <a:ext cx="7958666" cy="804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Провели </a:t>
          </a:r>
          <a:r>
            <a:rPr lang="ru-RU" sz="1800" kern="1200" dirty="0" err="1">
              <a:solidFill>
                <a:schemeClr val="tx1"/>
              </a:solidFill>
            </a:rPr>
            <a:t>закольцовку</a:t>
          </a:r>
          <a:r>
            <a:rPr lang="ru-RU" sz="1800" kern="1200" dirty="0">
              <a:solidFill>
                <a:schemeClr val="tx1"/>
              </a:solidFill>
            </a:rPr>
            <a:t> стояка горячего водоснабжения в помещении № 182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4252400"/>
        <a:ext cx="7958666" cy="804516"/>
      </dsp:txXfrm>
    </dsp:sp>
    <dsp:sp modelId="{A7391AE8-DDCD-4DE2-A84E-5A5D7DE8C964}">
      <dsp:nvSpPr>
        <dsp:cNvPr id="0" name=""/>
        <dsp:cNvSpPr/>
      </dsp:nvSpPr>
      <dsp:spPr>
        <a:xfrm>
          <a:off x="0" y="5056916"/>
          <a:ext cx="79586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457E84-6221-4BDE-BBCC-14CB0F3ECA3D}">
      <dsp:nvSpPr>
        <dsp:cNvPr id="0" name=""/>
        <dsp:cNvSpPr/>
      </dsp:nvSpPr>
      <dsp:spPr>
        <a:xfrm>
          <a:off x="0" y="5056916"/>
          <a:ext cx="7958666" cy="804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Устранили течи полотенцесушителя в помещениях №№ 39, 182, 223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5056916"/>
        <a:ext cx="7958666" cy="8045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69CA9-DA0B-449D-A972-BABCC7A1CB1E}">
      <dsp:nvSpPr>
        <dsp:cNvPr id="0" name=""/>
        <dsp:cNvSpPr/>
      </dsp:nvSpPr>
      <dsp:spPr>
        <a:xfrm>
          <a:off x="0" y="869417"/>
          <a:ext cx="7856765" cy="160507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7485B8-90D6-4534-837F-6D177A9D5C36}">
      <dsp:nvSpPr>
        <dsp:cNvPr id="0" name=""/>
        <dsp:cNvSpPr/>
      </dsp:nvSpPr>
      <dsp:spPr>
        <a:xfrm>
          <a:off x="485536" y="1230560"/>
          <a:ext cx="882793" cy="8827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30831D-4A54-42E9-BF52-864719314319}">
      <dsp:nvSpPr>
        <dsp:cNvPr id="0" name=""/>
        <dsp:cNvSpPr/>
      </dsp:nvSpPr>
      <dsp:spPr>
        <a:xfrm>
          <a:off x="1853865" y="869417"/>
          <a:ext cx="6002899" cy="1605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871" tIns="169871" rIns="169871" bIns="16987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Ведем работы по обработке поверхностей дезинфицирующими средствами: 2 раза в день. 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 рамках регулярной уборки используем  дезинфицирующее средство.</a:t>
          </a:r>
          <a:endParaRPr lang="en-US" sz="1800" kern="1200" dirty="0"/>
        </a:p>
      </dsp:txBody>
      <dsp:txXfrm>
        <a:off x="1853865" y="869417"/>
        <a:ext cx="6002899" cy="1605078"/>
      </dsp:txXfrm>
    </dsp:sp>
    <dsp:sp modelId="{6F936B8C-05FD-4F91-B5F0-AC08702F9691}">
      <dsp:nvSpPr>
        <dsp:cNvPr id="0" name=""/>
        <dsp:cNvSpPr/>
      </dsp:nvSpPr>
      <dsp:spPr>
        <a:xfrm>
          <a:off x="0" y="2875765"/>
          <a:ext cx="7856765" cy="160507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7B7B6B-2D44-471F-84E5-5BACB0DA0823}">
      <dsp:nvSpPr>
        <dsp:cNvPr id="0" name=""/>
        <dsp:cNvSpPr/>
      </dsp:nvSpPr>
      <dsp:spPr>
        <a:xfrm>
          <a:off x="485536" y="3236907"/>
          <a:ext cx="882793" cy="8827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F9880B-C8FB-44A1-AD0A-10009E697B52}">
      <dsp:nvSpPr>
        <dsp:cNvPr id="0" name=""/>
        <dsp:cNvSpPr/>
      </dsp:nvSpPr>
      <dsp:spPr>
        <a:xfrm>
          <a:off x="1853865" y="2875765"/>
          <a:ext cx="6002899" cy="1605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871" tIns="169871" rIns="169871" bIns="16987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Ежедневно проводим осмотр сотрудников и измеряем температуру тела. Все сотрудники обеспечены индивидуальными средствами защиты (маски и перчатки).</a:t>
          </a:r>
          <a:endParaRPr lang="en-US" sz="1800" kern="1200" dirty="0"/>
        </a:p>
      </dsp:txBody>
      <dsp:txXfrm>
        <a:off x="1853865" y="2875765"/>
        <a:ext cx="6002899" cy="16050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04399-4610-4047-8298-29247122DC4C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B2811-7227-45BC-AEC1-D9ACE2F4E6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824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892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339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13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191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781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A8F51-85F4-4438-A017-FFF6B949487D}" type="datetime1">
              <a:rPr lang="ru-RU" smtClean="0"/>
              <a:t>07.09.2021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823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F3EB-0424-4EAE-93C8-65AA1D14090E}" type="datetime1">
              <a:rPr lang="ru-RU" smtClean="0"/>
              <a:t>07.09.2021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755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6EFBB-BAEC-465B-A24E-CAFA215CD61F}" type="datetime1">
              <a:rPr lang="ru-RU" smtClean="0"/>
              <a:t>07.09.2021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714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CB61-FCC8-4FF7-9325-F04499AC805C}" type="datetime1">
              <a:rPr lang="ru-RU" smtClean="0"/>
              <a:t>07.09.2021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81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36704-8935-46FB-B656-E0B11BE7AB15}" type="datetime1">
              <a:rPr lang="ru-RU" smtClean="0"/>
              <a:t>07.09.2021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624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74539-8261-497C-A88E-773CBFEC2BB1}" type="datetime1">
              <a:rPr lang="ru-RU" smtClean="0"/>
              <a:t>07.09.2021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004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F21C9-A7B2-41DE-8240-BB94E877CCB0}" type="datetime1">
              <a:rPr lang="ru-RU" smtClean="0"/>
              <a:t>07.09.2021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60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4006C-1E5A-41DC-92B1-2F9C24354B63}" type="datetime1">
              <a:rPr lang="ru-RU" smtClean="0"/>
              <a:t>07.09.2021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591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56A67-C846-4F63-8D18-6440494E403D}" type="datetime1">
              <a:rPr lang="ru-RU" smtClean="0"/>
              <a:t>07.09.2021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591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92D4-C317-45A1-A58E-44260DBB0DE4}" type="datetime1">
              <a:rPr lang="ru-RU" smtClean="0"/>
              <a:t>07.09.2021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12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515E8-F3DD-4EA3-A2B4-1C278AA017D7}" type="datetime1">
              <a:rPr lang="ru-RU" smtClean="0"/>
              <a:t>07.09.2021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760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CA5B20-68C6-4765-B89D-C7F29EDF0C9F}" type="datetime1">
              <a:rPr lang="ru-RU" smtClean="0"/>
              <a:t>07.09.2021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68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6.svg"/><Relationship Id="rId4" Type="http://schemas.openxmlformats.org/officeDocument/2006/relationships/image" Target="../media/image24.jpe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5.png"/><Relationship Id="rId5" Type="http://schemas.openxmlformats.org/officeDocument/2006/relationships/image" Target="../media/image14.jpeg"/><Relationship Id="rId10" Type="http://schemas.openxmlformats.org/officeDocument/2006/relationships/image" Target="../media/image19.jp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здание, башня&#10;&#10;Автоматически созданное описание">
            <a:extLst>
              <a:ext uri="{FF2B5EF4-FFF2-40B4-BE49-F238E27FC236}">
                <a16:creationId xmlns:a16="http://schemas.microsoft.com/office/drawing/2014/main" id="{22C47F48-87C1-4244-AA0C-AC663E6ED6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847"/>
            <a:ext cx="9126246" cy="5335479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430DE21-102A-4E07-B771-6B7C6037EB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246" y="4634735"/>
            <a:ext cx="7315200" cy="914400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Март 2021 года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988D038-D426-42DA-8EC0-3BD579862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165" y="736847"/>
            <a:ext cx="2914835" cy="163312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трава, здание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C6B456D1-3316-46DF-BBE2-6D997C80A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233" y="2560348"/>
            <a:ext cx="2895767" cy="1633130"/>
          </a:xfrm>
          <a:prstGeom prst="rect">
            <a:avLst/>
          </a:prstGeom>
        </p:spPr>
      </p:pic>
      <p:pic>
        <p:nvPicPr>
          <p:cNvPr id="45" name="Рисунок 44" descr="Изображение выглядит как текст, дорога, внешний, небо&#10;&#10;Автоматически созданное описание">
            <a:extLst>
              <a:ext uri="{FF2B5EF4-FFF2-40B4-BE49-F238E27FC236}">
                <a16:creationId xmlns:a16="http://schemas.microsoft.com/office/drawing/2014/main" id="{FF576B9C-B3A7-4454-AB6B-F52BF4144B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233" y="4519022"/>
            <a:ext cx="2895767" cy="15533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B8B735-F215-4219-A632-570D6F3BFE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81736" y="116811"/>
            <a:ext cx="2705692" cy="52485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AF5B8C64-585A-4401-B791-89F3F31F36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246" y="1955396"/>
            <a:ext cx="6827676" cy="251895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Отчёт о проведённых работах в ЖК Воробьев дом</a:t>
            </a:r>
          </a:p>
        </p:txBody>
      </p:sp>
    </p:spTree>
    <p:extLst>
      <p:ext uri="{BB962C8B-B14F-4D97-AF65-F5344CB8AC3E}">
        <p14:creationId xmlns:p14="http://schemas.microsoft.com/office/powerpoint/2010/main" val="223608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94214-EBFB-4A8B-A2E1-C5AC8D3EE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Услуги консьержей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73F6DF6-1704-4A33-B5F5-0D34D926B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10</a:t>
            </a:fld>
            <a:endParaRPr lang="ru-RU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495ADA04-0C90-40BC-8E77-992A13C82E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6234226"/>
              </p:ext>
            </p:extLst>
          </p:nvPr>
        </p:nvGraphicFramePr>
        <p:xfrm>
          <a:off x="3679826" y="3181772"/>
          <a:ext cx="7797801" cy="193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9267">
                  <a:extLst>
                    <a:ext uri="{9D8B030D-6E8A-4147-A177-3AD203B41FA5}">
                      <a16:colId xmlns:a16="http://schemas.microsoft.com/office/drawing/2014/main" val="4267155957"/>
                    </a:ext>
                  </a:extLst>
                </a:gridCol>
                <a:gridCol w="2599267">
                  <a:extLst>
                    <a:ext uri="{9D8B030D-6E8A-4147-A177-3AD203B41FA5}">
                      <a16:colId xmlns:a16="http://schemas.microsoft.com/office/drawing/2014/main" val="4135634367"/>
                    </a:ext>
                  </a:extLst>
                </a:gridCol>
                <a:gridCol w="2599267">
                  <a:extLst>
                    <a:ext uri="{9D8B030D-6E8A-4147-A177-3AD203B41FA5}">
                      <a16:colId xmlns:a16="http://schemas.microsoft.com/office/drawing/2014/main" val="999875065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b="1">
                          <a:solidFill>
                            <a:schemeClr val="tx1"/>
                          </a:solidFill>
                        </a:rPr>
                        <a:t>График работы:  ежедневно 9:00-21:00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722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>
                          <a:solidFill>
                            <a:schemeClr val="tx1"/>
                          </a:solidFill>
                        </a:rPr>
                        <a:t>2021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в т.ч. март 2021 года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058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0"/>
                        <a:t>Всего выполнено заявок (сопровождение гостей, прием заказов и т.д.)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4 434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1 656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7841678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B9B6C8-FF9A-48A0-82AB-B77263831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94981"/>
            <a:ext cx="2705692" cy="524850"/>
          </a:xfrm>
          <a:prstGeom prst="rect">
            <a:avLst/>
          </a:prstGeom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id="{256DDFBF-5187-4E62-8494-A278AED5A60C}"/>
              </a:ext>
            </a:extLst>
          </p:cNvPr>
          <p:cNvSpPr txBox="1">
            <a:spLocks/>
          </p:cNvSpPr>
          <p:nvPr/>
        </p:nvSpPr>
        <p:spPr>
          <a:xfrm>
            <a:off x="3514726" y="-56853"/>
            <a:ext cx="8127999" cy="34812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За истекший период консьержи стремились создать комфортные условия для жильцов ЖК Воробьев дом: оказывали помощь в принятии заказов, корреспонденции и сопровождали гостей.</a:t>
            </a:r>
          </a:p>
          <a:p>
            <a:pPr marL="0" indent="0">
              <a:buClrTx/>
              <a:buFont typeface="Wingdings 2" pitchFamily="18" charset="2"/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784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1E6D46-A178-4268-9485-5E04B5C1C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25000"/>
                  </a:schemeClr>
                </a:solidFill>
              </a:rPr>
              <a:t>Уборка здания и территории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A45CD7EB-AD3C-41FE-81A9-129D6026FC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9368837"/>
              </p:ext>
            </p:extLst>
          </p:nvPr>
        </p:nvGraphicFramePr>
        <p:xfrm>
          <a:off x="3682838" y="1414987"/>
          <a:ext cx="8015676" cy="5123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7838">
                  <a:extLst>
                    <a:ext uri="{9D8B030D-6E8A-4147-A177-3AD203B41FA5}">
                      <a16:colId xmlns:a16="http://schemas.microsoft.com/office/drawing/2014/main" val="2304203828"/>
                    </a:ext>
                  </a:extLst>
                </a:gridCol>
                <a:gridCol w="4007838">
                  <a:extLst>
                    <a:ext uri="{9D8B030D-6E8A-4147-A177-3AD203B41FA5}">
                      <a16:colId xmlns:a16="http://schemas.microsoft.com/office/drawing/2014/main" val="3501880701"/>
                    </a:ext>
                  </a:extLst>
                </a:gridCol>
              </a:tblGrid>
              <a:tr h="664723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chemeClr val="tx1"/>
                          </a:solidFill>
                          <a:latin typeface="+mn-lt"/>
                        </a:rPr>
                        <a:t>Вид уборки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>
                          <a:solidFill>
                            <a:schemeClr val="tx1"/>
                          </a:solidFill>
                          <a:latin typeface="+mn-lt"/>
                        </a:rPr>
                        <a:t>Место уборки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2007067"/>
                  </a:ext>
                </a:extLst>
              </a:tr>
              <a:tr h="4779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Провели влажную и сухую протирку въездных ворот в паркинг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подъезды №№ 1, 2, 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44699625"/>
                  </a:ext>
                </a:extLst>
              </a:tr>
              <a:tr h="9461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Выполнили сухое обметание потолочных светильников и реечного потолка на этажах с помощью ветоши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подъезды №№ </a:t>
                      </a:r>
                      <a:r>
                        <a:rPr lang="ru-RU" sz="15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1, 2, 3</a:t>
                      </a:r>
                      <a:endParaRPr lang="ru-RU" sz="1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(лестница, лифтовой холл)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42242110"/>
                  </a:ext>
                </a:extLst>
              </a:tr>
              <a:tr h="6746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Провели протирку светильников и радиаторов на лестницах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паркинг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73088845"/>
                  </a:ext>
                </a:extLst>
              </a:tr>
              <a:tr h="11802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Осуществили влажную убору </a:t>
                      </a:r>
                      <a:r>
                        <a:rPr lang="ru-RU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мусорокамер</a:t>
                      </a: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на высоте выше 2 м. и проливку трапов с дезинфицирующим средством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подъезды №№ 1, 2, 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26605173"/>
                  </a:ext>
                </a:extLst>
              </a:tr>
              <a:tr h="11802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Выполнили замену коврового покрытия в лифтах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подъезды №№ 1, 2, 3</a:t>
                      </a:r>
                    </a:p>
                    <a:p>
                      <a:pPr algn="ctr" fontAlgn="ctr"/>
                      <a:endParaRPr lang="ru-RU" sz="1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36613727"/>
                  </a:ext>
                </a:extLst>
              </a:tr>
            </a:tbl>
          </a:graphicData>
        </a:graphic>
      </p:graphicFrame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1A943C4-7EEE-4901-82AA-52352A082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11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DFFA4E-43B7-4566-82AB-2E22D5EE1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94981"/>
            <a:ext cx="2705692" cy="524850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F6E41680-E594-4A38-8952-E7568B103040}"/>
              </a:ext>
            </a:extLst>
          </p:cNvPr>
          <p:cNvSpPr txBox="1">
            <a:spLocks/>
          </p:cNvSpPr>
          <p:nvPr/>
        </p:nvSpPr>
        <p:spPr>
          <a:xfrm>
            <a:off x="3682838" y="492506"/>
            <a:ext cx="7315200" cy="1323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В марте выполнили следующие работы:</a:t>
            </a:r>
          </a:p>
        </p:txBody>
      </p:sp>
    </p:spTree>
    <p:extLst>
      <p:ext uri="{BB962C8B-B14F-4D97-AF65-F5344CB8AC3E}">
        <p14:creationId xmlns:p14="http://schemas.microsoft.com/office/powerpoint/2010/main" val="557618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E6ADAE-4E5D-4B26-A08E-911954EDA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5" y="1864716"/>
            <a:ext cx="2947482" cy="3128567"/>
          </a:xfrm>
        </p:spPr>
        <p:txBody>
          <a:bodyPr/>
          <a:lstStyle/>
          <a:p>
            <a:pPr algn="ctr"/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Мероприятия в связи с пандемией COVID-19</a:t>
            </a:r>
          </a:p>
        </p:txBody>
      </p:sp>
      <p:graphicFrame>
        <p:nvGraphicFramePr>
          <p:cNvPr id="11" name="Объект 2">
            <a:extLst>
              <a:ext uri="{FF2B5EF4-FFF2-40B4-BE49-F238E27FC236}">
                <a16:creationId xmlns:a16="http://schemas.microsoft.com/office/drawing/2014/main" id="{81841BFB-7E9E-407A-A8B2-32AB2493A8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937603"/>
              </p:ext>
            </p:extLst>
          </p:nvPr>
        </p:nvGraphicFramePr>
        <p:xfrm>
          <a:off x="3649327" y="890740"/>
          <a:ext cx="7856765" cy="5350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D07E23-A355-403A-AC65-75C7C531C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12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2979CD-9733-4DD6-85BC-CA4AFFEADA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4133850"/>
            <a:ext cx="857250" cy="8594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445533-9028-4D4D-B5A6-E2D68792A9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20550" y="194981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24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4F16D-1905-490D-834C-C4C261BAE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25000"/>
                  </a:schemeClr>
                </a:solidFill>
              </a:rPr>
              <a:t>Фонд капитального ремонта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BC3192FE-EEF2-4ED4-ADCF-BDCD096C91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741392"/>
              </p:ext>
            </p:extLst>
          </p:nvPr>
        </p:nvGraphicFramePr>
        <p:xfrm>
          <a:off x="3868738" y="863600"/>
          <a:ext cx="7315200" cy="5096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634684207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3489391198"/>
                    </a:ext>
                  </a:extLst>
                </a:gridCol>
              </a:tblGrid>
              <a:tr h="7466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Март 2021 года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430139"/>
                  </a:ext>
                </a:extLst>
              </a:tr>
              <a:tr h="746640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Остаток средств на начало периода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12 772 784 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3165676"/>
                  </a:ext>
                </a:extLst>
              </a:tr>
              <a:tr h="746640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Всего поступило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474 338 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2864215"/>
                  </a:ext>
                </a:extLst>
              </a:tr>
              <a:tr h="7466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Всего потрачено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0 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3618066"/>
                  </a:ext>
                </a:extLst>
              </a:tr>
              <a:tr h="1195973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Остаток средств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13 247 122 руб.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27735"/>
                  </a:ext>
                </a:extLst>
              </a:tr>
              <a:tr h="746640">
                <a:tc>
                  <a:txBody>
                    <a:bodyPr/>
                    <a:lstStyle/>
                    <a:p>
                      <a:pPr algn="ctr"/>
                      <a:r>
                        <a:rPr lang="ru-RU" err="1"/>
                        <a:t>Справочно</a:t>
                      </a:r>
                      <a:r>
                        <a:rPr lang="ru-RU"/>
                        <a:t>: задолженность собственников в фонд капитального ремонта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1 501 301 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850151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8E4D612-E85E-4A8C-9E85-9DFEA287FC42}"/>
              </a:ext>
            </a:extLst>
          </p:cNvPr>
          <p:cNvSpPr txBox="1"/>
          <p:nvPr/>
        </p:nvSpPr>
        <p:spPr>
          <a:xfrm>
            <a:off x="3551067" y="5994400"/>
            <a:ext cx="8140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/>
              <a:t>На остаток средств начисляются проценты по ставке 2,46%. Срок депозита – до 5 июня 2022 года.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5FF8EB-F1C9-4C96-9BCC-9CC6B973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13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112ACB2-A01F-4579-A52E-853056377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0550" y="194981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33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4ABEC-A955-4071-8AD1-374683C0D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50" y="2472837"/>
            <a:ext cx="2947482" cy="1912326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25000"/>
                  </a:schemeClr>
                </a:solidFill>
              </a:rPr>
              <a:t>Планы на апрель 2021 года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FF9FFF-772B-45F3-AE9E-9004373A2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14</a:t>
            </a:fld>
            <a:endParaRPr lang="ru-RU"/>
          </a:p>
        </p:txBody>
      </p:sp>
      <p:graphicFrame>
        <p:nvGraphicFramePr>
          <p:cNvPr id="4" name="Таблица 6">
            <a:extLst>
              <a:ext uri="{FF2B5EF4-FFF2-40B4-BE49-F238E27FC236}">
                <a16:creationId xmlns:a16="http://schemas.microsoft.com/office/drawing/2014/main" id="{A90AD969-2A31-4D41-AE27-37168F18A7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855543"/>
              </p:ext>
            </p:extLst>
          </p:nvPr>
        </p:nvGraphicFramePr>
        <p:xfrm>
          <a:off x="3517455" y="903581"/>
          <a:ext cx="8222990" cy="5441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3222">
                  <a:extLst>
                    <a:ext uri="{9D8B030D-6E8A-4147-A177-3AD203B41FA5}">
                      <a16:colId xmlns:a16="http://schemas.microsoft.com/office/drawing/2014/main" val="2177981310"/>
                    </a:ext>
                  </a:extLst>
                </a:gridCol>
                <a:gridCol w="2468771">
                  <a:extLst>
                    <a:ext uri="{9D8B030D-6E8A-4147-A177-3AD203B41FA5}">
                      <a16:colId xmlns:a16="http://schemas.microsoft.com/office/drawing/2014/main" val="3181068173"/>
                    </a:ext>
                  </a:extLst>
                </a:gridCol>
                <a:gridCol w="2740997">
                  <a:extLst>
                    <a:ext uri="{9D8B030D-6E8A-4147-A177-3AD203B41FA5}">
                      <a16:colId xmlns:a16="http://schemas.microsoft.com/office/drawing/2014/main" val="2426550881"/>
                    </a:ext>
                  </a:extLst>
                </a:gridCol>
              </a:tblGrid>
              <a:tr h="4372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Инженерные системы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>
                          <a:solidFill>
                            <a:schemeClr val="tx1"/>
                          </a:solidFill>
                          <a:latin typeface="+mn-lt"/>
                        </a:rPr>
                        <a:t>Клининг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>
                          <a:solidFill>
                            <a:schemeClr val="tx1"/>
                          </a:solidFill>
                          <a:latin typeface="+mn-lt"/>
                        </a:rPr>
                        <a:t>Уход за декоративными растениями и газоном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9976970"/>
                  </a:ext>
                </a:extLst>
              </a:tr>
              <a:tr h="9701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Проведем влажную очистку трубопроводов канализации и пожаротушения в автостоянке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Проведем мытье светопрозрачных конструкций с помощью альпинистов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Проведем рыхление, прополку и/ или мульчирование почвы; уничтожение сорняков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61879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Выполним весенний осмотр инженерных систем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Осуществим протирку хром. поручней по периметру дома с применением специальных средств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Выполним ранневесеннюю</a:t>
                      </a:r>
                      <a:endParaRPr lang="en-US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подкормку; отбор проб почвы на</a:t>
                      </a:r>
                      <a:endParaRPr lang="en-US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внесение удобрений </a:t>
                      </a:r>
                      <a:endParaRPr lang="en-US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7889192"/>
                  </a:ext>
                </a:extLst>
              </a:tr>
              <a:tr h="7173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Снимем и обработаем показания приборов учета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Проведем прочистку желобов по периметру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Проведем уборку опавших листьев и мусора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4548180"/>
                  </a:ext>
                </a:extLst>
              </a:tr>
              <a:tr h="12321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Проведем осмотр светильников и устраним видимые неисправности (замена ламп, стартеров и т.д.) наружного освещения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Выполним сухое удаление пыли с трубопроводов и ПК в паркинге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Выполним рыхление снежных валов, образовавшихся от чистки тротуаров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10973813"/>
                  </a:ext>
                </a:extLst>
              </a:tr>
              <a:tr h="12321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Выполним осмотр и устраним видимые неисправности контрольно-измерительных приборов, автоматических регуляторов температуры и давления систем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Проведем окраску стен спуска  в паркинг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17970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Проведем прочесывание травяного покрова</a:t>
                      </a:r>
                      <a:endParaRPr lang="en-US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9706010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9A517B-2BC5-46CC-A116-2993A2A72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94981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59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43">
            <a:extLst>
              <a:ext uri="{FF2B5EF4-FFF2-40B4-BE49-F238E27FC236}">
                <a16:creationId xmlns:a16="http://schemas.microsoft.com/office/drawing/2014/main" id="{BBED7469-0D10-44CB-A4C2-C1124B3CA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45">
            <a:extLst>
              <a:ext uri="{FF2B5EF4-FFF2-40B4-BE49-F238E27FC236}">
                <a16:creationId xmlns:a16="http://schemas.microsoft.com/office/drawing/2014/main" id="{F4351E00-23D4-4170-AACC-F27A1EE3F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81" name="Rectangle 47">
            <a:extLst>
              <a:ext uri="{FF2B5EF4-FFF2-40B4-BE49-F238E27FC236}">
                <a16:creationId xmlns:a16="http://schemas.microsoft.com/office/drawing/2014/main" id="{15E7DF1D-6202-4496-B54F-2C3A07A0A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Рисунок 13" descr="Изображение выглядит как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5E012A3F-1FB3-4A79-B112-10DFCCDA79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1"/>
          <a:stretch/>
        </p:blipFill>
        <p:spPr>
          <a:xfrm>
            <a:off x="20" y="10"/>
            <a:ext cx="6041115" cy="6857990"/>
          </a:xfrm>
          <a:prstGeom prst="rect">
            <a:avLst/>
          </a:prstGeom>
        </p:spPr>
      </p:pic>
      <p:sp>
        <p:nvSpPr>
          <p:cNvPr id="82" name="Rectangle 49">
            <a:extLst>
              <a:ext uri="{FF2B5EF4-FFF2-40B4-BE49-F238E27FC236}">
                <a16:creationId xmlns:a16="http://schemas.microsoft.com/office/drawing/2014/main" id="{5A133C1E-CB83-47F3-8F35-94C2A7C58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0AA47D-D9F9-4733-9A99-6175F6690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272" y="3203627"/>
            <a:ext cx="2991351" cy="25871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b="1" dirty="0">
                <a:solidFill>
                  <a:schemeClr val="accent1">
                    <a:lumMod val="25000"/>
                  </a:schemeClr>
                </a:solidFill>
              </a:rPr>
              <a:t>https://uk-vorobievdom.ru/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b="1" dirty="0">
                <a:solidFill>
                  <a:schemeClr val="accent1">
                    <a:lumMod val="25000"/>
                  </a:schemeClr>
                </a:solidFill>
              </a:rPr>
              <a:t>info@uk-vorobievdom.ru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ru-RU" sz="1600" b="1" dirty="0">
              <a:solidFill>
                <a:schemeClr val="accent1">
                  <a:lumMod val="25000"/>
                </a:schemeClr>
              </a:solidFill>
            </a:endParaRP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b="1" dirty="0">
                <a:solidFill>
                  <a:schemeClr val="accent1">
                    <a:lumMod val="25000"/>
                  </a:schemeClr>
                </a:solidFill>
              </a:rPr>
              <a:t>+7 (495) 940-55-55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sz="1600" b="1" dirty="0"/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sz="1600" b="1" dirty="0"/>
          </a:p>
        </p:txBody>
      </p:sp>
      <p:pic>
        <p:nvPicPr>
          <p:cNvPr id="18" name="Рисунок 17" descr="Изображение выглядит как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3018412F-62E7-4439-88DA-41644C0DCB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/>
          <a:stretch/>
        </p:blipFill>
        <p:spPr>
          <a:xfrm>
            <a:off x="6150863" y="10"/>
            <a:ext cx="6041135" cy="3374126"/>
          </a:xfrm>
          <a:prstGeom prst="rect">
            <a:avLst/>
          </a:prstGeom>
        </p:spPr>
      </p:pic>
      <p:pic>
        <p:nvPicPr>
          <p:cNvPr id="10" name="Рисунок 9" descr="Изображение выглядит как дерево, внешний, здание, сад&#10;&#10;Автоматически созданное описание">
            <a:extLst>
              <a:ext uri="{FF2B5EF4-FFF2-40B4-BE49-F238E27FC236}">
                <a16:creationId xmlns:a16="http://schemas.microsoft.com/office/drawing/2014/main" id="{7BD4EDA8-A5DA-42D0-8015-3207BC9D0BC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6553"/>
          <a:stretch/>
        </p:blipFill>
        <p:spPr>
          <a:xfrm>
            <a:off x="6158777" y="3483864"/>
            <a:ext cx="6041135" cy="3364992"/>
          </a:xfrm>
          <a:prstGeom prst="rect">
            <a:avLst/>
          </a:prstGeom>
        </p:spPr>
      </p:pic>
      <p:pic>
        <p:nvPicPr>
          <p:cNvPr id="40" name="Рисунок 39" descr="Интернет контур">
            <a:extLst>
              <a:ext uri="{FF2B5EF4-FFF2-40B4-BE49-F238E27FC236}">
                <a16:creationId xmlns:a16="http://schemas.microsoft.com/office/drawing/2014/main" id="{4F3D51EF-FAB5-4CC0-BAFD-338A3214D0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06" y="3190454"/>
            <a:ext cx="586820" cy="586820"/>
          </a:xfrm>
          <a:prstGeom prst="rect">
            <a:avLst/>
          </a:prstGeom>
        </p:spPr>
      </p:pic>
      <p:pic>
        <p:nvPicPr>
          <p:cNvPr id="42" name="Рисунок 41" descr="Динамик телефона  контур">
            <a:extLst>
              <a:ext uri="{FF2B5EF4-FFF2-40B4-BE49-F238E27FC236}">
                <a16:creationId xmlns:a16="http://schemas.microsoft.com/office/drawing/2014/main" id="{0C2B89F7-4CB9-42ED-8AF0-6CA67D2D00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706" y="4203775"/>
            <a:ext cx="586820" cy="58682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5E57E32-4488-48CA-99C8-DD92C6B5B0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6116" y="1628720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85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7C2CE42-E93C-4A8F-82B0-AD81690D8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2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9B457AE-9E18-4C1D-9998-3F6C3D6930FC}"/>
              </a:ext>
            </a:extLst>
          </p:cNvPr>
          <p:cNvSpPr/>
          <p:nvPr/>
        </p:nvSpPr>
        <p:spPr>
          <a:xfrm>
            <a:off x="11826242" y="766354"/>
            <a:ext cx="365758" cy="532964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B8B735-F215-4219-A632-570D6F3BF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94981"/>
            <a:ext cx="2705692" cy="524850"/>
          </a:xfrm>
          <a:prstGeom prst="rect">
            <a:avLst/>
          </a:prstGeom>
        </p:spPr>
      </p:pic>
      <p:graphicFrame>
        <p:nvGraphicFramePr>
          <p:cNvPr id="6" name="Объект 2">
            <a:extLst>
              <a:ext uri="{FF2B5EF4-FFF2-40B4-BE49-F238E27FC236}">
                <a16:creationId xmlns:a16="http://schemas.microsoft.com/office/drawing/2014/main" id="{FB23D95B-2DDA-4BF3-9C46-730A53C575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5592044"/>
              </p:ext>
            </p:extLst>
          </p:nvPr>
        </p:nvGraphicFramePr>
        <p:xfrm>
          <a:off x="889032" y="1034112"/>
          <a:ext cx="9543837" cy="4202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12221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C12B30C-F9FE-47E7-9E2F-049D989A8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722" y="651279"/>
            <a:ext cx="7237966" cy="4880662"/>
          </a:xfrm>
        </p:spPr>
        <p:txBody>
          <a:bodyPr/>
          <a:lstStyle/>
          <a:p>
            <a:endParaRPr lang="ru-RU" dirty="0">
              <a:solidFill>
                <a:schemeClr val="tx1"/>
              </a:solidFill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 Провели лабораторный анализ воды из водопровода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5DEA49A-9BAA-46DD-8B3E-207115784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3</a:t>
            </a:fld>
            <a:endParaRPr lang="ru-RU"/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C6E087D-B09F-45DC-B1EA-FBDF1E926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044" y="1358329"/>
            <a:ext cx="7742554" cy="202354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A92B028-A644-47B7-BDE0-4FF9E4DB3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387" y="3563657"/>
            <a:ext cx="6254748" cy="31578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193E95-1DAA-469E-A8F0-304A4808E1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0550" y="194981"/>
            <a:ext cx="2705692" cy="524850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7D2A9DD-BD23-4EB6-9444-D90EB545FF62}"/>
              </a:ext>
            </a:extLst>
          </p:cNvPr>
          <p:cNvSpPr>
            <a:spLocks noGrp="1"/>
          </p:cNvSpPr>
          <p:nvPr/>
        </p:nvSpPr>
        <p:spPr>
          <a:xfrm>
            <a:off x="23377" y="1138453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</p:spTree>
    <p:extLst>
      <p:ext uri="{BB962C8B-B14F-4D97-AF65-F5344CB8AC3E}">
        <p14:creationId xmlns:p14="http://schemas.microsoft.com/office/powerpoint/2010/main" val="3191643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DE35E7F-A28B-412E-8F63-E238BF7EC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327" y="523704"/>
            <a:ext cx="7315200" cy="1323007"/>
          </a:xfrm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 Выполнили нумерацию парковочных мест (285 шт.)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2EB5D4-0C22-4D14-93E7-4844389D5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4</a:t>
            </a:fld>
            <a:endParaRPr lang="ru-RU"/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9D66367-6452-48A9-8095-AB67A7E31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327" y="2020071"/>
            <a:ext cx="2209464" cy="375624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пол&#10;&#10;Автоматически созданное описание">
            <a:extLst>
              <a:ext uri="{FF2B5EF4-FFF2-40B4-BE49-F238E27FC236}">
                <a16:creationId xmlns:a16="http://schemas.microsoft.com/office/drawing/2014/main" id="{87B2A79E-F778-4666-9150-0927358837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005" y="2020071"/>
            <a:ext cx="2112889" cy="3756247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пол, здание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D336E9C7-A9B1-44A8-9724-BDE7FE4D3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109" y="2020071"/>
            <a:ext cx="2118852" cy="37562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5D8553-B887-448D-96D5-C2AE0FB638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20550" y="194981"/>
            <a:ext cx="2705692" cy="524850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CF2F454C-7F66-4317-8E50-53F2EBEFC997}"/>
              </a:ext>
            </a:extLst>
          </p:cNvPr>
          <p:cNvSpPr>
            <a:spLocks noGrp="1"/>
          </p:cNvSpPr>
          <p:nvPr/>
        </p:nvSpPr>
        <p:spPr>
          <a:xfrm>
            <a:off x="23377" y="1138453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</p:spTree>
    <p:extLst>
      <p:ext uri="{BB962C8B-B14F-4D97-AF65-F5344CB8AC3E}">
        <p14:creationId xmlns:p14="http://schemas.microsoft.com/office/powerpoint/2010/main" val="3237151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E4BE471-80A9-4410-8447-DE84707EA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1490" y="131271"/>
            <a:ext cx="7994767" cy="2998765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 Проводим ежедневную уборку холлов, коридоров, паркинга и прилегающей территории</a:t>
            </a:r>
          </a:p>
          <a:p>
            <a:pPr marL="0" indent="0">
              <a:buClrTx/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DFB405F-726F-40AB-BD3F-FC4A4BCD8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7A97371-6121-4975-8F30-3525A02F57AB}" type="slidenum">
              <a:rPr lang="ru-RU" smtClean="0"/>
              <a:pPr>
                <a:spcAft>
                  <a:spcPts val="600"/>
                </a:spcAft>
              </a:pPr>
              <a:t>5</a:t>
            </a:fld>
            <a:endParaRPr lang="ru-RU"/>
          </a:p>
        </p:txBody>
      </p:sp>
      <p:pic>
        <p:nvPicPr>
          <p:cNvPr id="6" name="Рисунок 5" descr="Изображение выглядит как внешний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48E8A043-1716-420A-9A9D-42E9AC6E4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047" y="4099946"/>
            <a:ext cx="1796151" cy="2394868"/>
          </a:xfrm>
          <a:prstGeom prst="rect">
            <a:avLst/>
          </a:prstGeom>
        </p:spPr>
      </p:pic>
      <p:pic>
        <p:nvPicPr>
          <p:cNvPr id="8" name="Рисунок 7" descr="Изображение выглядит как здание, внешний, камень, колоннада&#10;&#10;Автоматически созданное описание">
            <a:extLst>
              <a:ext uri="{FF2B5EF4-FFF2-40B4-BE49-F238E27FC236}">
                <a16:creationId xmlns:a16="http://schemas.microsoft.com/office/drawing/2014/main" id="{291F4768-F583-4E0A-9529-89254A1DC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016" y="4108229"/>
            <a:ext cx="1789939" cy="2386585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нешний, земля, дорога, тротуар&#10;&#10;Автоматически созданное описание">
            <a:extLst>
              <a:ext uri="{FF2B5EF4-FFF2-40B4-BE49-F238E27FC236}">
                <a16:creationId xmlns:a16="http://schemas.microsoft.com/office/drawing/2014/main" id="{8D542ED4-A3DB-4637-8630-E012D9FB81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773" y="4099946"/>
            <a:ext cx="1815970" cy="2394868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небо, внешний, снег, день&#10;&#10;Автоматически созданное описание">
            <a:extLst>
              <a:ext uri="{FF2B5EF4-FFF2-40B4-BE49-F238E27FC236}">
                <a16:creationId xmlns:a16="http://schemas.microsoft.com/office/drawing/2014/main" id="{FCDA5BFD-E33B-4B69-9244-8D396A8EA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508" y="4099946"/>
            <a:ext cx="1772148" cy="2394868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внутренний, пол, здание, метро&#10;&#10;Автоматически созданное описание">
            <a:extLst>
              <a:ext uri="{FF2B5EF4-FFF2-40B4-BE49-F238E27FC236}">
                <a16:creationId xmlns:a16="http://schemas.microsoft.com/office/drawing/2014/main" id="{C07D55E5-088E-4E74-AA8C-8DD9AC9677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490" y="1560620"/>
            <a:ext cx="1796151" cy="239486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окно, здание, не замечает, область&#10;&#10;Автоматически созданное описание">
            <a:extLst>
              <a:ext uri="{FF2B5EF4-FFF2-40B4-BE49-F238E27FC236}">
                <a16:creationId xmlns:a16="http://schemas.microsoft.com/office/drawing/2014/main" id="{89DDC6A7-DB8F-4025-BAB1-7F1D93DDE8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016" y="1560619"/>
            <a:ext cx="1789939" cy="238658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дание, пол&#10;&#10;Автоматически созданное описание">
            <a:extLst>
              <a:ext uri="{FF2B5EF4-FFF2-40B4-BE49-F238E27FC236}">
                <a16:creationId xmlns:a16="http://schemas.microsoft.com/office/drawing/2014/main" id="{1396E5F0-4179-4EA3-B17E-C276F8E4DC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508" y="1552337"/>
            <a:ext cx="1796150" cy="2394867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пол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9BD69650-1946-4318-9549-180BB6A379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1" y="1552910"/>
            <a:ext cx="1815970" cy="239881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060272C-AD47-49AD-BC49-E82FC9B40E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20550" y="194981"/>
            <a:ext cx="2705692" cy="524850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CAB42A39-A90D-417E-B244-B823C998DCBB}"/>
              </a:ext>
            </a:extLst>
          </p:cNvPr>
          <p:cNvSpPr>
            <a:spLocks noGrp="1"/>
          </p:cNvSpPr>
          <p:nvPr/>
        </p:nvSpPr>
        <p:spPr>
          <a:xfrm>
            <a:off x="23377" y="1138453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</p:spTree>
    <p:extLst>
      <p:ext uri="{BB962C8B-B14F-4D97-AF65-F5344CB8AC3E}">
        <p14:creationId xmlns:p14="http://schemas.microsoft.com/office/powerpoint/2010/main" val="4163915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26BF47-F4BE-464D-A7E2-A6B0C0859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Вывоз мусора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013EBDD-7FB9-45DB-942A-4868647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6</a:t>
            </a:fld>
            <a:endParaRPr lang="ru-RU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C27EE169-663E-421B-9480-A41C17840F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005003"/>
              </p:ext>
            </p:extLst>
          </p:nvPr>
        </p:nvGraphicFramePr>
        <p:xfrm>
          <a:off x="3576713" y="3342106"/>
          <a:ext cx="8127999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33733747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3623536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9378943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в т.ч. март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781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Бытовой мусор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183,04 м</a:t>
                      </a:r>
                      <a:r>
                        <a:rPr lang="ru-RU" baseline="30000" dirty="0"/>
                        <a:t>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61,54 м</a:t>
                      </a:r>
                      <a:r>
                        <a:rPr lang="ru-RU" baseline="30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3196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i="1" dirty="0"/>
                        <a:t>       в т.ч. ТБО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1,54 м</a:t>
                      </a:r>
                      <a:r>
                        <a:rPr lang="ru-RU" baseline="30000"/>
                        <a:t>3</a:t>
                      </a:r>
                      <a:endParaRPr lang="ru-RU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1,54 м</a:t>
                      </a:r>
                      <a:r>
                        <a:rPr lang="ru-RU" baseline="30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4157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Строительный мусор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204 м</a:t>
                      </a:r>
                      <a:r>
                        <a:rPr lang="ru-RU" baseline="30000" dirty="0"/>
                        <a:t>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76 м</a:t>
                      </a:r>
                      <a:r>
                        <a:rPr lang="ru-RU" baseline="30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3416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/>
                        <a:t>Всего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385,5 м</a:t>
                      </a:r>
                      <a:r>
                        <a:rPr lang="ru-RU" b="1" baseline="30000" dirty="0"/>
                        <a:t>3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</a:t>
                      </a:r>
                      <a:r>
                        <a:rPr lang="ru-RU" b="1" dirty="0"/>
                        <a:t>37,5 </a:t>
                      </a:r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м</a:t>
                      </a:r>
                      <a:r>
                        <a:rPr lang="ru-RU" b="1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2033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/>
                        <a:t>Утилизация элементов питания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0413064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5E20EB-BC22-4469-869A-56C58DF8E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0550" y="194981"/>
            <a:ext cx="2705692" cy="524850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EA908CBF-3830-4703-BC82-FC05B0B63325}"/>
              </a:ext>
            </a:extLst>
          </p:cNvPr>
          <p:cNvSpPr txBox="1">
            <a:spLocks/>
          </p:cNvSpPr>
          <p:nvPr/>
        </p:nvSpPr>
        <p:spPr>
          <a:xfrm>
            <a:off x="3576713" y="1239795"/>
            <a:ext cx="8018387" cy="1260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Организовали ежедневный сбор и вывоз хозяйственно-бытовых отходов. Ведём раздельный сбор мусора. Строительный мусор вывозится по отдельным заявкам.</a:t>
            </a:r>
          </a:p>
          <a:p>
            <a:pPr algn="just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647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F0B1B6-B823-4FAD-8C27-A0EDF9136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47" y="2082808"/>
            <a:ext cx="2947482" cy="2692383"/>
          </a:xfrm>
        </p:spPr>
        <p:txBody>
          <a:bodyPr/>
          <a:lstStyle/>
          <a:p>
            <a:pPr algn="ctr"/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Инженерно-техническое обеспечение</a:t>
            </a:r>
          </a:p>
        </p:txBody>
      </p:sp>
      <p:graphicFrame>
        <p:nvGraphicFramePr>
          <p:cNvPr id="7" name="Объект 2">
            <a:extLst>
              <a:ext uri="{FF2B5EF4-FFF2-40B4-BE49-F238E27FC236}">
                <a16:creationId xmlns:a16="http://schemas.microsoft.com/office/drawing/2014/main" id="{D4BE8BAA-5E46-42C7-88E0-15C1E135A2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5464394"/>
              </p:ext>
            </p:extLst>
          </p:nvPr>
        </p:nvGraphicFramePr>
        <p:xfrm>
          <a:off x="3635022" y="857956"/>
          <a:ext cx="7958666" cy="5863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987331-D605-4C48-81FF-99B4FE321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7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6DE59F-5C84-4C2E-A901-80B3A6C742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20550" y="194981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37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38469-93A8-4790-A0D3-F363462B9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86" y="1128408"/>
            <a:ext cx="2947482" cy="4601183"/>
          </a:xfrm>
        </p:spPr>
        <p:txBody>
          <a:bodyPr/>
          <a:lstStyle/>
          <a:p>
            <a:pPr algn="ctr"/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Работа с заявками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A4E747-A137-4D89-8EAB-93A5157B0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8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EA855C-05CC-4C06-A4C8-30BF7F731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graphicFrame>
        <p:nvGraphicFramePr>
          <p:cNvPr id="12" name="Таблица 5">
            <a:extLst>
              <a:ext uri="{FF2B5EF4-FFF2-40B4-BE49-F238E27FC236}">
                <a16:creationId xmlns:a16="http://schemas.microsoft.com/office/drawing/2014/main" id="{92710D2C-200F-4B29-B3E5-55A1E92E5D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6923103"/>
              </p:ext>
            </p:extLst>
          </p:nvPr>
        </p:nvGraphicFramePr>
        <p:xfrm>
          <a:off x="3797781" y="2867224"/>
          <a:ext cx="7530126" cy="2608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9730">
                  <a:extLst>
                    <a:ext uri="{9D8B030D-6E8A-4147-A177-3AD203B41FA5}">
                      <a16:colId xmlns:a16="http://schemas.microsoft.com/office/drawing/2014/main" val="3337337475"/>
                    </a:ext>
                  </a:extLst>
                </a:gridCol>
                <a:gridCol w="1920354">
                  <a:extLst>
                    <a:ext uri="{9D8B030D-6E8A-4147-A177-3AD203B41FA5}">
                      <a16:colId xmlns:a16="http://schemas.microsoft.com/office/drawing/2014/main" val="236235366"/>
                    </a:ext>
                  </a:extLst>
                </a:gridCol>
                <a:gridCol w="2510042">
                  <a:extLst>
                    <a:ext uri="{9D8B030D-6E8A-4147-A177-3AD203B41FA5}">
                      <a16:colId xmlns:a16="http://schemas.microsoft.com/office/drawing/2014/main" val="1937894349"/>
                    </a:ext>
                  </a:extLst>
                </a:gridCol>
              </a:tblGrid>
              <a:tr h="624021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Тип заявки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в т.ч. март 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4781331"/>
                  </a:ext>
                </a:extLst>
              </a:tr>
              <a:tr h="56386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Пропуск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13196046"/>
                  </a:ext>
                </a:extLst>
              </a:tr>
              <a:tr h="84827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Диспетчерская служба (аварийные заявки отсутствовали)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24157488"/>
                  </a:ext>
                </a:extLst>
              </a:tr>
              <a:tr h="572019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latin typeface="+mn-lt"/>
                        </a:rPr>
                        <a:t>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+mn-lt"/>
                        </a:rPr>
                        <a:t>528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92033787"/>
                  </a:ext>
                </a:extLst>
              </a:tr>
            </a:tbl>
          </a:graphicData>
        </a:graphic>
      </p:graphicFrame>
      <p:sp>
        <p:nvSpPr>
          <p:cNvPr id="7" name="Объект 2">
            <a:extLst>
              <a:ext uri="{FF2B5EF4-FFF2-40B4-BE49-F238E27FC236}">
                <a16:creationId xmlns:a16="http://schemas.microsoft.com/office/drawing/2014/main" id="{82CB92E7-7B9C-430B-9AF9-22CF443D131C}"/>
              </a:ext>
            </a:extLst>
          </p:cNvPr>
          <p:cNvSpPr txBox="1">
            <a:spLocks/>
          </p:cNvSpPr>
          <p:nvPr/>
        </p:nvSpPr>
        <p:spPr>
          <a:xfrm>
            <a:off x="3797781" y="536414"/>
            <a:ext cx="7530126" cy="1905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За март 2021 года выполнили </a:t>
            </a:r>
            <a:r>
              <a:rPr lang="ru-RU" dirty="0">
                <a:solidFill>
                  <a:srgbClr val="FF0000"/>
                </a:solidFill>
              </a:rPr>
              <a:t>195 заявок</a:t>
            </a:r>
            <a:r>
              <a:rPr lang="ru-RU" dirty="0">
                <a:solidFill>
                  <a:schemeClr val="tx1"/>
                </a:solidFill>
              </a:rPr>
              <a:t> через систему «</a:t>
            </a:r>
            <a:r>
              <a:rPr lang="ru-RU" dirty="0" err="1">
                <a:solidFill>
                  <a:schemeClr val="tx1"/>
                </a:solidFill>
              </a:rPr>
              <a:t>Домиленд</a:t>
            </a:r>
            <a:r>
              <a:rPr lang="ru-RU" dirty="0">
                <a:solidFill>
                  <a:schemeClr val="tx1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137001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15FD0DD-DA77-4B07-8672-EE81FB66E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9</a:t>
            </a:fld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3A502CC-4596-4D71-B097-6A5730EC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47" y="2082808"/>
            <a:ext cx="2947482" cy="269238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25000"/>
                  </a:schemeClr>
                </a:solidFill>
              </a:rPr>
              <a:t>Аварийные заявки</a:t>
            </a:r>
          </a:p>
        </p:txBody>
      </p:sp>
      <p:graphicFrame>
        <p:nvGraphicFramePr>
          <p:cNvPr id="8" name="Таблица 5">
            <a:extLst>
              <a:ext uri="{FF2B5EF4-FFF2-40B4-BE49-F238E27FC236}">
                <a16:creationId xmlns:a16="http://schemas.microsoft.com/office/drawing/2014/main" id="{581DFA52-F852-4B50-8706-0A53366BDC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223391"/>
              </p:ext>
            </p:extLst>
          </p:nvPr>
        </p:nvGraphicFramePr>
        <p:xfrm>
          <a:off x="3703015" y="1605360"/>
          <a:ext cx="7930135" cy="39758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4720">
                  <a:extLst>
                    <a:ext uri="{9D8B030D-6E8A-4147-A177-3AD203B41FA5}">
                      <a16:colId xmlns:a16="http://schemas.microsoft.com/office/drawing/2014/main" val="3337337475"/>
                    </a:ext>
                  </a:extLst>
                </a:gridCol>
                <a:gridCol w="1118260">
                  <a:extLst>
                    <a:ext uri="{9D8B030D-6E8A-4147-A177-3AD203B41FA5}">
                      <a16:colId xmlns:a16="http://schemas.microsoft.com/office/drawing/2014/main" val="236235366"/>
                    </a:ext>
                  </a:extLst>
                </a:gridCol>
                <a:gridCol w="1469847">
                  <a:extLst>
                    <a:ext uri="{9D8B030D-6E8A-4147-A177-3AD203B41FA5}">
                      <a16:colId xmlns:a16="http://schemas.microsoft.com/office/drawing/2014/main" val="1937894349"/>
                    </a:ext>
                  </a:extLst>
                </a:gridCol>
                <a:gridCol w="2827852">
                  <a:extLst>
                    <a:ext uri="{9D8B030D-6E8A-4147-A177-3AD203B41FA5}">
                      <a16:colId xmlns:a16="http://schemas.microsoft.com/office/drawing/2014/main" val="3386305063"/>
                    </a:ext>
                  </a:extLst>
                </a:gridCol>
                <a:gridCol w="1529456">
                  <a:extLst>
                    <a:ext uri="{9D8B030D-6E8A-4147-A177-3AD203B41FA5}">
                      <a16:colId xmlns:a16="http://schemas.microsoft.com/office/drawing/2014/main" val="1483655668"/>
                    </a:ext>
                  </a:extLst>
                </a:gridCol>
              </a:tblGrid>
              <a:tr h="621763"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solidFill>
                            <a:schemeClr val="tx1"/>
                          </a:solidFill>
                          <a:latin typeface="+mn-lt"/>
                        </a:rPr>
                        <a:t>Дата и время</a:t>
                      </a:r>
                      <a:endParaRPr lang="ru-RU" sz="13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>
                          <a:solidFill>
                            <a:schemeClr val="tx1"/>
                          </a:solidFill>
                          <a:latin typeface="+mn-lt"/>
                        </a:rPr>
                        <a:t>Помещение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+mn-lt"/>
                        </a:rPr>
                        <a:t>Содержание заявки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+mn-lt"/>
                        </a:rPr>
                        <a:t>Принятые меры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+mn-lt"/>
                        </a:rPr>
                        <a:t>Выполнение заявки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4781331"/>
                  </a:ext>
                </a:extLst>
              </a:tr>
              <a:tr h="12176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12.03.2021</a:t>
                      </a:r>
                      <a:b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16:45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кв. 182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Течь стояка ГВС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Произвели сварные работы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15.03.2021</a:t>
                      </a:r>
                      <a:endParaRPr lang="ru-RU" sz="1100" baseline="30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3196046"/>
                  </a:ext>
                </a:extLst>
              </a:tr>
              <a:tr h="7642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18.03.2021</a:t>
                      </a:r>
                      <a:b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10:10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кв. 182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Подтекание отвода полотенцесушителя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b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Провели сварные работы по устранению течи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18.03.2021</a:t>
                      </a:r>
                      <a:endParaRPr lang="ru-RU" sz="1100" baseline="30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7836275"/>
                  </a:ext>
                </a:extLst>
              </a:tr>
              <a:tr h="867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27.03.2021</a:t>
                      </a:r>
                      <a:b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18:40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кв. 223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Свищ отвода полотенцесушителя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b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Провели сварные работы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28.03.2021</a:t>
                      </a:r>
                      <a:endParaRPr lang="ru-RU" sz="1100" baseline="30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6077245"/>
                  </a:ext>
                </a:extLst>
              </a:tr>
              <a:tr h="5051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27.03.2021</a:t>
                      </a:r>
                      <a:b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21:30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кв. 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Свищ отвода полотенцесушителя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Провели сварные работы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28.03.2021</a:t>
                      </a:r>
                      <a:endParaRPr lang="ru-RU" sz="1100" baseline="30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3405823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64A9F91-5531-4E7E-9712-2BDA491D8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1673" y="136525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69526"/>
      </p:ext>
    </p:extLst>
  </p:cSld>
  <p:clrMapOvr>
    <a:masterClrMapping/>
  </p:clrMapOvr>
</p:sld>
</file>

<file path=ppt/theme/theme1.xml><?xml version="1.0" encoding="utf-8"?>
<a:theme xmlns:a="http://schemas.openxmlformats.org/drawingml/2006/main" name="Рамка">
  <a:themeElements>
    <a:clrScheme name="Другая 4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ABE9FF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Рамка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к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Рамка</Template>
  <TotalTime>328</TotalTime>
  <Words>827</Words>
  <Application>Microsoft Office PowerPoint</Application>
  <PresentationFormat>Широкоэкранный</PresentationFormat>
  <Paragraphs>177</Paragraphs>
  <Slides>15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Corbel</vt:lpstr>
      <vt:lpstr>Wingdings</vt:lpstr>
      <vt:lpstr>Wingdings 2</vt:lpstr>
      <vt:lpstr>Рамка</vt:lpstr>
      <vt:lpstr>Отчёт о проведённых работах в ЖК Воробьев дом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Вывоз мусора</vt:lpstr>
      <vt:lpstr>Инженерно-техническое обеспечение</vt:lpstr>
      <vt:lpstr>Работа с заявками</vt:lpstr>
      <vt:lpstr>Аварийные заявки</vt:lpstr>
      <vt:lpstr>Услуги консьержей</vt:lpstr>
      <vt:lpstr>Уборка здания и территории</vt:lpstr>
      <vt:lpstr>Мероприятия в связи с пандемией COVID-19</vt:lpstr>
      <vt:lpstr>Фонд капитального ремонта</vt:lpstr>
      <vt:lpstr>Планы на апрель 2021 года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по обслуживанию УК Воробьев дом</dc:title>
  <dc:creator>Александра  Шишкова</dc:creator>
  <cp:lastModifiedBy>Александра  Шишкова</cp:lastModifiedBy>
  <cp:revision>1</cp:revision>
  <dcterms:created xsi:type="dcterms:W3CDTF">2021-06-25T12:39:07Z</dcterms:created>
  <dcterms:modified xsi:type="dcterms:W3CDTF">2021-09-07T11:31:04Z</dcterms:modified>
</cp:coreProperties>
</file>