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59" r:id="rId7"/>
    <p:sldId id="275" r:id="rId8"/>
    <p:sldId id="269" r:id="rId9"/>
    <p:sldId id="270" r:id="rId10"/>
    <p:sldId id="276" r:id="rId11"/>
    <p:sldId id="274" r:id="rId12"/>
    <p:sldId id="266" r:id="rId13"/>
    <p:sldId id="268" r:id="rId14"/>
    <p:sldId id="265" r:id="rId15"/>
    <p:sldId id="26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 Шишкова" initials="АШ" lastIdx="1" clrIdx="0">
    <p:extLst>
      <p:ext uri="{19B8F6BF-5375-455C-9EA6-DF929625EA0E}">
        <p15:presenceInfo xmlns:p15="http://schemas.microsoft.com/office/powerpoint/2012/main" userId="S::shishkova@ukvorobievdom.onmicrosoft.com::eef2855d-6d2a-495a-868b-d7a8ff178b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F842F-2A4A-487D-9690-58A5A91110B8}" v="136" dt="2021-09-07T11:24:26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7AF842F-2A4A-487D-9690-58A5A91110B8}"/>
    <pc:docChg chg="undo redo custSel addSld delSld modSld sldOrd">
      <pc:chgData name="Александра  Шишкова" userId="eef2855d-6d2a-495a-868b-d7a8ff178bc4" providerId="ADAL" clId="{97AF842F-2A4A-487D-9690-58A5A91110B8}" dt="2021-10-12T07:05:03.723" v="891" actId="20577"/>
      <pc:docMkLst>
        <pc:docMk/>
      </pc:docMkLst>
      <pc:sldChg chg="addSp delSp modSp mod">
        <pc:chgData name="Александра  Шишкова" userId="eef2855d-6d2a-495a-868b-d7a8ff178bc4" providerId="ADAL" clId="{97AF842F-2A4A-487D-9690-58A5A91110B8}" dt="2021-09-02T07:01:08.117" v="385" actId="478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97AF842F-2A4A-487D-9690-58A5A91110B8}" dt="2021-09-02T07:01:03.579" v="383" actId="478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7AF842F-2A4A-487D-9690-58A5A91110B8}" dt="2021-07-19T12:11:37.890" v="6" actId="20577"/>
          <ac:spMkLst>
            <pc:docMk/>
            <pc:sldMk cId="223608102" sldId="256"/>
            <ac:spMk id="3" creationId="{2430DE21-102A-4E07-B771-6B7C6037EB38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01:08.117" v="385" actId="478"/>
          <ac:spMkLst>
            <pc:docMk/>
            <pc:sldMk cId="223608102" sldId="256"/>
            <ac:spMk id="5" creationId="{AFD47EEF-FB89-40DC-A473-3A2E1ACDFD80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00:56.292" v="382"/>
          <ac:spMkLst>
            <pc:docMk/>
            <pc:sldMk cId="223608102" sldId="256"/>
            <ac:spMk id="10" creationId="{8BBE2418-AACC-4C86-85B1-76C68B5E2DD3}"/>
          </ac:spMkLst>
        </pc:spChg>
        <pc:spChg chg="add mod">
          <ac:chgData name="Александра  Шишкова" userId="eef2855d-6d2a-495a-868b-d7a8ff178bc4" providerId="ADAL" clId="{97AF842F-2A4A-487D-9690-58A5A91110B8}" dt="2021-09-02T07:01:04.285" v="384"/>
          <ac:spMkLst>
            <pc:docMk/>
            <pc:sldMk cId="223608102" sldId="256"/>
            <ac:spMk id="12" creationId="{01DA1905-D1BF-4DF4-B62D-83BF97575328}"/>
          </ac:spMkLst>
        </pc:spChg>
        <pc:picChg chg="add mod">
          <ac:chgData name="Александра  Шишкова" userId="eef2855d-6d2a-495a-868b-d7a8ff178bc4" providerId="ADAL" clId="{97AF842F-2A4A-487D-9690-58A5A91110B8}" dt="2021-07-22T10:05:04.614" v="256" actId="1076"/>
          <ac:picMkLst>
            <pc:docMk/>
            <pc:sldMk cId="223608102" sldId="256"/>
            <ac:picMk id="9" creationId="{1CB8B735-F215-4219-A632-570D6F3BFE07}"/>
          </ac:picMkLst>
        </pc:picChg>
        <pc:picChg chg="del">
          <ac:chgData name="Александра  Шишкова" userId="eef2855d-6d2a-495a-868b-d7a8ff178bc4" providerId="ADAL" clId="{97AF842F-2A4A-487D-9690-58A5A91110B8}" dt="2021-07-22T10:03:43.098" v="239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2T07:04:42.465" v="394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97AF842F-2A4A-487D-9690-58A5A91110B8}" dt="2021-09-02T07:04:42.465" v="394" actId="20577"/>
          <ac:graphicFrameMkLst>
            <pc:docMk/>
            <pc:sldMk cId="612221995" sldId="257"/>
            <ac:graphicFrameMk id="6" creationId="{7E9F8FD3-F790-43A0-9FC0-CE3D7B05559F}"/>
          </ac:graphicFrameMkLst>
        </pc:graphicFrameChg>
        <pc:graphicFrameChg chg="del mod">
          <ac:chgData name="Александра  Шишкова" userId="eef2855d-6d2a-495a-868b-d7a8ff178bc4" providerId="ADAL" clId="{97AF842F-2A4A-487D-9690-58A5A91110B8}" dt="2021-09-02T07:04:33.415" v="386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7AF842F-2A4A-487D-9690-58A5A91110B8}" dt="2021-07-22T10:03:46.506" v="240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15.613" v="259" actId="1076"/>
          <ac:picMkLst>
            <pc:docMk/>
            <pc:sldMk cId="612221995" sldId="257"/>
            <ac:picMk id="7" creationId="{1CB8B735-F215-4219-A632-570D6F3BFE07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2:58.212" v="847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97AF842F-2A4A-487D-9690-58A5A91110B8}" dt="2021-09-07T11:22:41.606" v="842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97AF842F-2A4A-487D-9690-58A5A91110B8}" dt="2021-09-02T11:58:49.243" v="694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97AF842F-2A4A-487D-9690-58A5A91110B8}" dt="2021-09-07T11:22:45.540" v="843" actId="478"/>
          <ac:spMkLst>
            <pc:docMk/>
            <pc:sldMk cId="3191643358" sldId="258"/>
            <ac:spMk id="7" creationId="{93EF0496-A298-4FEA-9707-E4C7E8839D48}"/>
          </ac:spMkLst>
        </pc:spChg>
        <pc:spChg chg="add mod">
          <ac:chgData name="Александра  Шишкова" userId="eef2855d-6d2a-495a-868b-d7a8ff178bc4" providerId="ADAL" clId="{97AF842F-2A4A-487D-9690-58A5A91110B8}" dt="2021-09-07T11:22:58.212" v="847" actId="1076"/>
          <ac:spMkLst>
            <pc:docMk/>
            <pc:sldMk cId="3191643358" sldId="258"/>
            <ac:spMk id="12" creationId="{53304F19-3DE7-45CB-A129-83D9E67BDC3F}"/>
          </ac:spMkLst>
        </pc:spChg>
        <pc:picChg chg="del">
          <ac:chgData name="Александра  Шишкова" userId="eef2855d-6d2a-495a-868b-d7a8ff178bc4" providerId="ADAL" clId="{97AF842F-2A4A-487D-9690-58A5A91110B8}" dt="2021-07-19T13:08:53.495" v="79" actId="478"/>
          <ac:picMkLst>
            <pc:docMk/>
            <pc:sldMk cId="3191643358" sldId="258"/>
            <ac:picMk id="6" creationId="{3E19182E-A8DC-4E5C-B380-7F32E8AC284E}"/>
          </ac:picMkLst>
        </pc:picChg>
        <pc:picChg chg="del">
          <ac:chgData name="Александра  Шишкова" userId="eef2855d-6d2a-495a-868b-d7a8ff178bc4" providerId="ADAL" clId="{97AF842F-2A4A-487D-9690-58A5A91110B8}" dt="2021-07-19T13:08:54.127" v="80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97AF842F-2A4A-487D-9690-58A5A91110B8}" dt="2021-07-22T10:03:48.743" v="241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18.572" v="260"/>
          <ac:picMkLst>
            <pc:docMk/>
            <pc:sldMk cId="3191643358" sldId="258"/>
            <ac:picMk id="10" creationId="{DA452250-E035-48A4-82A0-FE507A3653EB}"/>
          </ac:picMkLst>
        </pc:picChg>
        <pc:picChg chg="del">
          <ac:chgData name="Александра  Шишкова" userId="eef2855d-6d2a-495a-868b-d7a8ff178bc4" providerId="ADAL" clId="{97AF842F-2A4A-487D-9690-58A5A91110B8}" dt="2021-07-19T13:08:54.618" v="81" actId="478"/>
          <ac:picMkLst>
            <pc:docMk/>
            <pc:sldMk cId="3191643358" sldId="258"/>
            <ac:picMk id="12" creationId="{CFD05FE7-A64C-4816-8882-65EEFDA9AD46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3:21.023" v="856"/>
        <pc:sldMkLst>
          <pc:docMk/>
          <pc:sldMk cId="4163915433" sldId="259"/>
        </pc:sldMkLst>
        <pc:spChg chg="del mod">
          <ac:chgData name="Александра  Шишкова" userId="eef2855d-6d2a-495a-868b-d7a8ff178bc4" providerId="ADAL" clId="{97AF842F-2A4A-487D-9690-58A5A91110B8}" dt="2021-09-07T11:23:17.489" v="854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97AF842F-2A4A-487D-9690-58A5A91110B8}" dt="2021-09-02T11:59:35.243" v="721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97AF842F-2A4A-487D-9690-58A5A91110B8}" dt="2021-09-07T11:23:20.597" v="855" actId="478"/>
          <ac:spMkLst>
            <pc:docMk/>
            <pc:sldMk cId="4163915433" sldId="259"/>
            <ac:spMk id="7" creationId="{8802EFF6-40F2-4410-868A-6D29F6AF0BC5}"/>
          </ac:spMkLst>
        </pc:spChg>
        <pc:spChg chg="add mod">
          <ac:chgData name="Александра  Шишкова" userId="eef2855d-6d2a-495a-868b-d7a8ff178bc4" providerId="ADAL" clId="{97AF842F-2A4A-487D-9690-58A5A91110B8}" dt="2021-09-07T11:23:21.023" v="856"/>
          <ac:spMkLst>
            <pc:docMk/>
            <pc:sldMk cId="4163915433" sldId="259"/>
            <ac:spMk id="13" creationId="{C80E303F-48F2-4835-9C8E-E01F0F92E6A6}"/>
          </ac:spMkLst>
        </pc:spChg>
        <pc:spChg chg="mod">
          <ac:chgData name="Александра  Шишкова" userId="eef2855d-6d2a-495a-868b-d7a8ff178bc4" providerId="ADAL" clId="{97AF842F-2A4A-487D-9690-58A5A91110B8}" dt="2021-09-07T08:35:21.261" v="802" actId="1076"/>
          <ac:spMkLst>
            <pc:docMk/>
            <pc:sldMk cId="4163915433" sldId="259"/>
            <ac:spMk id="14" creationId="{67C947D9-37D7-4B99-A3C1-187466D9762F}"/>
          </ac:spMkLst>
        </pc:spChg>
        <pc:picChg chg="del">
          <ac:chgData name="Александра  Шишкова" userId="eef2855d-6d2a-495a-868b-d7a8ff178bc4" providerId="ADAL" clId="{97AF842F-2A4A-487D-9690-58A5A91110B8}" dt="2021-07-19T13:09:03.007" v="91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97AF842F-2A4A-487D-9690-58A5A91110B8}" dt="2021-07-19T13:09:02.551" v="90" actId="478"/>
          <ac:picMkLst>
            <pc:docMk/>
            <pc:sldMk cId="4163915433" sldId="259"/>
            <ac:picMk id="7" creationId="{703FEAF1-0B9E-45F9-952F-A5E74599C49A}"/>
          </ac:picMkLst>
        </pc:picChg>
        <pc:picChg chg="del">
          <ac:chgData name="Александра  Шишкова" userId="eef2855d-6d2a-495a-868b-d7a8ff178bc4" providerId="ADAL" clId="{97AF842F-2A4A-487D-9690-58A5A91110B8}" dt="2021-07-22T10:03:57.368" v="244" actId="478"/>
          <ac:picMkLst>
            <pc:docMk/>
            <pc:sldMk cId="4163915433" sldId="259"/>
            <ac:picMk id="11" creationId="{B9D26323-CE2E-4BFA-BE7A-BC0A002B5D57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27.198" v="263"/>
          <ac:picMkLst>
            <pc:docMk/>
            <pc:sldMk cId="4163915433" sldId="259"/>
            <ac:picMk id="12" creationId="{A9A3A1D9-5A5F-4F9F-A528-4AB4469BACCD}"/>
          </ac:picMkLst>
        </pc:picChg>
        <pc:picChg chg="mod">
          <ac:chgData name="Александра  Шишкова" userId="eef2855d-6d2a-495a-868b-d7a8ff178bc4" providerId="ADAL" clId="{97AF842F-2A4A-487D-9690-58A5A91110B8}" dt="2021-07-22T07:25:06.976" v="207" actId="1076"/>
          <ac:picMkLst>
            <pc:docMk/>
            <pc:sldMk cId="4163915433" sldId="259"/>
            <ac:picMk id="16" creationId="{2F4DD117-EB59-4ADC-B0E3-4568768CF196}"/>
          </ac:picMkLst>
        </pc:picChg>
        <pc:picChg chg="del">
          <ac:chgData name="Александра  Шишкова" userId="eef2855d-6d2a-495a-868b-d7a8ff178bc4" providerId="ADAL" clId="{97AF842F-2A4A-487D-9690-58A5A91110B8}" dt="2021-07-19T13:09:03.447" v="92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3:06.668" v="850"/>
        <pc:sldMkLst>
          <pc:docMk/>
          <pc:sldMk cId="2853911720" sldId="260"/>
        </pc:sldMkLst>
        <pc:spChg chg="del">
          <ac:chgData name="Александра  Шишкова" userId="eef2855d-6d2a-495a-868b-d7a8ff178bc4" providerId="ADAL" clId="{97AF842F-2A4A-487D-9690-58A5A91110B8}" dt="2021-09-07T11:23:04.544" v="848" actId="478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7AF842F-2A4A-487D-9690-58A5A91110B8}" dt="2021-09-07T08:35:00.298" v="799" actId="20577"/>
          <ac:spMkLst>
            <pc:docMk/>
            <pc:sldMk cId="2853911720" sldId="260"/>
            <ac:spMk id="3" creationId="{55C866D0-B027-4D17-9162-71E9BC021287}"/>
          </ac:spMkLst>
        </pc:spChg>
        <pc:spChg chg="add del mod">
          <ac:chgData name="Александра  Шишкова" userId="eef2855d-6d2a-495a-868b-d7a8ff178bc4" providerId="ADAL" clId="{97AF842F-2A4A-487D-9690-58A5A91110B8}" dt="2021-09-07T11:23:06.165" v="849" actId="478"/>
          <ac:spMkLst>
            <pc:docMk/>
            <pc:sldMk cId="2853911720" sldId="260"/>
            <ac:spMk id="6" creationId="{2E8BD08D-1AAF-4984-87EF-01C8C4105514}"/>
          </ac:spMkLst>
        </pc:spChg>
        <pc:spChg chg="add mod">
          <ac:chgData name="Александра  Шишкова" userId="eef2855d-6d2a-495a-868b-d7a8ff178bc4" providerId="ADAL" clId="{97AF842F-2A4A-487D-9690-58A5A91110B8}" dt="2021-09-07T11:23:06.668" v="850"/>
          <ac:spMkLst>
            <pc:docMk/>
            <pc:sldMk cId="2853911720" sldId="260"/>
            <ac:spMk id="11" creationId="{B659F1B6-FCE8-43A4-977B-0A63EE003DEE}"/>
          </ac:spMkLst>
        </pc:spChg>
        <pc:picChg chg="del">
          <ac:chgData name="Александра  Шишкова" userId="eef2855d-6d2a-495a-868b-d7a8ff178bc4" providerId="ADAL" clId="{97AF842F-2A4A-487D-9690-58A5A91110B8}" dt="2021-07-19T13:08:58.159" v="86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97AF842F-2A4A-487D-9690-58A5A91110B8}" dt="2021-07-19T13:08:57.087" v="84" actId="478"/>
          <ac:picMkLst>
            <pc:docMk/>
            <pc:sldMk cId="2853911720" sldId="260"/>
            <ac:picMk id="7" creationId="{79C25880-37A3-4B8E-9159-D2B1D950507C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20.799" v="261"/>
          <ac:picMkLst>
            <pc:docMk/>
            <pc:sldMk cId="2853911720" sldId="260"/>
            <ac:picMk id="9" creationId="{6D633E79-5770-4036-9BF6-E7DC94FD842A}"/>
          </ac:picMkLst>
        </pc:picChg>
        <pc:picChg chg="del">
          <ac:chgData name="Александра  Шишкова" userId="eef2855d-6d2a-495a-868b-d7a8ff178bc4" providerId="ADAL" clId="{97AF842F-2A4A-487D-9690-58A5A91110B8}" dt="2021-07-19T13:08:56.518" v="83" actId="478"/>
          <ac:picMkLst>
            <pc:docMk/>
            <pc:sldMk cId="2853911720" sldId="260"/>
            <ac:picMk id="9" creationId="{B94CB878-E97A-47B4-84DE-12DA41B1B73F}"/>
          </ac:picMkLst>
        </pc:picChg>
        <pc:picChg chg="del">
          <ac:chgData name="Александра  Шишкова" userId="eef2855d-6d2a-495a-868b-d7a8ff178bc4" providerId="ADAL" clId="{97AF842F-2A4A-487D-9690-58A5A91110B8}" dt="2021-07-19T13:08:58.864" v="87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97AF842F-2A4A-487D-9690-58A5A91110B8}" dt="2021-07-19T13:08:56.063" v="82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97AF842F-2A4A-487D-9690-58A5A91110B8}" dt="2021-07-19T13:08:57.727" v="85" actId="478"/>
          <ac:picMkLst>
            <pc:docMk/>
            <pc:sldMk cId="2853911720" sldId="260"/>
            <ac:picMk id="18" creationId="{AF351888-CFD7-4A8E-B896-41577F69A3C9}"/>
          </ac:picMkLst>
        </pc:picChg>
        <pc:picChg chg="del">
          <ac:chgData name="Александра  Шишкова" userId="eef2855d-6d2a-495a-868b-d7a8ff178bc4" providerId="ADAL" clId="{97AF842F-2A4A-487D-9690-58A5A91110B8}" dt="2021-07-22T10:03:50.698" v="242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3:14.262" v="853"/>
        <pc:sldMkLst>
          <pc:docMk/>
          <pc:sldMk cId="3237151389" sldId="261"/>
        </pc:sldMkLst>
        <pc:spChg chg="del">
          <ac:chgData name="Александра  Шишкова" userId="eef2855d-6d2a-495a-868b-d7a8ff178bc4" providerId="ADAL" clId="{97AF842F-2A4A-487D-9690-58A5A91110B8}" dt="2021-09-07T11:23:12.444" v="851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7AF842F-2A4A-487D-9690-58A5A91110B8}" dt="2021-09-02T11:59:19.892" v="702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97AF842F-2A4A-487D-9690-58A5A91110B8}" dt="2021-09-07T11:23:13.837" v="852" actId="478"/>
          <ac:spMkLst>
            <pc:docMk/>
            <pc:sldMk cId="3237151389" sldId="261"/>
            <ac:spMk id="7" creationId="{A4368AE6-3168-45A6-B730-E2D6859B8D3E}"/>
          </ac:spMkLst>
        </pc:spChg>
        <pc:spChg chg="add mod">
          <ac:chgData name="Александра  Шишкова" userId="eef2855d-6d2a-495a-868b-d7a8ff178bc4" providerId="ADAL" clId="{97AF842F-2A4A-487D-9690-58A5A91110B8}" dt="2021-09-07T11:23:14.262" v="853"/>
          <ac:spMkLst>
            <pc:docMk/>
            <pc:sldMk cId="3237151389" sldId="261"/>
            <ac:spMk id="11" creationId="{5D8B7961-6B53-4228-9DB9-785FF55566DF}"/>
          </ac:spMkLst>
        </pc:spChg>
        <pc:picChg chg="del">
          <ac:chgData name="Александра  Шишкова" userId="eef2855d-6d2a-495a-868b-d7a8ff178bc4" providerId="ADAL" clId="{97AF842F-2A4A-487D-9690-58A5A91110B8}" dt="2021-07-19T13:09:00.271" v="88" actId="478"/>
          <ac:picMkLst>
            <pc:docMk/>
            <pc:sldMk cId="3237151389" sldId="261"/>
            <ac:picMk id="5" creationId="{1B77DF1A-282A-48BE-A1DC-26503BD5E62A}"/>
          </ac:picMkLst>
        </pc:picChg>
        <pc:picChg chg="del">
          <ac:chgData name="Александра  Шишкова" userId="eef2855d-6d2a-495a-868b-d7a8ff178bc4" providerId="ADAL" clId="{97AF842F-2A4A-487D-9690-58A5A91110B8}" dt="2021-07-19T13:09:00.706" v="89" actId="478"/>
          <ac:picMkLst>
            <pc:docMk/>
            <pc:sldMk cId="3237151389" sldId="261"/>
            <ac:picMk id="7" creationId="{34634E0C-882D-4687-BF99-4AA12310C3C2}"/>
          </ac:picMkLst>
        </pc:picChg>
        <pc:picChg chg="del">
          <ac:chgData name="Александра  Шишкова" userId="eef2855d-6d2a-495a-868b-d7a8ff178bc4" providerId="ADAL" clId="{97AF842F-2A4A-487D-9690-58A5A91110B8}" dt="2021-07-22T10:03:54.909" v="243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22.931" v="262"/>
          <ac:picMkLst>
            <pc:docMk/>
            <pc:sldMk cId="3237151389" sldId="261"/>
            <ac:picMk id="10" creationId="{9122C3AF-2BD4-4D9A-8F3F-C060CE129AE6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08:37:43.861" v="841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7AF842F-2A4A-487D-9690-58A5A91110B8}" dt="2021-07-19T12:44:09.052" v="71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Graphic">
          <ac:chgData name="Александра  Шишкова" userId="eef2855d-6d2a-495a-868b-d7a8ff178bc4" providerId="ADAL" clId="{97AF842F-2A4A-487D-9690-58A5A91110B8}" dt="2021-09-07T08:37:43.861" v="841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97AF842F-2A4A-487D-9690-58A5A91110B8}" dt="2021-07-22T10:05:49.025" v="272"/>
          <ac:picMkLst>
            <pc:docMk/>
            <pc:sldMk cId="3984159688" sldId="263"/>
            <ac:picMk id="7" creationId="{C97C4595-F34C-45A9-BC95-558A7A0CA318}"/>
          </ac:picMkLst>
        </pc:picChg>
        <pc:picChg chg="del">
          <ac:chgData name="Александра  Шишкова" userId="eef2855d-6d2a-495a-868b-d7a8ff178bc4" providerId="ADAL" clId="{97AF842F-2A4A-487D-9690-58A5A91110B8}" dt="2021-07-22T10:04:55.515" v="253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7-22T10:05:47.343" v="271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97AF842F-2A4A-487D-9690-58A5A91110B8}" dt="2021-07-19T14:28:06.055" v="176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7AF842F-2A4A-487D-9690-58A5A91110B8}" dt="2021-07-22T10:04:53.865" v="252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47.343" v="271"/>
          <ac:picMkLst>
            <pc:docMk/>
            <pc:sldMk cId="2513533746" sldId="265"/>
            <ac:picMk id="9" creationId="{89C2BC99-49DC-4D51-9990-CED62E75A914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6:34.521" v="889" actId="20577"/>
        <pc:sldMkLst>
          <pc:docMk/>
          <pc:sldMk cId="557618655" sldId="266"/>
        </pc:sldMkLst>
        <pc:spChg chg="add del mod">
          <ac:chgData name="Александра  Шишкова" userId="eef2855d-6d2a-495a-868b-d7a8ff178bc4" providerId="ADAL" clId="{97AF842F-2A4A-487D-9690-58A5A91110B8}" dt="2021-09-02T11:39:25.248" v="467" actId="478"/>
          <ac:spMkLst>
            <pc:docMk/>
            <pc:sldMk cId="557618655" sldId="266"/>
            <ac:spMk id="7" creationId="{E3C16A65-AE36-4F24-A184-8BF67FC20C58}"/>
          </ac:spMkLst>
        </pc:spChg>
        <pc:spChg chg="add mod">
          <ac:chgData name="Александра  Шишкова" userId="eef2855d-6d2a-495a-868b-d7a8ff178bc4" providerId="ADAL" clId="{97AF842F-2A4A-487D-9690-58A5A91110B8}" dt="2021-09-02T11:40:30.073" v="476" actId="20577"/>
          <ac:spMkLst>
            <pc:docMk/>
            <pc:sldMk cId="557618655" sldId="266"/>
            <ac:spMk id="9" creationId="{717767EA-B382-4D2B-9B5C-90C4C9209EF4}"/>
          </ac:spMkLst>
        </pc:spChg>
        <pc:graphicFrameChg chg="mod modGraphic">
          <ac:chgData name="Александра  Шишкова" userId="eef2855d-6d2a-495a-868b-d7a8ff178bc4" providerId="ADAL" clId="{97AF842F-2A4A-487D-9690-58A5A91110B8}" dt="2021-09-07T11:26:34.521" v="889" actId="20577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mod">
          <ac:chgData name="Александра  Шишкова" userId="eef2855d-6d2a-495a-868b-d7a8ff178bc4" providerId="ADAL" clId="{97AF842F-2A4A-487D-9690-58A5A91110B8}" dt="2021-07-22T10:05:40.022" v="267"/>
          <ac:picMkLst>
            <pc:docMk/>
            <pc:sldMk cId="557618655" sldId="266"/>
            <ac:picMk id="6" creationId="{CA20334E-FCCA-4543-8ABC-B2AC9E530183}"/>
          </ac:picMkLst>
        </pc:picChg>
        <pc:picChg chg="del">
          <ac:chgData name="Александра  Шишкова" userId="eef2855d-6d2a-495a-868b-d7a8ff178bc4" providerId="ADAL" clId="{97AF842F-2A4A-487D-9690-58A5A91110B8}" dt="2021-07-22T10:04:46.145" v="248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2T11:43:43.893" v="484" actId="1076"/>
        <pc:sldMkLst>
          <pc:docMk/>
          <pc:sldMk cId="2089424929" sldId="268"/>
        </pc:sldMkLst>
        <pc:spChg chg="add del mod">
          <ac:chgData name="Александра  Шишкова" userId="eef2855d-6d2a-495a-868b-d7a8ff178bc4" providerId="ADAL" clId="{97AF842F-2A4A-487D-9690-58A5A91110B8}" dt="2021-09-02T11:43:16.762" v="478" actId="478"/>
          <ac:spMkLst>
            <pc:docMk/>
            <pc:sldMk cId="2089424929" sldId="268"/>
            <ac:spMk id="5" creationId="{14BB2434-E3AD-4F3F-9E4E-10E909EAAD7A}"/>
          </ac:spMkLst>
        </pc:spChg>
        <pc:graphicFrameChg chg="add mod">
          <ac:chgData name="Александра  Шишкова" userId="eef2855d-6d2a-495a-868b-d7a8ff178bc4" providerId="ADAL" clId="{97AF842F-2A4A-487D-9690-58A5A91110B8}" dt="2021-09-02T11:43:36.860" v="483" actId="1076"/>
          <ac:graphicFrameMkLst>
            <pc:docMk/>
            <pc:sldMk cId="2089424929" sldId="268"/>
            <ac:graphicFrameMk id="9" creationId="{D877A29B-1F3D-4242-98FB-3493C526C5B0}"/>
          </ac:graphicFrameMkLst>
        </pc:graphicFrameChg>
        <pc:graphicFrameChg chg="del">
          <ac:chgData name="Александра  Шишкова" userId="eef2855d-6d2a-495a-868b-d7a8ff178bc4" providerId="ADAL" clId="{97AF842F-2A4A-487D-9690-58A5A91110B8}" dt="2021-09-02T11:43:13.997" v="477" actId="478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mod">
          <ac:chgData name="Александра  Шишкова" userId="eef2855d-6d2a-495a-868b-d7a8ff178bc4" providerId="ADAL" clId="{97AF842F-2A4A-487D-9690-58A5A91110B8}" dt="2021-07-22T10:05:42.058" v="268"/>
          <ac:picMkLst>
            <pc:docMk/>
            <pc:sldMk cId="2089424929" sldId="268"/>
            <ac:picMk id="7" creationId="{F0DC0D6C-89B3-46CC-98AA-C8B594A61070}"/>
          </ac:picMkLst>
        </pc:picChg>
        <pc:picChg chg="mod ord">
          <ac:chgData name="Александра  Шишкова" userId="eef2855d-6d2a-495a-868b-d7a8ff178bc4" providerId="ADAL" clId="{97AF842F-2A4A-487D-9690-58A5A91110B8}" dt="2021-09-02T11:43:43.893" v="484" actId="1076"/>
          <ac:picMkLst>
            <pc:docMk/>
            <pc:sldMk cId="2089424929" sldId="268"/>
            <ac:picMk id="8" creationId="{062979CD-9733-4DD6-85BC-CA4AFFEADABA}"/>
          </ac:picMkLst>
        </pc:picChg>
        <pc:picChg chg="del">
          <ac:chgData name="Александра  Шишкова" userId="eef2855d-6d2a-495a-868b-d7a8ff178bc4" providerId="ADAL" clId="{97AF842F-2A4A-487D-9690-58A5A91110B8}" dt="2021-07-22T10:04:48.220" v="249" actId="478"/>
          <ac:picMkLst>
            <pc:docMk/>
            <pc:sldMk cId="2089424929" sldId="268"/>
            <ac:picMk id="9" creationId="{82861D67-2204-4064-A60F-F4DFEE38D002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2T07:18:20.499" v="405"/>
        <pc:sldMkLst>
          <pc:docMk/>
          <pc:sldMk cId="4125647836" sldId="269"/>
        </pc:sldMkLst>
        <pc:spChg chg="del mod">
          <ac:chgData name="Александра  Шишкова" userId="eef2855d-6d2a-495a-868b-d7a8ff178bc4" providerId="ADAL" clId="{97AF842F-2A4A-487D-9690-58A5A91110B8}" dt="2021-09-02T07:17:19.666" v="397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17:17.576" v="396"/>
          <ac:spMkLst>
            <pc:docMk/>
            <pc:sldMk cId="4125647836" sldId="269"/>
            <ac:spMk id="8" creationId="{11039BC3-21FC-4AA7-A700-25321D8872C4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18:17.966" v="403" actId="478"/>
          <ac:spMkLst>
            <pc:docMk/>
            <pc:sldMk cId="4125647836" sldId="269"/>
            <ac:spMk id="9" creationId="{ABDEE016-FC3C-4126-B051-DBA24DC80AF2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18:20.139" v="404" actId="478"/>
          <ac:spMkLst>
            <pc:docMk/>
            <pc:sldMk cId="4125647836" sldId="269"/>
            <ac:spMk id="10" creationId="{3F9DB7C8-0BE9-4284-B19A-602A4F489BC8}"/>
          </ac:spMkLst>
        </pc:spChg>
        <pc:spChg chg="add del mod">
          <ac:chgData name="Александра  Шишкова" userId="eef2855d-6d2a-495a-868b-d7a8ff178bc4" providerId="ADAL" clId="{97AF842F-2A4A-487D-9690-58A5A91110B8}" dt="2021-09-02T07:18:16.388" v="401"/>
          <ac:spMkLst>
            <pc:docMk/>
            <pc:sldMk cId="4125647836" sldId="269"/>
            <ac:spMk id="11" creationId="{46BCCB50-3C04-439F-A96F-D61BF737A044}"/>
          </ac:spMkLst>
        </pc:spChg>
        <pc:spChg chg="add mod">
          <ac:chgData name="Александра  Шишкова" userId="eef2855d-6d2a-495a-868b-d7a8ff178bc4" providerId="ADAL" clId="{97AF842F-2A4A-487D-9690-58A5A91110B8}" dt="2021-09-02T07:18:20.499" v="405"/>
          <ac:spMkLst>
            <pc:docMk/>
            <pc:sldMk cId="4125647836" sldId="269"/>
            <ac:spMk id="12" creationId="{B03260E8-F274-492E-B146-471452F5067D}"/>
          </ac:spMkLst>
        </pc:spChg>
        <pc:graphicFrameChg chg="mod modGraphic">
          <ac:chgData name="Александра  Шишкова" userId="eef2855d-6d2a-495a-868b-d7a8ff178bc4" providerId="ADAL" clId="{97AF842F-2A4A-487D-9690-58A5A91110B8}" dt="2021-08-16T07:44:22.972" v="295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97AF842F-2A4A-487D-9690-58A5A91110B8}" dt="2021-07-22T10:05:36.183" v="265"/>
          <ac:picMkLst>
            <pc:docMk/>
            <pc:sldMk cId="4125647836" sldId="269"/>
            <ac:picMk id="7" creationId="{FE273C4B-CA49-4911-887A-1F6A5A9F950E}"/>
          </ac:picMkLst>
        </pc:picChg>
        <pc:picChg chg="del">
          <ac:chgData name="Александра  Шишкова" userId="eef2855d-6d2a-495a-868b-d7a8ff178bc4" providerId="ADAL" clId="{97AF842F-2A4A-487D-9690-58A5A91110B8}" dt="2021-07-19T12:26:21.528" v="58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97AF842F-2A4A-487D-9690-58A5A91110B8}" dt="2021-07-22T10:04:42.066" v="246" actId="478"/>
          <ac:picMkLst>
            <pc:docMk/>
            <pc:sldMk cId="4125647836" sldId="269"/>
            <ac:picMk id="9" creationId="{E7D19AF2-CB85-45C1-93EF-5DCEAA7071EA}"/>
          </ac:picMkLst>
        </pc:picChg>
        <pc:picChg chg="del">
          <ac:chgData name="Александра  Шишкова" userId="eef2855d-6d2a-495a-868b-d7a8ff178bc4" providerId="ADAL" clId="{97AF842F-2A4A-487D-9690-58A5A91110B8}" dt="2021-07-19T12:26:20.789" v="57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4:50.148" v="887" actId="1076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97AF842F-2A4A-487D-9690-58A5A91110B8}" dt="2021-09-07T11:24:50.148" v="887" actId="107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97AF842F-2A4A-487D-9690-58A5A91110B8}" dt="2021-07-22T10:05:38.187" v="266"/>
          <ac:picMkLst>
            <pc:docMk/>
            <pc:sldMk cId="627837403" sldId="270"/>
            <ac:picMk id="6" creationId="{8421A291-B2BD-40AC-9B88-DF51385F0BF1}"/>
          </ac:picMkLst>
        </pc:picChg>
        <pc:picChg chg="del">
          <ac:chgData name="Александра  Шишкова" userId="eef2855d-6d2a-495a-868b-d7a8ff178bc4" providerId="ADAL" clId="{97AF842F-2A4A-487D-9690-58A5A91110B8}" dt="2021-07-22T10:04:43.977" v="247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7-22T10:05:57.830" v="274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97AF842F-2A4A-487D-9690-58A5A91110B8}" dt="2021-07-22T10:05:57.830" v="274" actId="1076"/>
          <ac:picMkLst>
            <pc:docMk/>
            <pc:sldMk cId="2075085503" sldId="272"/>
            <ac:picMk id="13" creationId="{019FBF98-99F3-4D78-BE87-AA00CA880E49}"/>
          </ac:picMkLst>
        </pc:picChg>
        <pc:picChg chg="del">
          <ac:chgData name="Александра  Шишкова" userId="eef2855d-6d2a-495a-868b-d7a8ff178bc4" providerId="ADAL" clId="{97AF842F-2A4A-487D-9690-58A5A91110B8}" dt="2021-07-22T10:04:57.277" v="254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del mod">
        <pc:chgData name="Александра  Шишкова" userId="eef2855d-6d2a-495a-868b-d7a8ff178bc4" providerId="ADAL" clId="{97AF842F-2A4A-487D-9690-58A5A91110B8}" dt="2021-08-16T08:01:09.277" v="296" actId="4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7AF842F-2A4A-487D-9690-58A5A91110B8}" dt="2021-07-19T13:12:04.487" v="96" actId="20577"/>
          <ac:spMkLst>
            <pc:docMk/>
            <pc:sldMk cId="1148897262" sldId="273"/>
            <ac:spMk id="5" creationId="{62127CDC-30DC-46DE-8A8C-9B80C9B45629}"/>
          </ac:spMkLst>
        </pc:spChg>
        <pc:picChg chg="del">
          <ac:chgData name="Александра  Шишкова" userId="eef2855d-6d2a-495a-868b-d7a8ff178bc4" providerId="ADAL" clId="{97AF842F-2A4A-487D-9690-58A5A91110B8}" dt="2021-07-22T10:04:49.708" v="250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44.609" v="269"/>
          <ac:picMkLst>
            <pc:docMk/>
            <pc:sldMk cId="1148897262" sldId="273"/>
            <ac:picMk id="8" creationId="{8FF01E81-CEAF-4D90-B62D-41BCC267CF8C}"/>
          </ac:picMkLst>
        </pc:picChg>
      </pc:sldChg>
      <pc:sldChg chg="addSp delSp modSp mod ord">
        <pc:chgData name="Александра  Шишкова" userId="eef2855d-6d2a-495a-868b-d7a8ff178bc4" providerId="ADAL" clId="{97AF842F-2A4A-487D-9690-58A5A91110B8}" dt="2021-10-12T07:05:03.723" v="891" actId="20577"/>
        <pc:sldMkLst>
          <pc:docMk/>
          <pc:sldMk cId="998784282" sldId="274"/>
        </pc:sldMkLst>
        <pc:spChg chg="del mod">
          <ac:chgData name="Александра  Шишкова" userId="eef2855d-6d2a-495a-868b-d7a8ff178bc4" providerId="ADAL" clId="{97AF842F-2A4A-487D-9690-58A5A91110B8}" dt="2021-09-02T12:21:26.158" v="773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97AF842F-2A4A-487D-9690-58A5A91110B8}" dt="2021-09-02T12:21:53.551" v="776" actId="478"/>
          <ac:spMkLst>
            <pc:docMk/>
            <pc:sldMk cId="998784282" sldId="274"/>
            <ac:spMk id="8" creationId="{9237247A-7A2F-4537-9297-F719FE27787B}"/>
          </ac:spMkLst>
        </pc:spChg>
        <pc:spChg chg="add mod">
          <ac:chgData name="Александра  Шишкова" userId="eef2855d-6d2a-495a-868b-d7a8ff178bc4" providerId="ADAL" clId="{97AF842F-2A4A-487D-9690-58A5A91110B8}" dt="2021-09-02T12:21:35.559" v="775" actId="1076"/>
          <ac:spMkLst>
            <pc:docMk/>
            <pc:sldMk cId="998784282" sldId="274"/>
            <ac:spMk id="9" creationId="{256DDFBF-5187-4E62-8494-A278AED5A60C}"/>
          </ac:spMkLst>
        </pc:spChg>
        <pc:graphicFrameChg chg="modGraphic">
          <ac:chgData name="Александра  Шишкова" userId="eef2855d-6d2a-495a-868b-d7a8ff178bc4" providerId="ADAL" clId="{97AF842F-2A4A-487D-9690-58A5A91110B8}" dt="2021-10-12T07:05:03.723" v="891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97AF842F-2A4A-487D-9690-58A5A91110B8}" dt="2021-07-22T10:04:51.730" v="251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45.988" v="270"/>
          <ac:picMkLst>
            <pc:docMk/>
            <pc:sldMk cId="998784282" sldId="274"/>
            <ac:picMk id="7" creationId="{679D1ADF-C90C-4060-A61E-D3B3787884F8}"/>
          </ac:picMkLst>
        </pc:picChg>
      </pc:sldChg>
      <pc:sldChg chg="addSp delSp modSp mod">
        <pc:chgData name="Александра  Шишкова" userId="eef2855d-6d2a-495a-868b-d7a8ff178bc4" providerId="ADAL" clId="{97AF842F-2A4A-487D-9690-58A5A91110B8}" dt="2021-09-07T11:23:29.244" v="859"/>
        <pc:sldMkLst>
          <pc:docMk/>
          <pc:sldMk cId="4057273531" sldId="275"/>
        </pc:sldMkLst>
        <pc:spChg chg="del mod">
          <ac:chgData name="Александра  Шишкова" userId="eef2855d-6d2a-495a-868b-d7a8ff178bc4" providerId="ADAL" clId="{97AF842F-2A4A-487D-9690-58A5A91110B8}" dt="2021-09-07T11:23:26.602" v="857" actId="478"/>
          <ac:spMkLst>
            <pc:docMk/>
            <pc:sldMk cId="4057273531" sldId="275"/>
            <ac:spMk id="2" creationId="{223B6463-1FE8-4FDA-AD13-83A2E51AFAEB}"/>
          </ac:spMkLst>
        </pc:spChg>
        <pc:spChg chg="add del mod">
          <ac:chgData name="Александра  Шишкова" userId="eef2855d-6d2a-495a-868b-d7a8ff178bc4" providerId="ADAL" clId="{97AF842F-2A4A-487D-9690-58A5A91110B8}" dt="2021-09-07T11:23:28.862" v="858" actId="478"/>
          <ac:spMkLst>
            <pc:docMk/>
            <pc:sldMk cId="4057273531" sldId="275"/>
            <ac:spMk id="5" creationId="{42A397C7-B28E-4F74-96F9-843579F5FF51}"/>
          </ac:spMkLst>
        </pc:spChg>
        <pc:spChg chg="mod">
          <ac:chgData name="Александра  Шишкова" userId="eef2855d-6d2a-495a-868b-d7a8ff178bc4" providerId="ADAL" clId="{97AF842F-2A4A-487D-9690-58A5A91110B8}" dt="2021-09-02T12:00:21.059" v="772" actId="14100"/>
          <ac:spMkLst>
            <pc:docMk/>
            <pc:sldMk cId="4057273531" sldId="275"/>
            <ac:spMk id="7" creationId="{65FF3DD3-CF85-4FFF-A6DB-7B6478CBD99D}"/>
          </ac:spMkLst>
        </pc:spChg>
        <pc:spChg chg="add mod">
          <ac:chgData name="Александра  Шишкова" userId="eef2855d-6d2a-495a-868b-d7a8ff178bc4" providerId="ADAL" clId="{97AF842F-2A4A-487D-9690-58A5A91110B8}" dt="2021-09-07T11:23:29.244" v="859"/>
          <ac:spMkLst>
            <pc:docMk/>
            <pc:sldMk cId="4057273531" sldId="275"/>
            <ac:spMk id="12" creationId="{A7D2A9DD-BD23-4EB6-9444-D90EB545FF62}"/>
          </ac:spMkLst>
        </pc:spChg>
        <pc:picChg chg="del">
          <ac:chgData name="Александра  Шишкова" userId="eef2855d-6d2a-495a-868b-d7a8ff178bc4" providerId="ADAL" clId="{97AF842F-2A4A-487D-9690-58A5A91110B8}" dt="2021-07-22T10:04:00.487" v="245" actId="478"/>
          <ac:picMkLst>
            <pc:docMk/>
            <pc:sldMk cId="4057273531" sldId="275"/>
            <ac:picMk id="5" creationId="{86515B74-45E0-4133-98C2-3C99DABE6CC3}"/>
          </ac:picMkLst>
        </pc:picChg>
        <pc:picChg chg="add mod">
          <ac:chgData name="Александра  Шишкова" userId="eef2855d-6d2a-495a-868b-d7a8ff178bc4" providerId="ADAL" clId="{97AF842F-2A4A-487D-9690-58A5A91110B8}" dt="2021-07-22T10:05:29.788" v="264"/>
          <ac:picMkLst>
            <pc:docMk/>
            <pc:sldMk cId="4057273531" sldId="275"/>
            <ac:picMk id="10" creationId="{3DAD2625-737A-4451-9F70-C1F9FDC0A0BB}"/>
          </ac:picMkLst>
        </pc:picChg>
      </pc:sldChg>
      <pc:sldChg chg="addSp delSp modSp add mod">
        <pc:chgData name="Александра  Шишкова" userId="eef2855d-6d2a-495a-868b-d7a8ff178bc4" providerId="ADAL" clId="{97AF842F-2A4A-487D-9690-58A5A91110B8}" dt="2021-09-02T11:25:17.586" v="462" actId="20577"/>
        <pc:sldMkLst>
          <pc:docMk/>
          <pc:sldMk cId="1137001897" sldId="276"/>
        </pc:sldMkLst>
        <pc:spChg chg="del mod">
          <ac:chgData name="Александра  Шишкова" userId="eef2855d-6d2a-495a-868b-d7a8ff178bc4" providerId="ADAL" clId="{97AF842F-2A4A-487D-9690-58A5A91110B8}" dt="2021-09-02T11:25:07.289" v="450" actId="478"/>
          <ac:spMkLst>
            <pc:docMk/>
            <pc:sldMk cId="1137001897" sldId="276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97AF842F-2A4A-487D-9690-58A5A91110B8}" dt="2021-09-02T11:25:17.586" v="462" actId="20577"/>
          <ac:spMkLst>
            <pc:docMk/>
            <pc:sldMk cId="1137001897" sldId="276"/>
            <ac:spMk id="7" creationId="{D499783C-F3ED-4306-8BE2-65AF4DF78680}"/>
          </ac:spMkLst>
        </pc:spChg>
        <pc:graphicFrameChg chg="modGraphic">
          <ac:chgData name="Александра  Шишкова" userId="eef2855d-6d2a-495a-868b-d7a8ff178bc4" providerId="ADAL" clId="{97AF842F-2A4A-487D-9690-58A5A91110B8}" dt="2021-08-16T10:11:31.018" v="378" actId="20577"/>
          <ac:graphicFrameMkLst>
            <pc:docMk/>
            <pc:sldMk cId="1137001897" sldId="276"/>
            <ac:graphicFrameMk id="12" creationId="{92710D2C-200F-4B29-B3E5-55A1E92E5D6B}"/>
          </ac:graphicFrameMkLst>
        </pc:graphicFrameChg>
      </pc:sldChg>
    </pc:docChg>
  </pc:docChgLst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  <pc:docChgLst>
    <pc:chgData name="Александра  Шишкова" userId="eef2855d-6d2a-495a-868b-d7a8ff178bc4" providerId="ADAL" clId="{DD838A96-E4AF-433A-A5F5-6C9F16500E77}"/>
    <pc:docChg chg="undo custSel addSld modSld">
      <pc:chgData name="Александра  Шишкова" userId="eef2855d-6d2a-495a-868b-d7a8ff178bc4" providerId="ADAL" clId="{DD838A96-E4AF-433A-A5F5-6C9F16500E77}" dt="2021-09-03T09:07:58.083" v="1020" actId="20577"/>
      <pc:docMkLst>
        <pc:docMk/>
      </pc:docMkLst>
      <pc:sldChg chg="addSp modSp mod">
        <pc:chgData name="Александра  Шишкова" userId="eef2855d-6d2a-495a-868b-d7a8ff178bc4" providerId="ADAL" clId="{DD838A96-E4AF-433A-A5F5-6C9F16500E77}" dt="2021-07-21T09:21:33.894" v="11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DD838A96-E4AF-433A-A5F5-6C9F16500E77}" dt="2021-07-21T09:21:23.869" v="113" actId="1076"/>
          <ac:spMkLst>
            <pc:docMk/>
            <pc:sldMk cId="3191643358" sldId="258"/>
            <ac:spMk id="3" creationId="{2C12B30C-F9FE-47E7-9E2F-049D989A8116}"/>
          </ac:spMkLst>
        </pc:spChg>
        <pc:picChg chg="add mod">
          <ac:chgData name="Александра  Шишкова" userId="eef2855d-6d2a-495a-868b-d7a8ff178bc4" providerId="ADAL" clId="{DD838A96-E4AF-433A-A5F5-6C9F16500E77}" dt="2021-07-21T09:21:05.011" v="109" actId="1076"/>
          <ac:picMkLst>
            <pc:docMk/>
            <pc:sldMk cId="3191643358" sldId="258"/>
            <ac:picMk id="6" creationId="{4A8E22C3-5225-46D0-A80A-E1897A9C394F}"/>
          </ac:picMkLst>
        </pc:picChg>
        <pc:picChg chg="add mod">
          <ac:chgData name="Александра  Шишкова" userId="eef2855d-6d2a-495a-868b-d7a8ff178bc4" providerId="ADAL" clId="{DD838A96-E4AF-433A-A5F5-6C9F16500E77}" dt="2021-07-21T09:21:31.106" v="114" actId="14100"/>
          <ac:picMkLst>
            <pc:docMk/>
            <pc:sldMk cId="3191643358" sldId="258"/>
            <ac:picMk id="8" creationId="{E7FE71BC-AA2A-49D4-A95E-B93A190F966E}"/>
          </ac:picMkLst>
        </pc:picChg>
        <pc:picChg chg="add mod">
          <ac:chgData name="Александра  Шишкова" userId="eef2855d-6d2a-495a-868b-d7a8ff178bc4" providerId="ADAL" clId="{DD838A96-E4AF-433A-A5F5-6C9F16500E77}" dt="2021-07-21T09:21:33.894" v="115" actId="14100"/>
          <ac:picMkLst>
            <pc:docMk/>
            <pc:sldMk cId="3191643358" sldId="258"/>
            <ac:picMk id="11" creationId="{7A8C6426-D33D-43B8-B9F3-B20287560CF5}"/>
          </ac:picMkLst>
        </pc:picChg>
      </pc:sldChg>
      <pc:sldChg chg="addSp delSp modSp mod">
        <pc:chgData name="Александра  Шишкова" userId="eef2855d-6d2a-495a-868b-d7a8ff178bc4" providerId="ADAL" clId="{DD838A96-E4AF-433A-A5F5-6C9F16500E77}" dt="2021-07-21T10:11:43.124" v="416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DD838A96-E4AF-433A-A5F5-6C9F16500E77}" dt="2021-07-21T10:11:36.464" v="415" actId="20577"/>
          <ac:spMkLst>
            <pc:docMk/>
            <pc:sldMk cId="4163915433" sldId="259"/>
            <ac:spMk id="3" creationId="{9E4BE471-80A9-4410-8447-DE84707EA4FF}"/>
          </ac:spMkLst>
        </pc:spChg>
        <pc:spChg chg="add mod">
          <ac:chgData name="Александра  Шишкова" userId="eef2855d-6d2a-495a-868b-d7a8ff178bc4" providerId="ADAL" clId="{DD838A96-E4AF-433A-A5F5-6C9F16500E77}" dt="2021-07-21T10:11:43.124" v="416" actId="1076"/>
          <ac:spMkLst>
            <pc:docMk/>
            <pc:sldMk cId="4163915433" sldId="259"/>
            <ac:spMk id="14" creationId="{67C947D9-37D7-4B99-A3C1-187466D9762F}"/>
          </ac:spMkLst>
        </pc:spChg>
        <pc:picChg chg="add mod">
          <ac:chgData name="Александра  Шишкова" userId="eef2855d-6d2a-495a-868b-d7a8ff178bc4" providerId="ADAL" clId="{DD838A96-E4AF-433A-A5F5-6C9F16500E77}" dt="2021-07-21T10:11:16.179" v="411" actId="1076"/>
          <ac:picMkLst>
            <pc:docMk/>
            <pc:sldMk cId="4163915433" sldId="259"/>
            <ac:picMk id="6" creationId="{4926EA97-78B6-4392-91C1-23B7F622C5A6}"/>
          </ac:picMkLst>
        </pc:picChg>
        <pc:picChg chg="add mod">
          <ac:chgData name="Александра  Шишкова" userId="eef2855d-6d2a-495a-868b-d7a8ff178bc4" providerId="ADAL" clId="{DD838A96-E4AF-433A-A5F5-6C9F16500E77}" dt="2021-07-21T10:11:14.428" v="410" actId="1076"/>
          <ac:picMkLst>
            <pc:docMk/>
            <pc:sldMk cId="4163915433" sldId="259"/>
            <ac:picMk id="8" creationId="{0EFC44AE-927B-404C-A6EF-5407DC4A22D4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10:06:23.320" v="335"/>
          <ac:picMkLst>
            <pc:docMk/>
            <pc:sldMk cId="4163915433" sldId="259"/>
            <ac:picMk id="10" creationId="{91FD8ADB-C7D1-4F47-8FCA-FE7A0770FA2A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10:06:40.651" v="338" actId="478"/>
          <ac:picMkLst>
            <pc:docMk/>
            <pc:sldMk cId="4163915433" sldId="259"/>
            <ac:picMk id="13" creationId="{93458E3E-FC4A-4A19-81D3-45E63B3C28A4}"/>
          </ac:picMkLst>
        </pc:picChg>
        <pc:picChg chg="add mod">
          <ac:chgData name="Александра  Шишкова" userId="eef2855d-6d2a-495a-868b-d7a8ff178bc4" providerId="ADAL" clId="{DD838A96-E4AF-433A-A5F5-6C9F16500E77}" dt="2021-07-21T10:11:33.848" v="414" actId="1076"/>
          <ac:picMkLst>
            <pc:docMk/>
            <pc:sldMk cId="4163915433" sldId="259"/>
            <ac:picMk id="16" creationId="{2F4DD117-EB59-4ADC-B0E3-4568768CF196}"/>
          </ac:picMkLst>
        </pc:picChg>
        <pc:picChg chg="add mod">
          <ac:chgData name="Александра  Шишкова" userId="eef2855d-6d2a-495a-868b-d7a8ff178bc4" providerId="ADAL" clId="{DD838A96-E4AF-433A-A5F5-6C9F16500E77}" dt="2021-07-21T10:11:24.013" v="413" actId="14100"/>
          <ac:picMkLst>
            <pc:docMk/>
            <pc:sldMk cId="4163915433" sldId="259"/>
            <ac:picMk id="18" creationId="{F3DFA026-EAE3-4206-B95E-545A451A8CF6}"/>
          </ac:picMkLst>
        </pc:picChg>
      </pc:sldChg>
      <pc:sldChg chg="addSp delSp modSp mod">
        <pc:chgData name="Александра  Шишкова" userId="eef2855d-6d2a-495a-868b-d7a8ff178bc4" providerId="ADAL" clId="{DD838A96-E4AF-433A-A5F5-6C9F16500E77}" dt="2021-07-21T09:25:08.543" v="185" actId="14100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DD838A96-E4AF-433A-A5F5-6C9F16500E77}" dt="2021-07-21T09:25:00.487" v="183" actId="1076"/>
          <ac:spMkLst>
            <pc:docMk/>
            <pc:sldMk cId="2853911720" sldId="260"/>
            <ac:spMk id="3" creationId="{55C866D0-B027-4D17-9162-71E9BC021287}"/>
          </ac:spMkLst>
        </pc:spChg>
        <pc:picChg chg="add del mod">
          <ac:chgData name="Александра  Шишкова" userId="eef2855d-6d2a-495a-868b-d7a8ff178bc4" providerId="ADAL" clId="{DD838A96-E4AF-433A-A5F5-6C9F16500E77}" dt="2021-07-21T09:23:30.462" v="148" actId="478"/>
          <ac:picMkLst>
            <pc:docMk/>
            <pc:sldMk cId="2853911720" sldId="260"/>
            <ac:picMk id="6" creationId="{9C8DB0A5-E83D-47BE-9DE7-427B2CE8C2EE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09:23:30.462" v="148" actId="478"/>
          <ac:picMkLst>
            <pc:docMk/>
            <pc:sldMk cId="2853911720" sldId="260"/>
            <ac:picMk id="8" creationId="{1F6685A1-EC58-4C8C-8A2F-A66BD670CF52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09:23:30.462" v="148" actId="478"/>
          <ac:picMkLst>
            <pc:docMk/>
            <pc:sldMk cId="2853911720" sldId="260"/>
            <ac:picMk id="10" creationId="{BA155C4D-984F-4FD0-82D3-AE6B10655C72}"/>
          </ac:picMkLst>
        </pc:picChg>
        <pc:picChg chg="add mod">
          <ac:chgData name="Александра  Шишкова" userId="eef2855d-6d2a-495a-868b-d7a8ff178bc4" providerId="ADAL" clId="{DD838A96-E4AF-433A-A5F5-6C9F16500E77}" dt="2021-07-21T09:24:46.335" v="177" actId="14100"/>
          <ac:picMkLst>
            <pc:docMk/>
            <pc:sldMk cId="2853911720" sldId="260"/>
            <ac:picMk id="12" creationId="{2A1DA2AB-6E47-405D-80F0-C9A631FB31B7}"/>
          </ac:picMkLst>
        </pc:picChg>
        <pc:picChg chg="add mod">
          <ac:chgData name="Александра  Шишкова" userId="eef2855d-6d2a-495a-868b-d7a8ff178bc4" providerId="ADAL" clId="{DD838A96-E4AF-433A-A5F5-6C9F16500E77}" dt="2021-07-21T09:25:06.320" v="184" actId="14100"/>
          <ac:picMkLst>
            <pc:docMk/>
            <pc:sldMk cId="2853911720" sldId="260"/>
            <ac:picMk id="14" creationId="{D616BA19-34D0-4547-9E9E-ABAC05D799A9}"/>
          </ac:picMkLst>
        </pc:picChg>
        <pc:picChg chg="add mod">
          <ac:chgData name="Александра  Шишкова" userId="eef2855d-6d2a-495a-868b-d7a8ff178bc4" providerId="ADAL" clId="{DD838A96-E4AF-433A-A5F5-6C9F16500E77}" dt="2021-07-21T09:25:08.543" v="185" actId="14100"/>
          <ac:picMkLst>
            <pc:docMk/>
            <pc:sldMk cId="2853911720" sldId="260"/>
            <ac:picMk id="16" creationId="{54EA8405-96D1-4BD3-8B4D-96D3B8A0639B}"/>
          </ac:picMkLst>
        </pc:picChg>
      </pc:sldChg>
      <pc:sldChg chg="addSp modSp mod">
        <pc:chgData name="Александра  Шишкова" userId="eef2855d-6d2a-495a-868b-d7a8ff178bc4" providerId="ADAL" clId="{DD838A96-E4AF-433A-A5F5-6C9F16500E77}" dt="2021-07-21T10:06:52.998" v="341" actId="1076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DD838A96-E4AF-433A-A5F5-6C9F16500E77}" dt="2021-07-21T09:32:27.965" v="248" actId="20577"/>
          <ac:spMkLst>
            <pc:docMk/>
            <pc:sldMk cId="3237151389" sldId="261"/>
            <ac:spMk id="3" creationId="{9DE35E7F-A28B-412E-8F63-E238BF7EC0FB}"/>
          </ac:spMkLst>
        </pc:spChg>
        <pc:picChg chg="add mod">
          <ac:chgData name="Александра  Шишкова" userId="eef2855d-6d2a-495a-868b-d7a8ff178bc4" providerId="ADAL" clId="{DD838A96-E4AF-433A-A5F5-6C9F16500E77}" dt="2021-07-21T10:06:52.998" v="341" actId="1076"/>
          <ac:picMkLst>
            <pc:docMk/>
            <pc:sldMk cId="3237151389" sldId="261"/>
            <ac:picMk id="6" creationId="{8952E939-29EB-4AEE-872D-EB365EB86ECC}"/>
          </ac:picMkLst>
        </pc:picChg>
        <pc:picChg chg="add mod">
          <ac:chgData name="Александра  Шишкова" userId="eef2855d-6d2a-495a-868b-d7a8ff178bc4" providerId="ADAL" clId="{DD838A96-E4AF-433A-A5F5-6C9F16500E77}" dt="2021-07-21T09:34:17.326" v="273" actId="14100"/>
          <ac:picMkLst>
            <pc:docMk/>
            <pc:sldMk cId="3237151389" sldId="261"/>
            <ac:picMk id="9" creationId="{37852DAB-96A8-4B8F-AAFF-8A1C11C019CC}"/>
          </ac:picMkLst>
        </pc:picChg>
      </pc:sldChg>
      <pc:sldChg chg="modSp mod">
        <pc:chgData name="Александра  Шишкова" userId="eef2855d-6d2a-495a-868b-d7a8ff178bc4" providerId="ADAL" clId="{DD838A96-E4AF-433A-A5F5-6C9F16500E77}" dt="2021-07-21T11:52:56.008" v="951" actId="14734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DD838A96-E4AF-433A-A5F5-6C9F16500E77}" dt="2021-07-21T11:52:56.008" v="951" actId="14734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 addCm delCm">
        <pc:chgData name="Александра  Шишкова" userId="eef2855d-6d2a-495a-868b-d7a8ff178bc4" providerId="ADAL" clId="{DD838A96-E4AF-433A-A5F5-6C9F16500E77}" dt="2021-07-21T11:29:30.475" v="824" actId="2711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DD838A96-E4AF-433A-A5F5-6C9F16500E77}" dt="2021-07-21T11:29:30.475" v="824" actId="2711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">
        <pc:chgData name="Александра  Шишкова" userId="eef2855d-6d2a-495a-868b-d7a8ff178bc4" providerId="ADAL" clId="{DD838A96-E4AF-433A-A5F5-6C9F16500E77}" dt="2021-09-03T09:07:58.083" v="1020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DD838A96-E4AF-433A-A5F5-6C9F16500E77}" dt="2021-09-03T09:07:58.083" v="1020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new mod">
        <pc:chgData name="Александра  Шишкова" userId="eef2855d-6d2a-495a-868b-d7a8ff178bc4" providerId="ADAL" clId="{DD838A96-E4AF-433A-A5F5-6C9F16500E77}" dt="2021-07-21T11:26:31.645" v="810" actId="1076"/>
        <pc:sldMkLst>
          <pc:docMk/>
          <pc:sldMk cId="4057273531" sldId="275"/>
        </pc:sldMkLst>
        <pc:spChg chg="mod">
          <ac:chgData name="Александра  Шишкова" userId="eef2855d-6d2a-495a-868b-d7a8ff178bc4" providerId="ADAL" clId="{DD838A96-E4AF-433A-A5F5-6C9F16500E77}" dt="2021-07-21T11:22:41.061" v="717"/>
          <ac:spMkLst>
            <pc:docMk/>
            <pc:sldMk cId="4057273531" sldId="275"/>
            <ac:spMk id="2" creationId="{223B6463-1FE8-4FDA-AD13-83A2E51AFAEB}"/>
          </ac:spMkLst>
        </pc:spChg>
        <pc:spChg chg="del">
          <ac:chgData name="Александра  Шишкова" userId="eef2855d-6d2a-495a-868b-d7a8ff178bc4" providerId="ADAL" clId="{DD838A96-E4AF-433A-A5F5-6C9F16500E77}" dt="2021-07-21T11:23:02.545" v="721"/>
          <ac:spMkLst>
            <pc:docMk/>
            <pc:sldMk cId="4057273531" sldId="275"/>
            <ac:spMk id="3" creationId="{69286AFF-962E-4991-9B2A-1B34F1D378B7}"/>
          </ac:spMkLst>
        </pc:spChg>
        <pc:spChg chg="add mod">
          <ac:chgData name="Александра  Шишкова" userId="eef2855d-6d2a-495a-868b-d7a8ff178bc4" providerId="ADAL" clId="{DD838A96-E4AF-433A-A5F5-6C9F16500E77}" dt="2021-07-21T11:24:03.235" v="772" actId="20577"/>
          <ac:spMkLst>
            <pc:docMk/>
            <pc:sldMk cId="4057273531" sldId="275"/>
            <ac:spMk id="7" creationId="{65FF3DD3-CF85-4FFF-A6DB-7B6478CBD99D}"/>
          </ac:spMkLst>
        </pc:spChg>
        <pc:picChg chg="add mod">
          <ac:chgData name="Александра  Шишкова" userId="eef2855d-6d2a-495a-868b-d7a8ff178bc4" providerId="ADAL" clId="{DD838A96-E4AF-433A-A5F5-6C9F16500E77}" dt="2021-07-21T11:22:46.990" v="718"/>
          <ac:picMkLst>
            <pc:docMk/>
            <pc:sldMk cId="4057273531" sldId="275"/>
            <ac:picMk id="5" creationId="{86515B74-45E0-4133-98C2-3C99DABE6CC3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11:22:54.490" v="720"/>
          <ac:picMkLst>
            <pc:docMk/>
            <pc:sldMk cId="4057273531" sldId="275"/>
            <ac:picMk id="6" creationId="{F1AD6750-BA32-45A0-A0C5-C7D18495D26C}"/>
          </ac:picMkLst>
        </pc:picChg>
        <pc:picChg chg="add mod">
          <ac:chgData name="Александра  Шишкова" userId="eef2855d-6d2a-495a-868b-d7a8ff178bc4" providerId="ADAL" clId="{DD838A96-E4AF-433A-A5F5-6C9F16500E77}" dt="2021-07-21T11:26:31.645" v="810" actId="1076"/>
          <ac:picMkLst>
            <pc:docMk/>
            <pc:sldMk cId="4057273531" sldId="275"/>
            <ac:picMk id="9" creationId="{A2AE46D4-4680-4CF8-AB3F-4A88AD74473E}"/>
          </ac:picMkLst>
        </pc:picChg>
        <pc:picChg chg="add mod">
          <ac:chgData name="Александра  Шишкова" userId="eef2855d-6d2a-495a-868b-d7a8ff178bc4" providerId="ADAL" clId="{DD838A96-E4AF-433A-A5F5-6C9F16500E77}" dt="2021-07-21T11:26:21.808" v="808" actId="1076"/>
          <ac:picMkLst>
            <pc:docMk/>
            <pc:sldMk cId="4057273531" sldId="275"/>
            <ac:picMk id="11" creationId="{7F69F50F-7D9F-41E8-974E-EAA97337BF22}"/>
          </ac:picMkLst>
        </pc:picChg>
        <pc:picChg chg="add del mod">
          <ac:chgData name="Александра  Шишкова" userId="eef2855d-6d2a-495a-868b-d7a8ff178bc4" providerId="ADAL" clId="{DD838A96-E4AF-433A-A5F5-6C9F16500E77}" dt="2021-07-21T11:25:30.683" v="795" actId="478"/>
          <ac:picMkLst>
            <pc:docMk/>
            <pc:sldMk cId="4057273531" sldId="275"/>
            <ac:picMk id="13" creationId="{7344E0AF-2EF0-4B33-BF06-15F3733532D9}"/>
          </ac:picMkLst>
        </pc:picChg>
        <pc:picChg chg="add mod">
          <ac:chgData name="Александра  Шишкова" userId="eef2855d-6d2a-495a-868b-d7a8ff178bc4" providerId="ADAL" clId="{DD838A96-E4AF-433A-A5F5-6C9F16500E77}" dt="2021-07-21T11:26:28.220" v="809" actId="1076"/>
          <ac:picMkLst>
            <pc:docMk/>
            <pc:sldMk cId="4057273531" sldId="275"/>
            <ac:picMk id="15" creationId="{D6D5AA2A-C03E-4F40-9A2C-32301512550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февраль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обследование вытяжных каналов вентиляции в подъезде № 3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Взяли пробы водопроводной воды для последующего анализа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Отремонтировали электрический привод дверей подъезда № 1</a:t>
          </a:r>
          <a:endParaRPr lang="en-US" sz="1800" dirty="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Произвели чистку фильтров системы горячего и холодного водоснабжения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0E0B0D55-9233-4EB8-88FD-676D80B0A052}">
      <dgm:prSet custT="1"/>
      <dgm:spPr/>
      <dgm:t>
        <a:bodyPr/>
        <a:lstStyle/>
        <a:p>
          <a:r>
            <a:rPr lang="ru-RU" sz="1800" b="0" i="0" u="none" dirty="0"/>
            <a:t>Провели работы по очистке от пыли компьютеров и узлов, в том числе периферийных, системы оповещения и управления эвакуацией</a:t>
          </a:r>
          <a:endParaRPr lang="en-US" sz="1800" dirty="0">
            <a:solidFill>
              <a:schemeClr val="tx1"/>
            </a:solidFill>
          </a:endParaRPr>
        </a:p>
      </dgm:t>
    </dgm:pt>
    <dgm:pt modelId="{D3DC2475-DD0B-42C2-9E81-16047843B53D}" type="par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82662F5-AE54-4D27-B9E2-276905971F17}" type="sib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r>
            <a:rPr lang="ru-RU" sz="1800" b="0" i="0" u="none" dirty="0"/>
            <a:t>Выполнили ремонт и установку доводчиков на входные двери</a:t>
          </a:r>
          <a:endParaRPr lang="en-US" sz="18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6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6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6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6"/>
      <dgm:spPr/>
    </dgm:pt>
    <dgm:pt modelId="{B4251BCA-3D82-465E-8457-48359E54623C}" type="pres">
      <dgm:prSet presAssocID="{23204E8F-D3AA-409E-AB7C-BD7A6A1C30C4}" presName="vert1" presStyleCnt="0"/>
      <dgm:spPr/>
    </dgm:pt>
    <dgm:pt modelId="{F5590CF3-3AF3-4CDF-9FA3-45BE673493B4}" type="pres">
      <dgm:prSet presAssocID="{6666E990-55DB-4C63-A76B-B46D68624462}" presName="thickLine" presStyleLbl="alignNode1" presStyleIdx="2" presStyleCnt="6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2" presStyleCnt="6"/>
      <dgm:spPr/>
    </dgm:pt>
    <dgm:pt modelId="{9D89817D-5A2E-4C92-A4AB-30A10178EB11}" type="pres">
      <dgm:prSet presAssocID="{6666E990-55DB-4C63-A76B-B46D68624462}" presName="vert1" presStyleCnt="0"/>
      <dgm:spPr/>
    </dgm:pt>
    <dgm:pt modelId="{6A4813F1-24B4-4A25-AA3E-72FBCBC7E9EB}" type="pres">
      <dgm:prSet presAssocID="{5514FAAD-1B98-48AC-B605-AB1C62B284F0}" presName="thickLine" presStyleLbl="alignNode1" presStyleIdx="3" presStyleCnt="6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3" presStyleCnt="6"/>
      <dgm:spPr/>
    </dgm:pt>
    <dgm:pt modelId="{100FD863-C73F-47B1-949F-E823D0108083}" type="pres">
      <dgm:prSet presAssocID="{5514FAAD-1B98-48AC-B605-AB1C62B284F0}" presName="vert1" presStyleCnt="0"/>
      <dgm:spPr/>
    </dgm:pt>
    <dgm:pt modelId="{88484788-7E0D-4E93-BFB0-57F2E70E8C9B}" type="pres">
      <dgm:prSet presAssocID="{0E0B0D55-9233-4EB8-88FD-676D80B0A052}" presName="thickLine" presStyleLbl="alignNode1" presStyleIdx="4" presStyleCnt="6"/>
      <dgm:spPr/>
    </dgm:pt>
    <dgm:pt modelId="{E356B8D9-6EDD-48FA-9AA2-7F221F6B134B}" type="pres">
      <dgm:prSet presAssocID="{0E0B0D55-9233-4EB8-88FD-676D80B0A052}" presName="horz1" presStyleCnt="0"/>
      <dgm:spPr/>
    </dgm:pt>
    <dgm:pt modelId="{6BF3DBAC-85D7-4B8B-9E3C-1FBA4E3672A3}" type="pres">
      <dgm:prSet presAssocID="{0E0B0D55-9233-4EB8-88FD-676D80B0A052}" presName="tx1" presStyleLbl="revTx" presStyleIdx="4" presStyleCnt="6"/>
      <dgm:spPr/>
    </dgm:pt>
    <dgm:pt modelId="{A3CA9FF0-682D-4CF2-B2A8-E167FF979DB4}" type="pres">
      <dgm:prSet presAssocID="{0E0B0D55-9233-4EB8-88FD-676D80B0A052}" presName="vert1" presStyleCnt="0"/>
      <dgm:spPr/>
    </dgm:pt>
    <dgm:pt modelId="{E35D666E-381B-4AE2-BD82-AC86D6D61B5B}" type="pres">
      <dgm:prSet presAssocID="{3175B826-C235-4703-840A-E0A0FF47BC73}" presName="thickLine" presStyleLbl="alignNode1" presStyleIdx="5" presStyleCnt="6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5" presStyleCnt="6" custScaleY="70166"/>
      <dgm:spPr/>
    </dgm:pt>
    <dgm:pt modelId="{08E7E904-F6FF-41AB-875C-6AFDA0CE8B5B}" type="pres">
      <dgm:prSet presAssocID="{3175B826-C235-4703-840A-E0A0FF47BC73}" presName="vert1" presStyleCnt="0"/>
      <dgm:spPr/>
    </dgm:pt>
  </dgm:ptLst>
  <dgm:cxnLst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4660A267-F590-4B4F-B6B5-73B11D0D38B5}" srcId="{7CF33A2E-ABA6-4CC0-B113-D45AFE9B77D2}" destId="{6666E990-55DB-4C63-A76B-B46D68624462}" srcOrd="2" destOrd="0" parTransId="{AD856761-900E-43F6-A239-338EE848F7BD}" sibTransId="{17283710-2952-41A3-811A-5C7A0BF2F04F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67616353-F1FB-43EB-A3CD-27B84E431764}" srcId="{7CF33A2E-ABA6-4CC0-B113-D45AFE9B77D2}" destId="{0E0B0D55-9233-4EB8-88FD-676D80B0A052}" srcOrd="4" destOrd="0" parTransId="{D3DC2475-DD0B-42C2-9E81-16047843B53D}" sibTransId="{882662F5-AE54-4D27-B9E2-276905971F17}"/>
    <dgm:cxn modelId="{C897827D-74DC-43B9-8AC3-7BBFB025E706}" srcId="{7CF33A2E-ABA6-4CC0-B113-D45AFE9B77D2}" destId="{5514FAAD-1B98-48AC-B605-AB1C62B284F0}" srcOrd="3" destOrd="0" parTransId="{B8A1B623-37B2-4B8C-B9DA-812788013ED2}" sibTransId="{F13AD56C-B266-47BC-A5F1-1895B4C184E4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6D30F2DC-83EA-4A8F-B457-906E117F7A32}" type="presOf" srcId="{0E0B0D55-9233-4EB8-88FD-676D80B0A052}" destId="{6BF3DBAC-85D7-4B8B-9E3C-1FBA4E3672A3}" srcOrd="0" destOrd="0" presId="urn:microsoft.com/office/officeart/2008/layout/LinedList"/>
    <dgm:cxn modelId="{61967CEA-E618-44CC-A812-3263737CC668}" srcId="{7CF33A2E-ABA6-4CC0-B113-D45AFE9B77D2}" destId="{3175B826-C235-4703-840A-E0A0FF47BC73}" srcOrd="5" destOrd="0" parTransId="{F6C9D216-7023-403F-B6A2-DA8E502FF0FA}" sibTransId="{A02E0D57-7E23-4637-B060-D028F7F756E5}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7402BE88-416E-4464-BDFF-36773FADFF41}" type="presParOf" srcId="{C144393C-C46A-407D-B9BB-663670DC4BDB}" destId="{F5590CF3-3AF3-4CDF-9FA3-45BE673493B4}" srcOrd="4" destOrd="0" presId="urn:microsoft.com/office/officeart/2008/layout/LinedList"/>
    <dgm:cxn modelId="{CA91000B-EFCF-43AA-9287-53ACC849F4F7}" type="presParOf" srcId="{C144393C-C46A-407D-B9BB-663670DC4BDB}" destId="{1E188D1A-0D98-45D1-851F-CB1956C7C741}" srcOrd="5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E8289791-4882-4501-B19D-9FB001C548F8}" type="presParOf" srcId="{C144393C-C46A-407D-B9BB-663670DC4BDB}" destId="{6A4813F1-24B4-4A25-AA3E-72FBCBC7E9EB}" srcOrd="6" destOrd="0" presId="urn:microsoft.com/office/officeart/2008/layout/LinedList"/>
    <dgm:cxn modelId="{71B159D2-6719-47A9-92BE-DC3370E01964}" type="presParOf" srcId="{C144393C-C46A-407D-B9BB-663670DC4BDB}" destId="{CCCDAF18-193E-4F90-85A0-91E9D1E03A32}" srcOrd="7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8FC90A4C-996F-4E36-8094-5CE3682462EF}" type="presParOf" srcId="{C144393C-C46A-407D-B9BB-663670DC4BDB}" destId="{88484788-7E0D-4E93-BFB0-57F2E70E8C9B}" srcOrd="8" destOrd="0" presId="urn:microsoft.com/office/officeart/2008/layout/LinedList"/>
    <dgm:cxn modelId="{40054890-01F2-4930-9A79-6B7222F52B8E}" type="presParOf" srcId="{C144393C-C46A-407D-B9BB-663670DC4BDB}" destId="{E356B8D9-6EDD-48FA-9AA2-7F221F6B134B}" srcOrd="9" destOrd="0" presId="urn:microsoft.com/office/officeart/2008/layout/LinedList"/>
    <dgm:cxn modelId="{6036606B-0501-49D6-A2F4-FDBC44C22B23}" type="presParOf" srcId="{E356B8D9-6EDD-48FA-9AA2-7F221F6B134B}" destId="{6BF3DBAC-85D7-4B8B-9E3C-1FBA4E3672A3}" srcOrd="0" destOrd="0" presId="urn:microsoft.com/office/officeart/2008/layout/LinedList"/>
    <dgm:cxn modelId="{BD4C669E-29D1-494F-ACD2-B7C0CD45DDA0}" type="presParOf" srcId="{E356B8D9-6EDD-48FA-9AA2-7F221F6B134B}" destId="{A3CA9FF0-682D-4CF2-B2A8-E167FF979DB4}" srcOrd="1" destOrd="0" presId="urn:microsoft.com/office/officeart/2008/layout/LinedList"/>
    <dgm:cxn modelId="{231A1E34-A5BA-4FBE-BC25-BD95ECA1D94A}" type="presParOf" srcId="{C144393C-C46A-407D-B9BB-663670DC4BDB}" destId="{E35D666E-381B-4AE2-BD82-AC86D6D61B5B}" srcOrd="10" destOrd="0" presId="urn:microsoft.com/office/officeart/2008/layout/LinedList"/>
    <dgm:cxn modelId="{C2DC6315-F47F-41E5-8862-1FE3BB7DDCC0}" type="presParOf" srcId="{C144393C-C46A-407D-B9BB-663670DC4BDB}" destId="{1D8E91B9-446F-416E-A20F-87CF2852D63B}" srcOrd="11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февраль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1335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1335"/>
          <a:ext cx="7449761" cy="86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обследование вытяжных каналов вентиляции в подъезде № 3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335"/>
        <a:ext cx="7449761" cy="868565"/>
      </dsp:txXfrm>
    </dsp:sp>
    <dsp:sp modelId="{94B663E3-54D7-45B4-B5B7-64A80BDA7693}">
      <dsp:nvSpPr>
        <dsp:cNvPr id="0" name=""/>
        <dsp:cNvSpPr/>
      </dsp:nvSpPr>
      <dsp:spPr>
        <a:xfrm>
          <a:off x="0" y="869901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869901"/>
          <a:ext cx="7449761" cy="86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Взяли пробы водопроводной воды для последующего анализа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869901"/>
        <a:ext cx="7449761" cy="868565"/>
      </dsp:txXfrm>
    </dsp:sp>
    <dsp:sp modelId="{F5590CF3-3AF3-4CDF-9FA3-45BE673493B4}">
      <dsp:nvSpPr>
        <dsp:cNvPr id="0" name=""/>
        <dsp:cNvSpPr/>
      </dsp:nvSpPr>
      <dsp:spPr>
        <a:xfrm>
          <a:off x="0" y="1738467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1738467"/>
          <a:ext cx="7449761" cy="86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Отремонтировали электрический привод дверей подъезда № 1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738467"/>
        <a:ext cx="7449761" cy="868565"/>
      </dsp:txXfrm>
    </dsp:sp>
    <dsp:sp modelId="{6A4813F1-24B4-4A25-AA3E-72FBCBC7E9EB}">
      <dsp:nvSpPr>
        <dsp:cNvPr id="0" name=""/>
        <dsp:cNvSpPr/>
      </dsp:nvSpPr>
      <dsp:spPr>
        <a:xfrm>
          <a:off x="0" y="2607032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2607032"/>
          <a:ext cx="7449761" cy="86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Произвели чистку фильтров системы горячего и холодного водоснабжения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607032"/>
        <a:ext cx="7449761" cy="868565"/>
      </dsp:txXfrm>
    </dsp:sp>
    <dsp:sp modelId="{88484788-7E0D-4E93-BFB0-57F2E70E8C9B}">
      <dsp:nvSpPr>
        <dsp:cNvPr id="0" name=""/>
        <dsp:cNvSpPr/>
      </dsp:nvSpPr>
      <dsp:spPr>
        <a:xfrm>
          <a:off x="0" y="3475598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3DBAC-85D7-4B8B-9E3C-1FBA4E3672A3}">
      <dsp:nvSpPr>
        <dsp:cNvPr id="0" name=""/>
        <dsp:cNvSpPr/>
      </dsp:nvSpPr>
      <dsp:spPr>
        <a:xfrm>
          <a:off x="0" y="3475598"/>
          <a:ext cx="7449761" cy="868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 dirty="0"/>
            <a:t>Провели работы по очистке от пыли компьютеров и узлов, в том числе периферийных, системы оповещения и управления эвакуацией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475598"/>
        <a:ext cx="7449761" cy="868565"/>
      </dsp:txXfrm>
    </dsp:sp>
    <dsp:sp modelId="{E35D666E-381B-4AE2-BD82-AC86D6D61B5B}">
      <dsp:nvSpPr>
        <dsp:cNvPr id="0" name=""/>
        <dsp:cNvSpPr/>
      </dsp:nvSpPr>
      <dsp:spPr>
        <a:xfrm>
          <a:off x="0" y="4344164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4344164"/>
          <a:ext cx="7449761" cy="60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 dirty="0"/>
            <a:t>Выполнили ремонт и установку доводчиков на входные двери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344164"/>
        <a:ext cx="7449761" cy="609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6.svg"/><Relationship Id="rId4" Type="http://schemas.openxmlformats.org/officeDocument/2006/relationships/image" Target="../media/image26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Февраль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1736" y="116811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1DA1905-D1BF-4DF4-B62D-83BF97575328}"/>
              </a:ext>
            </a:extLst>
          </p:cNvPr>
          <p:cNvSpPr txBox="1">
            <a:spLocks/>
          </p:cNvSpPr>
          <p:nvPr/>
        </p:nvSpPr>
        <p:spPr>
          <a:xfrm>
            <a:off x="315246" y="1955396"/>
            <a:ext cx="6827676" cy="251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668100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январь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(аварийные заявки отсутствовали)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333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D499783C-F3ED-4306-8BE2-65AF4DF78680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февраль 2021 года выполнили </a:t>
            </a:r>
            <a:r>
              <a:rPr lang="ru-RU" dirty="0">
                <a:solidFill>
                  <a:srgbClr val="FF0000"/>
                </a:solidFill>
              </a:rPr>
              <a:t>136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3700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22605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февраль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2 778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D1ADF-C90C-4060-A61E-D3B378788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0"/>
            <a:ext cx="8127999" cy="3481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859290"/>
              </p:ext>
            </p:extLst>
          </p:nvPr>
        </p:nvGraphicFramePr>
        <p:xfrm>
          <a:off x="3915956" y="1944210"/>
          <a:ext cx="7429706" cy="3997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853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714853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65370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838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Протирка технических дверей в паркинге - 68 шт.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(-1, 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838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Удаление пыли из напольных конвекторов с помощью пылесоса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(лестница, лифтовой холл)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16671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Сухое обметание потолочных светильников и реечного потолка на этажах с помощью ветоши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20334E-FCCA-4543-8ABC-B2AC9E530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717767EA-B382-4D2B-9B5C-90C4C9209EF4}"/>
              </a:ext>
            </a:extLst>
          </p:cNvPr>
          <p:cNvSpPr txBox="1">
            <a:spLocks/>
          </p:cNvSpPr>
          <p:nvPr/>
        </p:nvSpPr>
        <p:spPr>
          <a:xfrm>
            <a:off x="3682838" y="492506"/>
            <a:ext cx="7315200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феврале выполнили следующие работы: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DC0D6C-89B3-46CC-98AA-C8B594A61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D877A29B-1F3D-4242-98FB-3493C526C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793285"/>
              </p:ext>
            </p:extLst>
          </p:nvPr>
        </p:nvGraphicFramePr>
        <p:xfrm>
          <a:off x="3789495" y="753868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36" y="4000684"/>
            <a:ext cx="857250" cy="8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435607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Февраль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12 079 462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693 322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12 772 784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1 420 826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C2BC99-49DC-4D51-9990-CED62E75A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</a:t>
            </a:r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на март </a:t>
            </a:r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768858"/>
              </p:ext>
            </p:extLst>
          </p:nvPr>
        </p:nvGraphicFramePr>
        <p:xfrm>
          <a:off x="3691466" y="1227667"/>
          <a:ext cx="7857067" cy="479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067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</a:tblGrid>
              <a:tr h="3317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6112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Проведем осмотр светильников, устраним видимые неисправности, заменим лампы аварийного освещения подъездов №№ 1, 2 и 3</a:t>
                      </a: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и сухую протирку въездных ворот в 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8548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Выполним осмотр светильников и устранение видимых неисправностей (замена ламп, стартеров и т.д.) наружного освещения</a:t>
                      </a: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сухое обметание потолочных светильников и реечного потолка на этажах с помощью ветоши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848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Осуществим проверку работоспособности клапанов дымоудаления (контакт, расцепляющее устройство), очистка от загрязнений, устранение видимых неисправностей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Протрем светильники и радиаторы на лестницах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9798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Устраним загрязнения щитов, проведем протяжку соединений, очистку от мусора, проверку функционирования электронных и электромагнитных устройств, при необходимости регулировку, чистку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мусорокамер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 высоте выше 2 м.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проливку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трапов с дезинфицирующим средством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7763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Снимем показания приборов учета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624244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C4595-F34C-45A9-BC95-558A7A0C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9FBF98-99F3-4D78-BE87-AA00CA880E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950" y="171886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7E9F8FD3-F790-43A0-9FC0-CE3D7B055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920308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328" y="775104"/>
            <a:ext cx="8078821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забор питьевой воды для исследования её качества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8E22C3-5225-46D0-A80A-E1897A9C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13" y="2574379"/>
            <a:ext cx="2578136" cy="34375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FE71BC-AA2A-49D4-A95E-B93A190F9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5" y="2574379"/>
            <a:ext cx="2578136" cy="3437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8C6426-D33D-43B8-B9F3-B20287560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57" y="2574379"/>
            <a:ext cx="2578136" cy="34375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452250-E035-48A4-82A0-FE507A365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3304F19-3DE7-45CB-A129-83D9E67BDC3F}"/>
              </a:ext>
            </a:extLst>
          </p:cNvPr>
          <p:cNvSpPr>
            <a:spLocks noGrp="1"/>
          </p:cNvSpPr>
          <p:nvPr/>
        </p:nvSpPr>
        <p:spPr>
          <a:xfrm>
            <a:off x="43672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866D0-B027-4D17-9162-71E9BC02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806" y="823040"/>
            <a:ext cx="7315200" cy="120967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Осуществили маркировку мусорных баков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AE3EB-693B-4BF9-B823-7824BD6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1DA2AB-6E47-405D-80F0-C9A631FB3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4" y="2533649"/>
            <a:ext cx="2665275" cy="35536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16BA19-34D0-4547-9E9E-ABAC05D7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62" y="2533649"/>
            <a:ext cx="2625983" cy="3553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EA8405-96D1-4BD3-8B4D-96D3B8A06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74" y="2533648"/>
            <a:ext cx="2625984" cy="35536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633E79-5770-4036-9BF6-E7DC94FD8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659F1B6-FCE8-43A4-977B-0A63EE003DEE}"/>
              </a:ext>
            </a:extLst>
          </p:cNvPr>
          <p:cNvSpPr>
            <a:spLocks noGrp="1"/>
          </p:cNvSpPr>
          <p:nvPr/>
        </p:nvSpPr>
        <p:spPr>
          <a:xfrm>
            <a:off x="43672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853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Установили новые стенды в холле подъездов №№ 1, 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 descr="Изображение выглядит как пол, здание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952E939-29EB-4AEE-872D-EB365EB86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02" y="1779673"/>
            <a:ext cx="3248773" cy="4331697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пол, стен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7852DAB-96A8-4B8F-AAFF-8A1C11C01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50" y="1779674"/>
            <a:ext cx="3248773" cy="4331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2C3AF-2BD4-4D9A-8F3F-C060CE129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D8B7961-6B53-4228-9DB9-785FF55566DF}"/>
              </a:ext>
            </a:extLst>
          </p:cNvPr>
          <p:cNvSpPr>
            <a:spLocks noGrp="1"/>
          </p:cNvSpPr>
          <p:nvPr/>
        </p:nvSpPr>
        <p:spPr>
          <a:xfrm>
            <a:off x="43672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4143041" cy="293419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Проводим ежедневную уборку холлов и коридоров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6" name="Рисунок 5" descr="Изображение выглядит как пол, внутренний, здание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4926EA97-78B6-4392-91C1-23B7F622C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1" y="2834500"/>
            <a:ext cx="1869200" cy="2492267"/>
          </a:xfrm>
          <a:prstGeom prst="rect">
            <a:avLst/>
          </a:prstGeom>
        </p:spPr>
      </p:pic>
      <p:pic>
        <p:nvPicPr>
          <p:cNvPr id="8" name="Рисунок 7" descr="Изображение выглядит как пол, внутренний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EFC44AE-927B-404C-A6EF-5407DC4A2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38" y="2834500"/>
            <a:ext cx="1869200" cy="249226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67C947D9-37D7-4B99-A3C1-187466D9762F}"/>
              </a:ext>
            </a:extLst>
          </p:cNvPr>
          <p:cNvSpPr txBox="1">
            <a:spLocks/>
          </p:cNvSpPr>
          <p:nvPr/>
        </p:nvSpPr>
        <p:spPr>
          <a:xfrm>
            <a:off x="7826102" y="192738"/>
            <a:ext cx="4060064" cy="293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Проводим ежедневную уборку паркинга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6" name="Рисунок 15" descr="Изображение выглядит как пол&#10;&#10;Автоматически созданное описание">
            <a:extLst>
              <a:ext uri="{FF2B5EF4-FFF2-40B4-BE49-F238E27FC236}">
                <a16:creationId xmlns:a16="http://schemas.microsoft.com/office/drawing/2014/main" id="{2F4DD117-EB59-4ADC-B0E3-4568768CF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6934" y="2843807"/>
            <a:ext cx="1869200" cy="249226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л,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3DFA026-EAE3-4206-B95E-545A451A8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01" y="2834500"/>
            <a:ext cx="1758851" cy="24922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A3A1D9-5A5F-4F9F-A528-4AB4469BAC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80E303F-48F2-4835-9C8E-E01F0F92E6A6}"/>
              </a:ext>
            </a:extLst>
          </p:cNvPr>
          <p:cNvSpPr>
            <a:spLocks noGrp="1"/>
          </p:cNvSpPr>
          <p:nvPr/>
        </p:nvSpPr>
        <p:spPr>
          <a:xfrm>
            <a:off x="43672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BD464B-71EE-407C-B784-0EFF4935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5FF3DD3-CF85-4FFF-A6DB-7B6478CB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50" y="766649"/>
            <a:ext cx="8126952" cy="71437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Осуществляем ежедневную уборку снега с прилегающей территории</a:t>
            </a:r>
          </a:p>
        </p:txBody>
      </p:sp>
      <p:pic>
        <p:nvPicPr>
          <p:cNvPr id="9" name="Рисунок 8" descr="Изображение выглядит как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2AE46D4-4680-4CF8-AB3F-4A88AD744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994517"/>
            <a:ext cx="2180630" cy="387667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емля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7F69F50F-7D9F-41E8-974E-EAA97337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879" y="2047873"/>
            <a:ext cx="2180630" cy="387667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дорога, сцен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D6D5AA2A-C03E-4F40-9A2C-32301512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64" y="2047872"/>
            <a:ext cx="2180631" cy="38766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AD2625-737A-4451-9F70-C1F9FDC0A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7D2A9DD-BD23-4EB6-9444-D90EB545FF62}"/>
              </a:ext>
            </a:extLst>
          </p:cNvPr>
          <p:cNvSpPr>
            <a:spLocks noGrp="1"/>
          </p:cNvSpPr>
          <p:nvPr/>
        </p:nvSpPr>
        <p:spPr>
          <a:xfrm>
            <a:off x="43672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05727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904871"/>
              </p:ext>
            </p:extLst>
          </p:nvPr>
        </p:nvGraphicFramePr>
        <p:xfrm>
          <a:off x="3576713" y="3376368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февраль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120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/>
                        <a:t>       в </a:t>
                      </a:r>
                      <a:r>
                        <a:rPr lang="ru-RU" i="1" dirty="0"/>
                        <a:t>т.ч. ТБО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128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248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/>
                        <a:t>120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273C4B-CA49-4911-887A-1F6A5A9F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B03260E8-F274-492E-B146-471452F5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713" y="1331722"/>
            <a:ext cx="8018387" cy="1260284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214124"/>
              </p:ext>
            </p:extLst>
          </p:nvPr>
        </p:nvGraphicFramePr>
        <p:xfrm>
          <a:off x="3949837" y="1059500"/>
          <a:ext cx="7449761" cy="49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1A291-B2BD-40AC-9B88-DF51385F0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92738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298</TotalTime>
  <Words>710</Words>
  <Application>Microsoft Office PowerPoint</Application>
  <PresentationFormat>Широкоэкранный</PresentationFormat>
  <Paragraphs>141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Corbel</vt:lpstr>
      <vt:lpstr>Wingdings</vt:lpstr>
      <vt:lpstr>Wingdings 2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март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2021-10-12T07:05:09Z</dcterms:modified>
</cp:coreProperties>
</file>