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59" r:id="rId7"/>
    <p:sldId id="269" r:id="rId8"/>
    <p:sldId id="270" r:id="rId9"/>
    <p:sldId id="275" r:id="rId10"/>
    <p:sldId id="274" r:id="rId11"/>
    <p:sldId id="266" r:id="rId12"/>
    <p:sldId id="268" r:id="rId13"/>
    <p:sldId id="265" r:id="rId14"/>
    <p:sldId id="26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47394-6B1F-4622-B83A-5322808E1694}" v="120" dt="2021-09-07T12:05:18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10-12T07:06:35.444" v="2040" actId="20577"/>
      <pc:docMkLst>
        <pc:docMk/>
      </pc:docMkLst>
      <pc:sldChg chg="addSp delSp modSp mod">
        <pc:chgData name="Александра  Шишкова" userId="eef2855d-6d2a-495a-868b-d7a8ff178bc4" providerId="ADAL" clId="{9A047394-6B1F-4622-B83A-5322808E1694}" dt="2021-09-02T07:02:26.629" v="1287" actId="478"/>
        <pc:sldMkLst>
          <pc:docMk/>
          <pc:sldMk cId="223608102" sldId="256"/>
        </pc:sldMkLst>
        <pc:spChg chg="del mod">
          <ac:chgData name="Александра  Шишкова" userId="eef2855d-6d2a-495a-868b-d7a8ff178bc4" providerId="ADAL" clId="{9A047394-6B1F-4622-B83A-5322808E1694}" dt="2021-09-02T07:02:14.462" v="1285" actId="478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  <pc:spChg chg="add del mod">
          <ac:chgData name="Александра  Шишкова" userId="eef2855d-6d2a-495a-868b-d7a8ff178bc4" providerId="ADAL" clId="{9A047394-6B1F-4622-B83A-5322808E1694}" dt="2021-09-02T07:02:26.629" v="1287" actId="478"/>
          <ac:spMkLst>
            <pc:docMk/>
            <pc:sldMk cId="223608102" sldId="256"/>
            <ac:spMk id="5" creationId="{A02FFAC1-2458-426E-93B6-1E52B8AB039F}"/>
          </ac:spMkLst>
        </pc:spChg>
        <pc:spChg chg="add mod">
          <ac:chgData name="Александра  Шишкова" userId="eef2855d-6d2a-495a-868b-d7a8ff178bc4" providerId="ADAL" clId="{9A047394-6B1F-4622-B83A-5322808E1694}" dt="2021-09-02T07:02:15.670" v="1286"/>
          <ac:spMkLst>
            <pc:docMk/>
            <pc:sldMk cId="223608102" sldId="256"/>
            <ac:spMk id="11" creationId="{71D6569B-783F-48BE-988C-39178ADFFCB5}"/>
          </ac:spMkLst>
        </pc:spChg>
        <pc:picChg chg="add mod">
          <ac:chgData name="Александра  Шишкова" userId="eef2855d-6d2a-495a-868b-d7a8ff178bc4" providerId="ADAL" clId="{9A047394-6B1F-4622-B83A-5322808E1694}" dt="2021-07-22T10:18:04.108" v="1208" actId="1076"/>
          <ac:picMkLst>
            <pc:docMk/>
            <pc:sldMk cId="223608102" sldId="256"/>
            <ac:picMk id="9" creationId="{7AF61F08-F51A-4464-8BD3-5CCEB05653AE}"/>
          </ac:picMkLst>
        </pc:picChg>
        <pc:picChg chg="del">
          <ac:chgData name="Александра  Шишкова" userId="eef2855d-6d2a-495a-868b-d7a8ff178bc4" providerId="ADAL" clId="{9A047394-6B1F-4622-B83A-5322808E1694}" dt="2021-07-22T10:17:20.392" v="1192" actId="478"/>
          <ac:picMkLst>
            <pc:docMk/>
            <pc:sldMk cId="223608102" sldId="256"/>
            <ac:picMk id="10" creationId="{90A0D9CF-AD7B-429E-83D3-0CD0E4250E20}"/>
          </ac:picMkLst>
        </pc:picChg>
        <pc:picChg chg="mod">
          <ac:chgData name="Александра  Шишкова" userId="eef2855d-6d2a-495a-868b-d7a8ff178bc4" providerId="ADAL" clId="{9A047394-6B1F-4622-B83A-5322808E1694}" dt="2021-07-22T10:18:14.330" v="1210" actId="14100"/>
          <ac:picMkLst>
            <pc:docMk/>
            <pc:sldMk cId="223608102" sldId="256"/>
            <ac:picMk id="14" creationId="{22C47F48-87C1-4244-AA0C-AC663E6ED6B1}"/>
          </ac:picMkLst>
        </pc:pic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9-02T07:05:22.165" v="1295" actId="20577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add mod">
          <ac:chgData name="Александра  Шишкова" userId="eef2855d-6d2a-495a-868b-d7a8ff178bc4" providerId="ADAL" clId="{9A047394-6B1F-4622-B83A-5322808E1694}" dt="2021-09-02T07:05:22.165" v="1295" actId="20577"/>
          <ac:graphicFrameMkLst>
            <pc:docMk/>
            <pc:sldMk cId="612221995" sldId="257"/>
            <ac:graphicFrameMk id="6" creationId="{45930432-E9C3-48B9-B22E-51CC56C8E9CD}"/>
          </ac:graphicFrameMkLst>
        </pc:graphicFrameChg>
        <pc:graphicFrameChg chg="del mod ord modGraphic">
          <ac:chgData name="Александра  Шишкова" userId="eef2855d-6d2a-495a-868b-d7a8ff178bc4" providerId="ADAL" clId="{9A047394-6B1F-4622-B83A-5322808E1694}" dt="2021-09-02T07:05:16.366" v="1288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24.131" v="1193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22.178" v="1212" actId="1076"/>
          <ac:picMkLst>
            <pc:docMk/>
            <pc:sldMk cId="612221995" sldId="257"/>
            <ac:picMk id="7" creationId="{7AF61F08-F51A-4464-8BD3-5CCEB05653AE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9-07T11:39:14.038" v="1924" actId="1076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9A047394-6B1F-4622-B83A-5322808E1694}" dt="2021-09-07T11:39:04.641" v="1921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9A047394-6B1F-4622-B83A-5322808E1694}" dt="2021-09-02T13:08:53.704" v="1393" actId="20577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spChg chg="add del mod">
          <ac:chgData name="Александра  Шишкова" userId="eef2855d-6d2a-495a-868b-d7a8ff178bc4" providerId="ADAL" clId="{9A047394-6B1F-4622-B83A-5322808E1694}" dt="2021-09-07T11:39:06.278" v="1922" actId="478"/>
          <ac:spMkLst>
            <pc:docMk/>
            <pc:sldMk cId="3191643358" sldId="258"/>
            <ac:spMk id="7" creationId="{817F5B6B-1073-413A-AB0B-7DA19937D345}"/>
          </ac:spMkLst>
        </pc:spChg>
        <pc:spChg chg="add mod">
          <ac:chgData name="Александра  Шишкова" userId="eef2855d-6d2a-495a-868b-d7a8ff178bc4" providerId="ADAL" clId="{9A047394-6B1F-4622-B83A-5322808E1694}" dt="2021-09-07T11:39:14.038" v="1924" actId="1076"/>
          <ac:spMkLst>
            <pc:docMk/>
            <pc:sldMk cId="3191643358" sldId="258"/>
            <ac:spMk id="11" creationId="{DE31449C-004A-43D3-B6B4-28628C4694F2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25.701" v="1194" actId="478"/>
          <ac:picMkLst>
            <pc:docMk/>
            <pc:sldMk cId="3191643358" sldId="258"/>
            <ac:picMk id="9" creationId="{7372E7AA-2117-438E-BC95-B844D183B168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24.714" v="1213"/>
          <ac:picMkLst>
            <pc:docMk/>
            <pc:sldMk cId="3191643358" sldId="258"/>
            <ac:picMk id="10" creationId="{7DF622BC-47A7-46A9-AAC0-0CB1DF08BBA1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9-07T11:42:39.387" v="1939" actId="1076"/>
        <pc:sldMkLst>
          <pc:docMk/>
          <pc:sldMk cId="4163915433" sldId="259"/>
        </pc:sldMkLst>
        <pc:spChg chg="del mod">
          <ac:chgData name="Александра  Шишкова" userId="eef2855d-6d2a-495a-868b-d7a8ff178bc4" providerId="ADAL" clId="{9A047394-6B1F-4622-B83A-5322808E1694}" dt="2021-09-07T11:41:52.189" v="1933" actId="478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9-07T08:42:20.996" v="1844" actId="20577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 mod">
          <ac:chgData name="Александра  Шишкова" userId="eef2855d-6d2a-495a-868b-d7a8ff178bc4" providerId="ADAL" clId="{9A047394-6B1F-4622-B83A-5322808E1694}" dt="2021-09-07T11:41:55.287" v="1934" actId="478"/>
          <ac:spMkLst>
            <pc:docMk/>
            <pc:sldMk cId="4163915433" sldId="259"/>
            <ac:spMk id="8" creationId="{867D8984-7619-418B-8834-0E8D119639B0}"/>
          </ac:spMkLst>
        </pc:spChg>
        <pc:spChg chg="add del mod">
          <ac:chgData name="Александра  Шишкова" userId="eef2855d-6d2a-495a-868b-d7a8ff178bc4" providerId="ADAL" clId="{9A047394-6B1F-4622-B83A-5322808E1694}" dt="2021-09-07T11:42:39.387" v="1939" actId="1076"/>
          <ac:spMkLst>
            <pc:docMk/>
            <pc:sldMk cId="4163915433" sldId="259"/>
            <ac:spMk id="11" creationId="{DE31449C-004A-43D3-B6B4-28628C4694F2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9-02T13:20:56.201" v="1500" actId="14100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32.703" v="1216"/>
          <ac:picMkLst>
            <pc:docMk/>
            <pc:sldMk cId="4163915433" sldId="259"/>
            <ac:picMk id="9" creationId="{CBE27128-D7DF-4DC5-9F9C-AFC6F013A6FC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32.353" v="1197" actId="478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9-02T13:21:54.668" v="1527" actId="14100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9-07T11:39:25.254" v="1928" actId="1076"/>
        <pc:sldMkLst>
          <pc:docMk/>
          <pc:sldMk cId="2853911720" sldId="260"/>
        </pc:sldMkLst>
        <pc:spChg chg="del mod">
          <ac:chgData name="Александра  Шишкова" userId="eef2855d-6d2a-495a-868b-d7a8ff178bc4" providerId="ADAL" clId="{9A047394-6B1F-4622-B83A-5322808E1694}" dt="2021-09-07T11:39:18.282" v="1925" actId="478"/>
          <ac:spMkLst>
            <pc:docMk/>
            <pc:sldMk cId="2853911720" sldId="260"/>
            <ac:spMk id="2" creationId="{DF45005D-7A61-4941-B3C1-7289EA66D7A7}"/>
          </ac:spMkLst>
        </pc:spChg>
        <pc:spChg chg="add del mod">
          <ac:chgData name="Александра  Шишкова" userId="eef2855d-6d2a-495a-868b-d7a8ff178bc4" providerId="ADAL" clId="{9A047394-6B1F-4622-B83A-5322808E1694}" dt="2021-09-02T13:12:09.205" v="1466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spChg chg="add del mod">
          <ac:chgData name="Александра  Шишкова" userId="eef2855d-6d2a-495a-868b-d7a8ff178bc4" providerId="ADAL" clId="{9A047394-6B1F-4622-B83A-5322808E1694}" dt="2021-09-02T13:10:50.423" v="1426" actId="478"/>
          <ac:spMkLst>
            <pc:docMk/>
            <pc:sldMk cId="2853911720" sldId="260"/>
            <ac:spMk id="8" creationId="{651A813C-CCB8-439B-A9AD-8F894E14853D}"/>
          </ac:spMkLst>
        </pc:spChg>
        <pc:spChg chg="add del mod">
          <ac:chgData name="Александра  Шишкова" userId="eef2855d-6d2a-495a-868b-d7a8ff178bc4" providerId="ADAL" clId="{9A047394-6B1F-4622-B83A-5322808E1694}" dt="2021-09-07T11:39:20.455" v="1926" actId="478"/>
          <ac:spMkLst>
            <pc:docMk/>
            <pc:sldMk cId="2853911720" sldId="260"/>
            <ac:spMk id="8" creationId="{C5F38BC2-32E1-4402-BBCA-40D2FE68770D}"/>
          </ac:spMkLst>
        </pc:spChg>
        <pc:spChg chg="add mod">
          <ac:chgData name="Александра  Шишкова" userId="eef2855d-6d2a-495a-868b-d7a8ff178bc4" providerId="ADAL" clId="{9A047394-6B1F-4622-B83A-5322808E1694}" dt="2021-09-07T11:39:25.254" v="1928" actId="1076"/>
          <ac:spMkLst>
            <pc:docMk/>
            <pc:sldMk cId="2853911720" sldId="260"/>
            <ac:spMk id="15" creationId="{DE31449C-004A-43D3-B6B4-28628C4694F2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26.255" v="1214"/>
          <ac:picMkLst>
            <pc:docMk/>
            <pc:sldMk cId="2853911720" sldId="260"/>
            <ac:picMk id="12" creationId="{1C133E86-6C04-4F32-8CA8-36C9B9B45672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27.841" v="1195" actId="478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9-07T11:39:55.942" v="1932" actId="1076"/>
        <pc:sldMkLst>
          <pc:docMk/>
          <pc:sldMk cId="3237151389" sldId="261"/>
        </pc:sldMkLst>
        <pc:spChg chg="del mod">
          <ac:chgData name="Александра  Шишкова" userId="eef2855d-6d2a-495a-868b-d7a8ff178bc4" providerId="ADAL" clId="{9A047394-6B1F-4622-B83A-5322808E1694}" dt="2021-09-07T11:39:28.415" v="1929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9-07T08:42:13.718" v="1835" actId="20577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spChg chg="add del mod">
          <ac:chgData name="Александра  Шишкова" userId="eef2855d-6d2a-495a-868b-d7a8ff178bc4" providerId="ADAL" clId="{9A047394-6B1F-4622-B83A-5322808E1694}" dt="2021-09-07T11:39:41.958" v="1930" actId="478"/>
          <ac:spMkLst>
            <pc:docMk/>
            <pc:sldMk cId="3237151389" sldId="261"/>
            <ac:spMk id="8" creationId="{D2E6BFBE-252C-459E-B6C8-E3695F95B35E}"/>
          </ac:spMkLst>
        </pc:spChg>
        <pc:spChg chg="add mod">
          <ac:chgData name="Александра  Шишкова" userId="eef2855d-6d2a-495a-868b-d7a8ff178bc4" providerId="ADAL" clId="{9A047394-6B1F-4622-B83A-5322808E1694}" dt="2021-09-07T11:39:55.942" v="1932" actId="1076"/>
          <ac:spMkLst>
            <pc:docMk/>
            <pc:sldMk cId="3237151389" sldId="261"/>
            <ac:spMk id="10" creationId="{DE31449C-004A-43D3-B6B4-28628C4694F2}"/>
          </ac:spMkLst>
        </pc:spChg>
        <pc:picChg chg="add del mod">
          <ac:chgData name="Александра  Шишкова" userId="eef2855d-6d2a-495a-868b-d7a8ff178bc4" providerId="ADAL" clId="{9A047394-6B1F-4622-B83A-5322808E1694}" dt="2021-07-22T10:17:30.250" v="1196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28.210" v="1215"/>
          <ac:picMkLst>
            <pc:docMk/>
            <pc:sldMk cId="3237151389" sldId="261"/>
            <ac:picMk id="9" creationId="{F4F7F313-7082-4C68-AB91-7A53AE7C92C8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9-07T08:45:13.256" v="1920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9-07T08:45:13.256" v="1920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54.788" v="1224"/>
          <ac:picMkLst>
            <pc:docMk/>
            <pc:sldMk cId="3984159688" sldId="263"/>
            <ac:picMk id="7" creationId="{B890B415-24A5-4AC1-954C-4796B640DDB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50.047" v="1205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addSp delSp modSp add mod">
        <pc:chgData name="Александра  Шишкова" userId="eef2855d-6d2a-495a-868b-d7a8ff178bc4" providerId="ADAL" clId="{9A047394-6B1F-4622-B83A-5322808E1694}" dt="2021-08-16T09:28:37.700" v="1284" actId="20577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  <pc:graphicFrameChg chg="modGraphic">
          <ac:chgData name="Александра  Шишкова" userId="eef2855d-6d2a-495a-868b-d7a8ff178bc4" providerId="ADAL" clId="{9A047394-6B1F-4622-B83A-5322808E1694}" dt="2021-08-16T09:28:37.700" v="1284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22T10:17:47.937" v="1204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53.269" v="1223"/>
          <ac:picMkLst>
            <pc:docMk/>
            <pc:sldMk cId="2513533746" sldId="265"/>
            <ac:picMk id="9" creationId="{954508F7-0C6A-4AEA-B285-3074FEC84C8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9-07T12:05:27.980" v="2037" actId="20577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add mod">
          <ac:chgData name="Александра  Шишкова" userId="eef2855d-6d2a-495a-868b-d7a8ff178bc4" providerId="ADAL" clId="{9A047394-6B1F-4622-B83A-5322808E1694}" dt="2021-09-07T12:05:27.980" v="2037" actId="20577"/>
          <ac:spMkLst>
            <pc:docMk/>
            <pc:sldMk cId="557618655" sldId="266"/>
            <ac:spMk id="7" creationId="{B5ED13A7-1A96-46C6-9CDE-25526E3BE777}"/>
          </ac:spMkLst>
        </pc:spChg>
        <pc:spChg chg="add del mod">
          <ac:chgData name="Александра  Шишкова" userId="eef2855d-6d2a-495a-868b-d7a8ff178bc4" providerId="ADAL" clId="{9A047394-6B1F-4622-B83A-5322808E1694}" dt="2021-09-02T11:41:13.089" v="1375" actId="478"/>
          <ac:spMkLst>
            <pc:docMk/>
            <pc:sldMk cId="557618655" sldId="266"/>
            <ac:spMk id="7" creationId="{F60A7043-CA0E-4A8B-AC27-6106850D632E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spChg chg="add del mod">
          <ac:chgData name="Александра  Шишкова" userId="eef2855d-6d2a-495a-868b-d7a8ff178bc4" providerId="ADAL" clId="{9A047394-6B1F-4622-B83A-5322808E1694}" dt="2021-09-07T12:05:18.221" v="2031" actId="478"/>
          <ac:spMkLst>
            <pc:docMk/>
            <pc:sldMk cId="557618655" sldId="266"/>
            <ac:spMk id="9" creationId="{0DB501DD-3639-4014-8A69-AA637F98928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9-07T11:48:52.862" v="2030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44.673" v="1219"/>
          <ac:picMkLst>
            <pc:docMk/>
            <pc:sldMk cId="557618655" sldId="266"/>
            <ac:picMk id="6" creationId="{16EB59C4-8C6B-489A-B840-23D0E563897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40.413" v="1200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9-02T11:46:50.878" v="1383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9-02T11:46:50.878" v="1383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46.101" v="1220"/>
          <ac:picMkLst>
            <pc:docMk/>
            <pc:sldMk cId="2089424929" sldId="268"/>
            <ac:picMk id="7" creationId="{A5774418-E589-4C42-AA26-A09EF4F7D833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42.139" v="1201" actId="478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9-02T07:19:37.563" v="1299" actId="1076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del mod">
          <ac:chgData name="Александра  Шишкова" userId="eef2855d-6d2a-495a-868b-d7a8ff178bc4" providerId="ADAL" clId="{9A047394-6B1F-4622-B83A-5322808E1694}" dt="2021-09-02T07:19:28.569" v="1296" actId="478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spChg chg="add del mod">
          <ac:chgData name="Александра  Шишкова" userId="eef2855d-6d2a-495a-868b-d7a8ff178bc4" providerId="ADAL" clId="{9A047394-6B1F-4622-B83A-5322808E1694}" dt="2021-09-02T07:19:33.142" v="1298" actId="478"/>
          <ac:spMkLst>
            <pc:docMk/>
            <pc:sldMk cId="4125647836" sldId="269"/>
            <ac:spMk id="7" creationId="{D49F2C87-29A5-4030-A43B-D90BEF7AFFB4}"/>
          </ac:spMkLst>
        </pc:spChg>
        <pc:spChg chg="add mod">
          <ac:chgData name="Александра  Шишкова" userId="eef2855d-6d2a-495a-868b-d7a8ff178bc4" providerId="ADAL" clId="{9A047394-6B1F-4622-B83A-5322808E1694}" dt="2021-09-02T07:19:37.563" v="1299" actId="1076"/>
          <ac:spMkLst>
            <pc:docMk/>
            <pc:sldMk cId="4125647836" sldId="269"/>
            <ac:spMk id="12" creationId="{80ADCEA4-6080-4AA6-9C74-7F8FCE3F255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8-16T07:55:07.994" v="1264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36.025" v="1198" actId="478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37.884" v="1217"/>
          <ac:picMkLst>
            <pc:docMk/>
            <pc:sldMk cId="4125647836" sldId="269"/>
            <ac:picMk id="11" creationId="{B71B7605-DAD1-4DD4-B43B-FA894C03E929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9-07T11:43:28.746" v="1961" actId="20577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9-07T11:43:28.746" v="1961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40.019" v="1218"/>
          <ac:picMkLst>
            <pc:docMk/>
            <pc:sldMk cId="627837403" sldId="270"/>
            <ac:picMk id="6" creationId="{4E5C6599-0845-446F-B632-4D7579487BA6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37.774" v="1199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22T10:19:05.689" v="1226" actId="1076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9:05.689" v="1226" actId="1076"/>
          <ac:picMkLst>
            <pc:docMk/>
            <pc:sldMk cId="2075085503" sldId="272"/>
            <ac:picMk id="13" creationId="{0A2BA9D4-C2EF-4BF3-80E9-56476A345D1E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52.564" v="1206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22T10:18:48.259" v="1221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del mod">
          <ac:chgData name="Александра  Шишкова" userId="eef2855d-6d2a-495a-868b-d7a8ff178bc4" providerId="ADAL" clId="{9A047394-6B1F-4622-B83A-5322808E1694}" dt="2021-07-22T10:17:44.357" v="1202" actId="478"/>
          <ac:picMkLst>
            <pc:docMk/>
            <pc:sldMk cId="1148897262" sldId="273"/>
            <ac:picMk id="7" creationId="{1335DD18-42BD-4C66-B6C4-D51E46E6EA83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48.259" v="1221"/>
          <ac:picMkLst>
            <pc:docMk/>
            <pc:sldMk cId="1148897262" sldId="273"/>
            <ac:picMk id="8" creationId="{03828613-026E-4210-A030-F9D56D3910A8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10-12T07:06:35.444" v="2040" actId="2057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del mod">
          <ac:chgData name="Александра  Шишкова" userId="eef2855d-6d2a-495a-868b-d7a8ff178bc4" providerId="ADAL" clId="{9A047394-6B1F-4622-B83A-5322808E1694}" dt="2021-09-02T11:37:42.092" v="1371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9A047394-6B1F-4622-B83A-5322808E1694}" dt="2021-09-02T12:28:22.635" v="1387" actId="478"/>
          <ac:spMkLst>
            <pc:docMk/>
            <pc:sldMk cId="998784282" sldId="274"/>
            <ac:spMk id="6" creationId="{9B747774-4B73-4A71-B88C-30D5087FDF3E}"/>
          </ac:spMkLst>
        </pc:spChg>
        <pc:spChg chg="add del mod">
          <ac:chgData name="Александра  Шишкова" userId="eef2855d-6d2a-495a-868b-d7a8ff178bc4" providerId="ADAL" clId="{9A047394-6B1F-4622-B83A-5322808E1694}" dt="2021-09-02T11:37:45.999" v="1372" actId="478"/>
          <ac:spMkLst>
            <pc:docMk/>
            <pc:sldMk cId="998784282" sldId="274"/>
            <ac:spMk id="8" creationId="{39A4E120-ABB5-4BA6-A03B-E480A0DC7892}"/>
          </ac:spMkLst>
        </pc:spChg>
        <pc:spChg chg="add del mod">
          <ac:chgData name="Александра  Шишкова" userId="eef2855d-6d2a-495a-868b-d7a8ff178bc4" providerId="ADAL" clId="{9A047394-6B1F-4622-B83A-5322808E1694}" dt="2021-09-02T12:28:16.658" v="1384" actId="478"/>
          <ac:spMkLst>
            <pc:docMk/>
            <pc:sldMk cId="998784282" sldId="274"/>
            <ac:spMk id="9" creationId="{C9FBF22F-B3DE-4DFE-83A3-B33DAC6747D2}"/>
          </ac:spMkLst>
        </pc:spChg>
        <pc:spChg chg="add mod">
          <ac:chgData name="Александра  Шишкова" userId="eef2855d-6d2a-495a-868b-d7a8ff178bc4" providerId="ADAL" clId="{9A047394-6B1F-4622-B83A-5322808E1694}" dt="2021-09-02T12:28:33.794" v="1389" actId="1076"/>
          <ac:spMkLst>
            <pc:docMk/>
            <pc:sldMk cId="998784282" sldId="274"/>
            <ac:spMk id="10" creationId="{256DDFBF-5187-4E62-8494-A278AED5A60C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10-12T07:06:35.444" v="2040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del mod">
          <ac:chgData name="Александра  Шишкова" userId="eef2855d-6d2a-495a-868b-d7a8ff178bc4" providerId="ADAL" clId="{9A047394-6B1F-4622-B83A-5322808E1694}" dt="2021-07-22T10:17:46.231" v="1203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9A047394-6B1F-4622-B83A-5322808E1694}" dt="2021-07-22T10:18:51.817" v="1222"/>
          <ac:picMkLst>
            <pc:docMk/>
            <pc:sldMk cId="998784282" sldId="274"/>
            <ac:picMk id="7" creationId="{E05A4BA7-53FE-4600-A21D-6154FD8B333E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10-12T07:06:30.314" v="2038" actId="20577"/>
        <pc:sldMkLst>
          <pc:docMk/>
          <pc:sldMk cId="1137001897" sldId="275"/>
        </pc:sldMkLst>
        <pc:spChg chg="del">
          <ac:chgData name="Александра  Шишкова" userId="eef2855d-6d2a-495a-868b-d7a8ff178bc4" providerId="ADAL" clId="{9A047394-6B1F-4622-B83A-5322808E1694}" dt="2021-09-02T11:27:47.189" v="1359" actId="478"/>
          <ac:spMkLst>
            <pc:docMk/>
            <pc:sldMk cId="1137001897" sldId="275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9A047394-6B1F-4622-B83A-5322808E1694}" dt="2021-09-02T11:28:10.636" v="1370" actId="20577"/>
          <ac:spMkLst>
            <pc:docMk/>
            <pc:sldMk cId="1137001897" sldId="275"/>
            <ac:spMk id="7" creationId="{23BB1FAE-8D79-42F5-A550-DFBA04E78089}"/>
          </ac:spMkLst>
        </pc:spChg>
        <pc:graphicFrameChg chg="modGraphic">
          <ac:chgData name="Александра  Шишкова" userId="eef2855d-6d2a-495a-868b-d7a8ff178bc4" providerId="ADAL" clId="{9A047394-6B1F-4622-B83A-5322808E1694}" dt="2021-10-12T07:06:30.314" v="2038" actId="20577"/>
          <ac:graphicFrameMkLst>
            <pc:docMk/>
            <pc:sldMk cId="1137001897" sldId="275"/>
            <ac:graphicFrameMk id="12" creationId="{92710D2C-200F-4B29-B3E5-55A1E92E5D6B}"/>
          </ac:graphicFrameMkLst>
        </pc:graphicFrame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Александра  Шишкова" userId="eef2855d-6d2a-495a-868b-d7a8ff178bc4" providerId="ADAL" clId="{05B6AA2D-7D26-4F99-8D2F-3D1483315713}"/>
    <pc:docChg chg="undo custSel addSld delSld modSld sldOrd">
      <pc:chgData name="Александра  Шишкова" userId="eef2855d-6d2a-495a-868b-d7a8ff178bc4" providerId="ADAL" clId="{05B6AA2D-7D26-4F99-8D2F-3D1483315713}" dt="2021-09-03T09:20:16.146" v="163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8-13T14:04:42.731" v="73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05B6AA2D-7D26-4F99-8D2F-3D1483315713}" dt="2021-08-13T14:04:42.731" v="73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Александра  Шишкова" userId="eef2855d-6d2a-495a-868b-d7a8ff178bc4" providerId="ADAL" clId="{05B6AA2D-7D26-4F99-8D2F-3D1483315713}" dt="2021-07-21T11:48:45.967" v="27" actId="2062"/>
        <pc:sldMkLst>
          <pc:docMk/>
          <pc:sldMk cId="3984159688" sldId="263"/>
        </pc:sldMkLst>
        <pc:graphicFrameChg chg="modGraphic">
          <ac:chgData name="Александра  Шишкова" userId="eef2855d-6d2a-495a-868b-d7a8ff178bc4" providerId="ADAL" clId="{05B6AA2D-7D26-4F99-8D2F-3D1483315713}" dt="2021-07-21T11:48:45.967" v="27" actId="2062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05B6AA2D-7D26-4F99-8D2F-3D1483315713}" dt="2021-08-13T14:07:02.969" v="74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05B6AA2D-7D26-4F99-8D2F-3D1483315713}" dt="2021-08-13T14:07:02.969" v="74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modSp">
        <pc:chgData name="Александра  Шишкова" userId="eef2855d-6d2a-495a-868b-d7a8ff178bc4" providerId="ADAL" clId="{05B6AA2D-7D26-4F99-8D2F-3D1483315713}" dt="2021-09-03T09:20:16.146" v="163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05B6AA2D-7D26-4F99-8D2F-3D1483315713}" dt="2021-09-03T09:20:16.146" v="163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 del">
        <pc:chgData name="Александра  Шишкова" userId="eef2855d-6d2a-495a-868b-d7a8ff178bc4" providerId="ADAL" clId="{05B6AA2D-7D26-4F99-8D2F-3D1483315713}" dt="2021-08-13T12:37:26.551" v="36" actId="47"/>
        <pc:sldMkLst>
          <pc:docMk/>
          <pc:sldMk cId="1148897262" sldId="273"/>
        </pc:sldMkLst>
      </pc:sldChg>
      <pc:sldChg chg="modSp mod ord">
        <pc:chgData name="Александра  Шишкова" userId="eef2855d-6d2a-495a-868b-d7a8ff178bc4" providerId="ADAL" clId="{05B6AA2D-7D26-4F99-8D2F-3D1483315713}" dt="2021-08-13T12:39:35.193" v="63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modSp add mod">
        <pc:chgData name="Александра  Шишкова" userId="eef2855d-6d2a-495a-868b-d7a8ff178bc4" providerId="ADAL" clId="{05B6AA2D-7D26-4F99-8D2F-3D1483315713}" dt="2021-08-13T12:49:49.537" v="71" actId="20577"/>
        <pc:sldMkLst>
          <pc:docMk/>
          <pc:sldMk cId="1137001897" sldId="275"/>
        </pc:sldMkLst>
        <pc:spChg chg="mod">
          <ac:chgData name="Александра  Шишкова" userId="eef2855d-6d2a-495a-868b-d7a8ff178bc4" providerId="ADAL" clId="{05B6AA2D-7D26-4F99-8D2F-3D1483315713}" dt="2021-08-13T12:41:48.923" v="67" actId="20577"/>
          <ac:spMkLst>
            <pc:docMk/>
            <pc:sldMk cId="1137001897" sldId="275"/>
            <ac:spMk id="5" creationId="{62127CDC-30DC-46DE-8A8C-9B80C9B45629}"/>
          </ac:spMkLst>
        </pc:spChg>
        <pc:graphicFrameChg chg="modGraphic">
          <ac:chgData name="Александра  Шишкова" userId="eef2855d-6d2a-495a-868b-d7a8ff178bc4" providerId="ADAL" clId="{05B6AA2D-7D26-4F99-8D2F-3D1483315713}" dt="2021-08-13T12:49:49.537" v="71" actId="20577"/>
          <ac:graphicFrameMkLst>
            <pc:docMk/>
            <pc:sldMk cId="1137001897" sldId="275"/>
            <ac:graphicFrameMk id="12" creationId="{92710D2C-200F-4B29-B3E5-55A1E92E5D6B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2700" b="0" dirty="0"/>
        </a:p>
        <a:p>
          <a:r>
            <a:rPr lang="ru-RU" sz="2000" b="0" dirty="0"/>
            <a:t>Уважаемые </a:t>
          </a:r>
          <a:r>
            <a:rPr lang="ru-RU" sz="2000" b="0" dirty="0">
              <a:solidFill>
                <a:schemeClr val="tx1"/>
              </a:solidFill>
            </a:rPr>
            <a:t>жильцы</a:t>
          </a:r>
          <a:r>
            <a:rPr lang="ru-RU" sz="2000" b="0" dirty="0"/>
            <a:t> и собственники помещений!</a:t>
          </a:r>
          <a:endParaRPr lang="en-US" sz="20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июнь 2021 года.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работы по подготовке к зимнему сезону: промывка системы отопления/водоснабжения и теплоснабжения</a:t>
          </a:r>
          <a:endParaRPr lang="en-US" sz="1800" dirty="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3204E8F-D3AA-409E-AB7C-BD7A6A1C30C4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 рамках гарантийного обслуживания провели ремонт отводов для полотенцесушителей – в 18 квартирах</a:t>
          </a: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66E990-55DB-4C63-A76B-B46D6862446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съёмку показаний счётчиков</a:t>
          </a:r>
          <a:endParaRPr lang="en-US" sz="1800" dirty="0">
            <a:solidFill>
              <a:schemeClr val="tx1"/>
            </a:solidFill>
          </a:endParaRPr>
        </a:p>
      </dgm:t>
    </dgm:pt>
    <dgm:pt modelId="{AD856761-900E-43F6-A239-338EE848F7BD}" type="par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7283710-2952-41A3-811A-5C7A0BF2F04F}" type="sib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Выполнили промывку системы теплоснабжения</a:t>
          </a:r>
          <a:endParaRPr lang="en-US" sz="1800" dirty="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0E0B0D55-9233-4EB8-88FD-676D80B0A05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Осуществили проверку работоспособности противопожарной системы в паркинге</a:t>
          </a:r>
          <a:endParaRPr lang="en-US" sz="1800" dirty="0">
            <a:solidFill>
              <a:schemeClr val="tx1"/>
            </a:solidFill>
          </a:endParaRPr>
        </a:p>
      </dgm:t>
    </dgm:pt>
    <dgm:pt modelId="{D3DC2475-DD0B-42C2-9E81-16047843B53D}" type="par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82662F5-AE54-4D27-B9E2-276905971F17}" type="sib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175B826-C235-4703-840A-E0A0FF47BC73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Отремонтировали 2 шлагбаума</a:t>
          </a:r>
          <a:endParaRPr lang="en-US" sz="1800" dirty="0">
            <a:solidFill>
              <a:schemeClr val="tx1"/>
            </a:solidFill>
          </a:endParaRPr>
        </a:p>
      </dgm:t>
    </dgm:pt>
    <dgm:pt modelId="{F6C9D216-7023-403F-B6A2-DA8E502FF0FA}" type="par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02E0D57-7E23-4637-B060-D028F7F756E5}" type="sib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42717A19-F2EF-4B21-902C-4E176484DFC5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Выполнили промывку горячего водоснабжения в подъездах №№ 1, 2, 3</a:t>
          </a:r>
          <a:endParaRPr lang="en-US" sz="1800" dirty="0">
            <a:solidFill>
              <a:schemeClr val="tx1"/>
            </a:solidFill>
          </a:endParaRPr>
        </a:p>
      </dgm:t>
    </dgm:pt>
    <dgm:pt modelId="{6B8FF9FB-1C11-4488-B342-91F9C6B03CAB}" type="parTrans" cxnId="{30C1D2A1-EEBD-4AEF-A36D-0EC0EBAF1E7A}">
      <dgm:prSet/>
      <dgm:spPr/>
    </dgm:pt>
    <dgm:pt modelId="{3119E17E-DB1C-4436-B80F-49B195142394}" type="sibTrans" cxnId="{30C1D2A1-EEBD-4AEF-A36D-0EC0EBAF1E7A}">
      <dgm:prSet/>
      <dgm:spPr/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7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7"/>
      <dgm:spPr/>
    </dgm:pt>
    <dgm:pt modelId="{85F28181-1651-485D-8FD3-3F6842E7398C}" type="pres">
      <dgm:prSet presAssocID="{5CF06B03-4076-42E7-8F57-16A9D5FFCF4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7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7"/>
      <dgm:spPr/>
    </dgm:pt>
    <dgm:pt modelId="{B4251BCA-3D82-465E-8457-48359E54623C}" type="pres">
      <dgm:prSet presAssocID="{23204E8F-D3AA-409E-AB7C-BD7A6A1C30C4}" presName="vert1" presStyleCnt="0"/>
      <dgm:spPr/>
    </dgm:pt>
    <dgm:pt modelId="{F5590CF3-3AF3-4CDF-9FA3-45BE673493B4}" type="pres">
      <dgm:prSet presAssocID="{6666E990-55DB-4C63-A76B-B46D68624462}" presName="thickLine" presStyleLbl="alignNode1" presStyleIdx="2" presStyleCnt="7"/>
      <dgm:spPr/>
    </dgm:pt>
    <dgm:pt modelId="{1E188D1A-0D98-45D1-851F-CB1956C7C741}" type="pres">
      <dgm:prSet presAssocID="{6666E990-55DB-4C63-A76B-B46D68624462}" presName="horz1" presStyleCnt="0"/>
      <dgm:spPr/>
    </dgm:pt>
    <dgm:pt modelId="{C77E3422-6CDA-4C4A-BC06-F96C16BD3A9D}" type="pres">
      <dgm:prSet presAssocID="{6666E990-55DB-4C63-A76B-B46D68624462}" presName="tx1" presStyleLbl="revTx" presStyleIdx="2" presStyleCnt="7"/>
      <dgm:spPr/>
    </dgm:pt>
    <dgm:pt modelId="{9D89817D-5A2E-4C92-A4AB-30A10178EB11}" type="pres">
      <dgm:prSet presAssocID="{6666E990-55DB-4C63-A76B-B46D68624462}" presName="vert1" presStyleCnt="0"/>
      <dgm:spPr/>
    </dgm:pt>
    <dgm:pt modelId="{6A4813F1-24B4-4A25-AA3E-72FBCBC7E9EB}" type="pres">
      <dgm:prSet presAssocID="{5514FAAD-1B98-48AC-B605-AB1C62B284F0}" presName="thickLine" presStyleLbl="alignNode1" presStyleIdx="3" presStyleCnt="7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3" presStyleCnt="7"/>
      <dgm:spPr/>
    </dgm:pt>
    <dgm:pt modelId="{100FD863-C73F-47B1-949F-E823D0108083}" type="pres">
      <dgm:prSet presAssocID="{5514FAAD-1B98-48AC-B605-AB1C62B284F0}" presName="vert1" presStyleCnt="0"/>
      <dgm:spPr/>
    </dgm:pt>
    <dgm:pt modelId="{88484788-7E0D-4E93-BFB0-57F2E70E8C9B}" type="pres">
      <dgm:prSet presAssocID="{0E0B0D55-9233-4EB8-88FD-676D80B0A052}" presName="thickLine" presStyleLbl="alignNode1" presStyleIdx="4" presStyleCnt="7"/>
      <dgm:spPr/>
    </dgm:pt>
    <dgm:pt modelId="{E356B8D9-6EDD-48FA-9AA2-7F221F6B134B}" type="pres">
      <dgm:prSet presAssocID="{0E0B0D55-9233-4EB8-88FD-676D80B0A052}" presName="horz1" presStyleCnt="0"/>
      <dgm:spPr/>
    </dgm:pt>
    <dgm:pt modelId="{6BF3DBAC-85D7-4B8B-9E3C-1FBA4E3672A3}" type="pres">
      <dgm:prSet presAssocID="{0E0B0D55-9233-4EB8-88FD-676D80B0A052}" presName="tx1" presStyleLbl="revTx" presStyleIdx="4" presStyleCnt="7"/>
      <dgm:spPr/>
    </dgm:pt>
    <dgm:pt modelId="{A3CA9FF0-682D-4CF2-B2A8-E167FF979DB4}" type="pres">
      <dgm:prSet presAssocID="{0E0B0D55-9233-4EB8-88FD-676D80B0A052}" presName="vert1" presStyleCnt="0"/>
      <dgm:spPr/>
    </dgm:pt>
    <dgm:pt modelId="{E35D666E-381B-4AE2-BD82-AC86D6D61B5B}" type="pres">
      <dgm:prSet presAssocID="{3175B826-C235-4703-840A-E0A0FF47BC73}" presName="thickLine" presStyleLbl="alignNode1" presStyleIdx="5" presStyleCnt="7"/>
      <dgm:spPr/>
    </dgm:pt>
    <dgm:pt modelId="{1D8E91B9-446F-416E-A20F-87CF2852D63B}" type="pres">
      <dgm:prSet presAssocID="{3175B826-C235-4703-840A-E0A0FF47BC73}" presName="horz1" presStyleCnt="0"/>
      <dgm:spPr/>
    </dgm:pt>
    <dgm:pt modelId="{2A345ABD-B8FA-408F-A805-BE9EC64EE373}" type="pres">
      <dgm:prSet presAssocID="{3175B826-C235-4703-840A-E0A0FF47BC73}" presName="tx1" presStyleLbl="revTx" presStyleIdx="5" presStyleCnt="7"/>
      <dgm:spPr/>
    </dgm:pt>
    <dgm:pt modelId="{08E7E904-F6FF-41AB-875C-6AFDA0CE8B5B}" type="pres">
      <dgm:prSet presAssocID="{3175B826-C235-4703-840A-E0A0FF47BC73}" presName="vert1" presStyleCnt="0"/>
      <dgm:spPr/>
    </dgm:pt>
    <dgm:pt modelId="{F286E3ED-D807-42C8-B421-012F94DAA0D9}" type="pres">
      <dgm:prSet presAssocID="{42717A19-F2EF-4B21-902C-4E176484DFC5}" presName="thickLine" presStyleLbl="alignNode1" presStyleIdx="6" presStyleCnt="7"/>
      <dgm:spPr/>
    </dgm:pt>
    <dgm:pt modelId="{0ED37B4D-77BD-4FA9-B101-98CFBAB0D048}" type="pres">
      <dgm:prSet presAssocID="{42717A19-F2EF-4B21-902C-4E176484DFC5}" presName="horz1" presStyleCnt="0"/>
      <dgm:spPr/>
    </dgm:pt>
    <dgm:pt modelId="{5116D653-B7BE-4F91-B07A-50942316A038}" type="pres">
      <dgm:prSet presAssocID="{42717A19-F2EF-4B21-902C-4E176484DFC5}" presName="tx1" presStyleLbl="revTx" presStyleIdx="6" presStyleCnt="7"/>
      <dgm:spPr/>
    </dgm:pt>
    <dgm:pt modelId="{977D124B-05D2-4417-968A-1DC5B17D8367}" type="pres">
      <dgm:prSet presAssocID="{42717A19-F2EF-4B21-902C-4E176484DFC5}" presName="vert1" presStyleCnt="0"/>
      <dgm:spPr/>
    </dgm:pt>
  </dgm:ptLst>
  <dgm:cxnLst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4660A267-F590-4B4F-B6B5-73B11D0D38B5}" srcId="{7CF33A2E-ABA6-4CC0-B113-D45AFE9B77D2}" destId="{6666E990-55DB-4C63-A76B-B46D68624462}" srcOrd="2" destOrd="0" parTransId="{AD856761-900E-43F6-A239-338EE848F7BD}" sibTransId="{17283710-2952-41A3-811A-5C7A0BF2F04F}"/>
    <dgm:cxn modelId="{CB321A6B-FA44-4C64-9941-D73CBEC9A761}" type="presOf" srcId="{3175B826-C235-4703-840A-E0A0FF47BC73}" destId="{2A345ABD-B8FA-408F-A805-BE9EC64EE373}" srcOrd="0" destOrd="0" presId="urn:microsoft.com/office/officeart/2008/layout/LinedList"/>
    <dgm:cxn modelId="{67616353-F1FB-43EB-A3CD-27B84E431764}" srcId="{7CF33A2E-ABA6-4CC0-B113-D45AFE9B77D2}" destId="{0E0B0D55-9233-4EB8-88FD-676D80B0A052}" srcOrd="4" destOrd="0" parTransId="{D3DC2475-DD0B-42C2-9E81-16047843B53D}" sibTransId="{882662F5-AE54-4D27-B9E2-276905971F17}"/>
    <dgm:cxn modelId="{586E0359-915F-421F-B7A8-8D7C31616C87}" type="presOf" srcId="{42717A19-F2EF-4B21-902C-4E176484DFC5}" destId="{5116D653-B7BE-4F91-B07A-50942316A038}" srcOrd="0" destOrd="0" presId="urn:microsoft.com/office/officeart/2008/layout/LinedList"/>
    <dgm:cxn modelId="{C897827D-74DC-43B9-8AC3-7BBFB025E706}" srcId="{7CF33A2E-ABA6-4CC0-B113-D45AFE9B77D2}" destId="{5514FAAD-1B98-48AC-B605-AB1C62B284F0}" srcOrd="3" destOrd="0" parTransId="{B8A1B623-37B2-4B8C-B9DA-812788013ED2}" sibTransId="{F13AD56C-B266-47BC-A5F1-1895B4C184E4}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30C1D2A1-EEBD-4AEF-A36D-0EC0EBAF1E7A}" srcId="{7CF33A2E-ABA6-4CC0-B113-D45AFE9B77D2}" destId="{42717A19-F2EF-4B21-902C-4E176484DFC5}" srcOrd="6" destOrd="0" parTransId="{6B8FF9FB-1C11-4488-B342-91F9C6B03CAB}" sibTransId="{3119E17E-DB1C-4436-B80F-49B195142394}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6D30F2DC-83EA-4A8F-B457-906E117F7A32}" type="presOf" srcId="{0E0B0D55-9233-4EB8-88FD-676D80B0A052}" destId="{6BF3DBAC-85D7-4B8B-9E3C-1FBA4E3672A3}" srcOrd="0" destOrd="0" presId="urn:microsoft.com/office/officeart/2008/layout/LinedList"/>
    <dgm:cxn modelId="{61967CEA-E618-44CC-A812-3263737CC668}" srcId="{7CF33A2E-ABA6-4CC0-B113-D45AFE9B77D2}" destId="{3175B826-C235-4703-840A-E0A0FF47BC73}" srcOrd="5" destOrd="0" parTransId="{F6C9D216-7023-403F-B6A2-DA8E502FF0FA}" sibTransId="{A02E0D57-7E23-4637-B060-D028F7F756E5}"/>
    <dgm:cxn modelId="{BB11DCEE-434F-4F43-A369-70B9F0DC2941}" type="presOf" srcId="{6666E990-55DB-4C63-A76B-B46D68624462}" destId="{C77E3422-6CDA-4C4A-BC06-F96C16BD3A9D}" srcOrd="0" destOrd="0" presId="urn:microsoft.com/office/officeart/2008/layout/LinedList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7402BE88-416E-4464-BDFF-36773FADFF41}" type="presParOf" srcId="{C144393C-C46A-407D-B9BB-663670DC4BDB}" destId="{F5590CF3-3AF3-4CDF-9FA3-45BE673493B4}" srcOrd="4" destOrd="0" presId="urn:microsoft.com/office/officeart/2008/layout/LinedList"/>
    <dgm:cxn modelId="{CA91000B-EFCF-43AA-9287-53ACC849F4F7}" type="presParOf" srcId="{C144393C-C46A-407D-B9BB-663670DC4BDB}" destId="{1E188D1A-0D98-45D1-851F-CB1956C7C741}" srcOrd="5" destOrd="0" presId="urn:microsoft.com/office/officeart/2008/layout/LinedList"/>
    <dgm:cxn modelId="{32E912BE-79A2-461B-90C0-D51E9CBE35BE}" type="presParOf" srcId="{1E188D1A-0D98-45D1-851F-CB1956C7C741}" destId="{C77E3422-6CDA-4C4A-BC06-F96C16BD3A9D}" srcOrd="0" destOrd="0" presId="urn:microsoft.com/office/officeart/2008/layout/LinedList"/>
    <dgm:cxn modelId="{C28DF6E8-AD2C-4E98-9DEB-3B3A8FA159C8}" type="presParOf" srcId="{1E188D1A-0D98-45D1-851F-CB1956C7C741}" destId="{9D89817D-5A2E-4C92-A4AB-30A10178EB11}" srcOrd="1" destOrd="0" presId="urn:microsoft.com/office/officeart/2008/layout/LinedList"/>
    <dgm:cxn modelId="{E8289791-4882-4501-B19D-9FB001C548F8}" type="presParOf" srcId="{C144393C-C46A-407D-B9BB-663670DC4BDB}" destId="{6A4813F1-24B4-4A25-AA3E-72FBCBC7E9EB}" srcOrd="6" destOrd="0" presId="urn:microsoft.com/office/officeart/2008/layout/LinedList"/>
    <dgm:cxn modelId="{71B159D2-6719-47A9-92BE-DC3370E01964}" type="presParOf" srcId="{C144393C-C46A-407D-B9BB-663670DC4BDB}" destId="{CCCDAF18-193E-4F90-85A0-91E9D1E03A32}" srcOrd="7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8FC90A4C-996F-4E36-8094-5CE3682462EF}" type="presParOf" srcId="{C144393C-C46A-407D-B9BB-663670DC4BDB}" destId="{88484788-7E0D-4E93-BFB0-57F2E70E8C9B}" srcOrd="8" destOrd="0" presId="urn:microsoft.com/office/officeart/2008/layout/LinedList"/>
    <dgm:cxn modelId="{40054890-01F2-4930-9A79-6B7222F52B8E}" type="presParOf" srcId="{C144393C-C46A-407D-B9BB-663670DC4BDB}" destId="{E356B8D9-6EDD-48FA-9AA2-7F221F6B134B}" srcOrd="9" destOrd="0" presId="urn:microsoft.com/office/officeart/2008/layout/LinedList"/>
    <dgm:cxn modelId="{6036606B-0501-49D6-A2F4-FDBC44C22B23}" type="presParOf" srcId="{E356B8D9-6EDD-48FA-9AA2-7F221F6B134B}" destId="{6BF3DBAC-85D7-4B8B-9E3C-1FBA4E3672A3}" srcOrd="0" destOrd="0" presId="urn:microsoft.com/office/officeart/2008/layout/LinedList"/>
    <dgm:cxn modelId="{BD4C669E-29D1-494F-ACD2-B7C0CD45DDA0}" type="presParOf" srcId="{E356B8D9-6EDD-48FA-9AA2-7F221F6B134B}" destId="{A3CA9FF0-682D-4CF2-B2A8-E167FF979DB4}" srcOrd="1" destOrd="0" presId="urn:microsoft.com/office/officeart/2008/layout/LinedList"/>
    <dgm:cxn modelId="{231A1E34-A5BA-4FBE-BC25-BD95ECA1D94A}" type="presParOf" srcId="{C144393C-C46A-407D-B9BB-663670DC4BDB}" destId="{E35D666E-381B-4AE2-BD82-AC86D6D61B5B}" srcOrd="10" destOrd="0" presId="urn:microsoft.com/office/officeart/2008/layout/LinedList"/>
    <dgm:cxn modelId="{C2DC6315-F47F-41E5-8862-1FE3BB7DDCC0}" type="presParOf" srcId="{C144393C-C46A-407D-B9BB-663670DC4BDB}" destId="{1D8E91B9-446F-416E-A20F-87CF2852D63B}" srcOrd="11" destOrd="0" presId="urn:microsoft.com/office/officeart/2008/layout/LinedList"/>
    <dgm:cxn modelId="{F454ACE4-A2CB-4092-B493-0903E3D47C55}" type="presParOf" srcId="{1D8E91B9-446F-416E-A20F-87CF2852D63B}" destId="{2A345ABD-B8FA-408F-A805-BE9EC64EE373}" srcOrd="0" destOrd="0" presId="urn:microsoft.com/office/officeart/2008/layout/LinedList"/>
    <dgm:cxn modelId="{00837F2A-477D-49FB-8923-F7A82F02787D}" type="presParOf" srcId="{1D8E91B9-446F-416E-A20F-87CF2852D63B}" destId="{08E7E904-F6FF-41AB-875C-6AFDA0CE8B5B}" srcOrd="1" destOrd="0" presId="urn:microsoft.com/office/officeart/2008/layout/LinedList"/>
    <dgm:cxn modelId="{B12CC8E0-F1D0-4B7C-B869-02906E33301F}" type="presParOf" srcId="{C144393C-C46A-407D-B9BB-663670DC4BDB}" destId="{F286E3ED-D807-42C8-B421-012F94DAA0D9}" srcOrd="12" destOrd="0" presId="urn:microsoft.com/office/officeart/2008/layout/LinedList"/>
    <dgm:cxn modelId="{40488A76-FDC5-4C32-9F42-2A28E63F039F}" type="presParOf" srcId="{C144393C-C46A-407D-B9BB-663670DC4BDB}" destId="{0ED37B4D-77BD-4FA9-B101-98CFBAB0D048}" srcOrd="13" destOrd="0" presId="urn:microsoft.com/office/officeart/2008/layout/LinedList"/>
    <dgm:cxn modelId="{81794520-14DD-4CE0-9091-DF4D724F39A4}" type="presParOf" srcId="{0ED37B4D-77BD-4FA9-B101-98CFBAB0D048}" destId="{5116D653-B7BE-4F91-B07A-50942316A038}" srcOrd="0" destOrd="0" presId="urn:microsoft.com/office/officeart/2008/layout/LinedList"/>
    <dgm:cxn modelId="{77862E45-C2F4-4585-9F5C-A144378C1751}" type="presParOf" srcId="{0ED37B4D-77BD-4FA9-B101-98CFBAB0D048}" destId="{977D124B-05D2-4417-968A-1DC5B17D83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</a:t>
          </a:r>
          <a:r>
            <a:rPr lang="ru-RU" sz="1800"/>
            <a:t>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Уважаемые </a:t>
          </a:r>
          <a:r>
            <a:rPr lang="ru-RU" sz="2000" b="0" kern="1200" dirty="0">
              <a:solidFill>
                <a:schemeClr val="tx1"/>
              </a:solidFill>
            </a:rPr>
            <a:t>жильцы</a:t>
          </a:r>
          <a:r>
            <a:rPr lang="ru-RU" sz="2000" b="0" kern="1200" dirty="0"/>
            <a:t> и собственники помещений!</a:t>
          </a:r>
          <a:endParaRPr lang="en-US" sz="20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июнь 2021 года.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604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604"/>
          <a:ext cx="7449761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работы по подготовке к зимнему сезону: промывка системы отопления/водоснабжения и теплоснабжения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604"/>
        <a:ext cx="7449761" cy="707675"/>
      </dsp:txXfrm>
    </dsp:sp>
    <dsp:sp modelId="{94B663E3-54D7-45B4-B5B7-64A80BDA7693}">
      <dsp:nvSpPr>
        <dsp:cNvPr id="0" name=""/>
        <dsp:cNvSpPr/>
      </dsp:nvSpPr>
      <dsp:spPr>
        <a:xfrm>
          <a:off x="0" y="708280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708280"/>
          <a:ext cx="7449761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 рамках гарантийного обслуживания провели ремонт отводов для полотенцесушителей – в 18 квартирах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708280"/>
        <a:ext cx="7449761" cy="707675"/>
      </dsp:txXfrm>
    </dsp:sp>
    <dsp:sp modelId="{F5590CF3-3AF3-4CDF-9FA3-45BE673493B4}">
      <dsp:nvSpPr>
        <dsp:cNvPr id="0" name=""/>
        <dsp:cNvSpPr/>
      </dsp:nvSpPr>
      <dsp:spPr>
        <a:xfrm>
          <a:off x="0" y="1415955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E3422-6CDA-4C4A-BC06-F96C16BD3A9D}">
      <dsp:nvSpPr>
        <dsp:cNvPr id="0" name=""/>
        <dsp:cNvSpPr/>
      </dsp:nvSpPr>
      <dsp:spPr>
        <a:xfrm>
          <a:off x="0" y="1415955"/>
          <a:ext cx="7449761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съёмку показаний счётчиков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415955"/>
        <a:ext cx="7449761" cy="707675"/>
      </dsp:txXfrm>
    </dsp:sp>
    <dsp:sp modelId="{6A4813F1-24B4-4A25-AA3E-72FBCBC7E9EB}">
      <dsp:nvSpPr>
        <dsp:cNvPr id="0" name=""/>
        <dsp:cNvSpPr/>
      </dsp:nvSpPr>
      <dsp:spPr>
        <a:xfrm>
          <a:off x="0" y="2123631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2123631"/>
          <a:ext cx="7449761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промывку системы теплоснабжения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123631"/>
        <a:ext cx="7449761" cy="707675"/>
      </dsp:txXfrm>
    </dsp:sp>
    <dsp:sp modelId="{88484788-7E0D-4E93-BFB0-57F2E70E8C9B}">
      <dsp:nvSpPr>
        <dsp:cNvPr id="0" name=""/>
        <dsp:cNvSpPr/>
      </dsp:nvSpPr>
      <dsp:spPr>
        <a:xfrm>
          <a:off x="0" y="2831306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3DBAC-85D7-4B8B-9E3C-1FBA4E3672A3}">
      <dsp:nvSpPr>
        <dsp:cNvPr id="0" name=""/>
        <dsp:cNvSpPr/>
      </dsp:nvSpPr>
      <dsp:spPr>
        <a:xfrm>
          <a:off x="0" y="2831306"/>
          <a:ext cx="7449761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Осуществили проверку работоспособности противопожарной системы в паркинге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831306"/>
        <a:ext cx="7449761" cy="707675"/>
      </dsp:txXfrm>
    </dsp:sp>
    <dsp:sp modelId="{E35D666E-381B-4AE2-BD82-AC86D6D61B5B}">
      <dsp:nvSpPr>
        <dsp:cNvPr id="0" name=""/>
        <dsp:cNvSpPr/>
      </dsp:nvSpPr>
      <dsp:spPr>
        <a:xfrm>
          <a:off x="0" y="3538982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45ABD-B8FA-408F-A805-BE9EC64EE373}">
      <dsp:nvSpPr>
        <dsp:cNvPr id="0" name=""/>
        <dsp:cNvSpPr/>
      </dsp:nvSpPr>
      <dsp:spPr>
        <a:xfrm>
          <a:off x="0" y="3538982"/>
          <a:ext cx="7449761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Отремонтировали 2 шлагбаума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538982"/>
        <a:ext cx="7449761" cy="707675"/>
      </dsp:txXfrm>
    </dsp:sp>
    <dsp:sp modelId="{F286E3ED-D807-42C8-B421-012F94DAA0D9}">
      <dsp:nvSpPr>
        <dsp:cNvPr id="0" name=""/>
        <dsp:cNvSpPr/>
      </dsp:nvSpPr>
      <dsp:spPr>
        <a:xfrm>
          <a:off x="0" y="4246657"/>
          <a:ext cx="74497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6D653-B7BE-4F91-B07A-50942316A038}">
      <dsp:nvSpPr>
        <dsp:cNvPr id="0" name=""/>
        <dsp:cNvSpPr/>
      </dsp:nvSpPr>
      <dsp:spPr>
        <a:xfrm>
          <a:off x="0" y="4246657"/>
          <a:ext cx="7449761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промывку горячего водоснабжения в подъездах №№ 1, 2, 3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246657"/>
        <a:ext cx="7449761" cy="707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</a:t>
          </a:r>
          <a:r>
            <a:rPr lang="ru-RU" sz="1800" kern="1200"/>
            <a:t>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12.10.2021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12.10.2021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6.svg"/><Relationship Id="rId4" Type="http://schemas.openxmlformats.org/officeDocument/2006/relationships/image" Target="../media/image27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>
                <a:solidFill>
                  <a:schemeClr val="tx1"/>
                </a:solidFill>
              </a:rPr>
              <a:t>Июнь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7165" y="116811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1D6569B-783F-48BE-988C-39178ADFFCB5}"/>
              </a:ext>
            </a:extLst>
          </p:cNvPr>
          <p:cNvSpPr txBox="1">
            <a:spLocks/>
          </p:cNvSpPr>
          <p:nvPr/>
        </p:nvSpPr>
        <p:spPr>
          <a:xfrm>
            <a:off x="315246" y="1955396"/>
            <a:ext cx="6827676" cy="251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tx1"/>
                </a:solidFill>
              </a:rPr>
              <a:t>Отчёт о проведённых работах в ЖК Воробьев дом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348204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в т.ч. июнь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8 832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1 427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5A4BA7-53FE-4600-A21D-6154FD8B3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514726" y="279952"/>
            <a:ext cx="8127999" cy="300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718727"/>
              </p:ext>
            </p:extLst>
          </p:nvPr>
        </p:nvGraphicFramePr>
        <p:xfrm>
          <a:off x="4041127" y="1815513"/>
          <a:ext cx="7234746" cy="4099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373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617373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644173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chemeClr val="tx1"/>
                          </a:solidFill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chemeClr val="tx1"/>
                          </a:solidFill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69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Провели протирку остекления входных групп тамбуров (кроме холла)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625"/>
                  </a:ext>
                </a:extLst>
              </a:tr>
              <a:tr h="69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Осуществили влажную уборку окон с внутренней стороны с применением спец.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(лестница, лифтовой холл)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69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Восстановили навигационную разметку  в паркинге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паркинг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  <a:tr h="69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Провели удаление плесени на стене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 № 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818671"/>
                  </a:ext>
                </a:extLst>
              </a:tr>
              <a:tr h="69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Выполнили мытье территории у входных групп с применением хлора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1,2,3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6605173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EB59C4-8C6B-489A-B840-23D0E563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B5ED13A7-1A96-46C6-9CDE-25526E3BE777}"/>
              </a:ext>
            </a:extLst>
          </p:cNvPr>
          <p:cNvSpPr txBox="1">
            <a:spLocks/>
          </p:cNvSpPr>
          <p:nvPr/>
        </p:nvSpPr>
        <p:spPr>
          <a:xfrm>
            <a:off x="3836812" y="462333"/>
            <a:ext cx="8080076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июне выполнили следующие работы (кроме ежедневных работ):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869689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774418-E589-4C42-AA26-A09EF4F7D8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F16D-1905-490D-834C-C4C261B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584717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Июнь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14 342 537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545 261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14 887 799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1 525 151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4508F7-0C6A-4AEA-B285-3074FEC84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июль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757534"/>
              </p:ext>
            </p:extLst>
          </p:nvPr>
        </p:nvGraphicFramePr>
        <p:xfrm>
          <a:off x="3686389" y="1340031"/>
          <a:ext cx="7904721" cy="4649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596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2373218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  <a:gridCol w="2634907">
                  <a:extLst>
                    <a:ext uri="{9D8B030D-6E8A-4147-A177-3AD203B41FA5}">
                      <a16:colId xmlns:a16="http://schemas.microsoft.com/office/drawing/2014/main" val="2426550881"/>
                    </a:ext>
                  </a:extLst>
                </a:gridCol>
              </a:tblGrid>
              <a:tr h="437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Уход за декоративными растениями и газоном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970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плановое техническое обслуживание и осмотр внутреннего, наружного и аварийного освещения подъездов и автостоянки, устраним видимые неисправности</a:t>
                      </a:r>
                      <a:endParaRPr lang="en-GB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Проведем влажную и сухую протирку въездных ворот в паркинг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Проведем рыхление, прополку и мульчирование почвы; п</a:t>
                      </a:r>
                      <a:r>
                        <a:rPr lang="ru-RU" sz="130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олив, скашивание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Осуществим плановое техническое обслуживание и устраним видимые неисправности вентиляционных установок</a:t>
                      </a:r>
                      <a:endParaRPr lang="en-GB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Выполним сухое обметание потолочных светильников и реечного потолка на этажах с помощью ветоши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Произведем стрижку и формирование живой изгороди;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Стрижку\санитарную и декоративную\ хвойных растений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889192"/>
                  </a:ext>
                </a:extLst>
              </a:tr>
              <a:tr h="717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Выполним плановое техническое обслуживание и осмотр системы отопления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Осуществим шлифовку пола коридоров  с использованием роторной машины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Выполним восстановление или замену кустарника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1232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плановое техническое обслуживание и осмотр иных инженерных систем: водоснабжения; станции пожаротушения; трубопроводов удаления канализационных и ливневых стоков;  шлагбаумов и т.д.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Проведем весенне-летнюю подкормку; землевание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90B415-24A5-4AC1-954C-4796B640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BA9D4-C2EF-4BF3-80E9-56476A345D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950" y="16786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45930432-E9C3-48B9-B22E-51CC56C8E9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091747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722" y="651279"/>
            <a:ext cx="7237966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покраску вентиляционной решётки и забора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Изображение выглядит как внешний, земля, здание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3E19182E-A8DC-4E5C-B380-7F32E8AC2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8" y="2397957"/>
            <a:ext cx="2709845" cy="3470095"/>
          </a:xfrm>
          <a:prstGeom prst="rect">
            <a:avLst/>
          </a:prstGeom>
        </p:spPr>
      </p:pic>
      <p:pic>
        <p:nvPicPr>
          <p:cNvPr id="8" name="Рисунок 7" descr="Изображение выглядит как дерево, внешний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5AE8AFA-CBFD-4C86-B2C6-3BB07637B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91" y="2397958"/>
            <a:ext cx="2709844" cy="347009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емля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CFD05FE7-A64C-4816-8882-65EEFDA9A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94" y="2397956"/>
            <a:ext cx="2539948" cy="347009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F622BC-47A7-46A9-AAC0-0CB1DF08B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82315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C866D0-B027-4D17-9162-71E9BC02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672" y="835022"/>
            <a:ext cx="8135860" cy="120967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Обустроили клумбы (рыхление, прополка - 20 шт. деревьев; 429 шт. кустарников,  60 шт. хвойников)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Провели опрыскивание  от  хлороза (железный купорос - 0,4 кг)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ru-RU" sz="1600" dirty="0"/>
          </a:p>
        </p:txBody>
      </p:sp>
      <p:pic>
        <p:nvPicPr>
          <p:cNvPr id="5" name="Рисунок 4" descr="Изображение выглядит как здание, внешний, веранда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C277CD87-CED6-4912-A135-BA34EABD7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30" y="4637696"/>
            <a:ext cx="2526276" cy="1834125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9C25880-37A3-4B8E-9159-D2B1D9505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823" y="1775121"/>
            <a:ext cx="2057400" cy="2743199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стение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94CB878-E97A-47B4-84DE-12DA41B1B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71" y="1775122"/>
            <a:ext cx="2057400" cy="274319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ешний, земля, веранда, сад&#10;&#10;Автоматически созданное описание">
            <a:extLst>
              <a:ext uri="{FF2B5EF4-FFF2-40B4-BE49-F238E27FC236}">
                <a16:creationId xmlns:a16="http://schemas.microsoft.com/office/drawing/2014/main" id="{C631E124-582A-4BFB-B0AD-E37C3EA6A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36" y="4637694"/>
            <a:ext cx="2446146" cy="183412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BAE3EB-693B-4BF9-B823-7824BD6A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14" name="Рисунок 13" descr="Изображение выглядит как внешний, трава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BBA7A02F-A403-4DCA-AAB3-D5CADAF5C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60" y="1775122"/>
            <a:ext cx="2055736" cy="274319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ва, внешний, растение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AF351888-CFD7-4A8E-B896-41577F69A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5624" y="4331927"/>
            <a:ext cx="1834608" cy="2446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133E86-6C04-4F32-8CA8-36C9B9B45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83209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85391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покраску скамейки (1 шт.)</a:t>
            </a:r>
          </a:p>
        </p:txBody>
      </p:sp>
      <p:pic>
        <p:nvPicPr>
          <p:cNvPr id="5" name="Рисунок 4" descr="Изображение выглядит как земля, мебель, сиденье&#10;&#10;Автоматически созданное описание">
            <a:extLst>
              <a:ext uri="{FF2B5EF4-FFF2-40B4-BE49-F238E27FC236}">
                <a16:creationId xmlns:a16="http://schemas.microsoft.com/office/drawing/2014/main" id="{1B77DF1A-282A-48BE-A1DC-26503BD5E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23" y="1633491"/>
            <a:ext cx="5146754" cy="2200663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мля, внешний, тротуар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34634E0C-882D-4687-BF99-4AA12310C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1" y="3968828"/>
            <a:ext cx="3702825" cy="236546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F7F313-7082-4C68-AB91-7A53AE7C9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0" y="1185207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7315200" cy="299876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Выполнили дезинсекцию всех </a:t>
            </a:r>
            <a:r>
              <a:rPr lang="ru-RU" dirty="0" err="1">
                <a:solidFill>
                  <a:schemeClr val="tx1"/>
                </a:solidFill>
              </a:rPr>
              <a:t>мусорокамер</a:t>
            </a:r>
            <a:r>
              <a:rPr lang="ru-RU" dirty="0">
                <a:solidFill>
                  <a:schemeClr val="tx1"/>
                </a:solidFill>
              </a:rPr>
              <a:t> (49 шт.)</a:t>
            </a:r>
          </a:p>
          <a:p>
            <a:pPr marL="0" indent="0">
              <a:buClrTx/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7" name="Рисунок 6" descr="Изображение выглядит как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703FEAF1-0B9E-45F9-952F-A5E74599C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1" y="2229904"/>
            <a:ext cx="2443125" cy="3380634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, сте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1AB7DAC-A20A-4B68-B084-4F127827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70" y="2229904"/>
            <a:ext cx="2536687" cy="33806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внутренний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5F8F0F12-F957-4049-96F3-7B8C55F60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611" y="2229904"/>
            <a:ext cx="2536687" cy="338063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E27128-D7DF-4DC5-9F9C-AFC6F013A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78300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BF47-F4BE-464D-A7E2-A6B0C08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407146"/>
              </p:ext>
            </p:extLst>
          </p:nvPr>
        </p:nvGraphicFramePr>
        <p:xfrm>
          <a:off x="3576713" y="4044632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в т.ч. июнь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Бытовой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367,59 м</a:t>
                      </a:r>
                      <a:r>
                        <a:rPr lang="ru-RU" baseline="30000"/>
                        <a:t>3</a:t>
                      </a:r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75,2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/>
                        <a:t>      в </a:t>
                      </a:r>
                      <a:r>
                        <a:rPr lang="ru-RU" i="1" dirty="0"/>
                        <a:t>т.ч. ТБО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/>
                        <a:t>4,59 м</a:t>
                      </a:r>
                      <a:r>
                        <a:rPr lang="ru-RU" i="1" baseline="30000"/>
                        <a:t>3</a:t>
                      </a:r>
                      <a:endParaRPr lang="ru-RU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3,2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Строительный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344 м</a:t>
                      </a:r>
                      <a:r>
                        <a:rPr lang="ru-RU" baseline="30000"/>
                        <a:t>3</a:t>
                      </a:r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711,59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115,2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10" name="Рисунок 9" descr="Изображение выглядит как пол, синий, мусор&#10;&#10;Автоматически созданное описание">
            <a:extLst>
              <a:ext uri="{FF2B5EF4-FFF2-40B4-BE49-F238E27FC236}">
                <a16:creationId xmlns:a16="http://schemas.microsoft.com/office/drawing/2014/main" id="{38297827-6218-4329-9A67-2CC3539EF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56" y="2101145"/>
            <a:ext cx="1386287" cy="1848381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узовик, внешний, загружен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AE15F189-5A4C-402F-BD17-46FB56572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98" y="2101145"/>
            <a:ext cx="1386288" cy="1848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1B7605-DAD1-4DD4-B43B-FA894C03E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80ADCEA4-6080-4AA6-9C74-7F8FCE3F2553}"/>
              </a:ext>
            </a:extLst>
          </p:cNvPr>
          <p:cNvSpPr txBox="1">
            <a:spLocks/>
          </p:cNvSpPr>
          <p:nvPr/>
        </p:nvSpPr>
        <p:spPr>
          <a:xfrm>
            <a:off x="3576713" y="1123837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0B1B6-B823-4FAD-8C27-A0EDF913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154535"/>
              </p:ext>
            </p:extLst>
          </p:nvPr>
        </p:nvGraphicFramePr>
        <p:xfrm>
          <a:off x="3869267" y="1029810"/>
          <a:ext cx="7449761" cy="495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C6599-0845-446F-B632-4D7579487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002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8469-93A8-4790-A0D3-F363462B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6" y="1128408"/>
            <a:ext cx="2947482" cy="46011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44341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</a:t>
                      </a:r>
                      <a:r>
                        <a:rPr lang="ru-RU" b="1">
                          <a:solidFill>
                            <a:schemeClr val="tx1"/>
                          </a:solidFill>
                        </a:rPr>
                        <a:t>июнь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(аварийные заявки отсутствовали)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1 213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23BB1FAE-8D79-42F5-A550-DFBA04E78089}"/>
              </a:ext>
            </a:extLst>
          </p:cNvPr>
          <p:cNvSpPr txBox="1">
            <a:spLocks/>
          </p:cNvSpPr>
          <p:nvPr/>
        </p:nvSpPr>
        <p:spPr>
          <a:xfrm>
            <a:off x="3797781" y="536414"/>
            <a:ext cx="7530126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июнь 2021 года выполнили </a:t>
            </a:r>
            <a:r>
              <a:rPr lang="ru-RU" dirty="0">
                <a:solidFill>
                  <a:srgbClr val="FF0000"/>
                </a:solidFill>
              </a:rPr>
              <a:t>208 заявок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37001897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218</TotalTime>
  <Words>748</Words>
  <Application>Microsoft Office PowerPoint</Application>
  <PresentationFormat>Широкоэкранный</PresentationFormat>
  <Paragraphs>148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Wingdings</vt:lpstr>
      <vt:lpstr>Wingdings 2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Инженерно-техническое обеспечение</vt:lpstr>
      <vt:lpstr>Работа с заявками</vt:lpstr>
      <vt:lpstr>Услуги консьержей</vt:lpstr>
      <vt:lpstr>Уборка здания и территории</vt:lpstr>
      <vt:lpstr>Мероприятия в связи с пандемией COVID-19</vt:lpstr>
      <vt:lpstr>Фонд капитального ремонта</vt:lpstr>
      <vt:lpstr>Планы на июль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2021-10-12T07:06:41Z</dcterms:modified>
</cp:coreProperties>
</file>