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61" r:id="rId5"/>
    <p:sldId id="281" r:id="rId6"/>
    <p:sldId id="279" r:id="rId7"/>
    <p:sldId id="280" r:id="rId8"/>
    <p:sldId id="259" r:id="rId9"/>
    <p:sldId id="269" r:id="rId10"/>
    <p:sldId id="270" r:id="rId11"/>
    <p:sldId id="273" r:id="rId12"/>
    <p:sldId id="278" r:id="rId13"/>
    <p:sldId id="274" r:id="rId14"/>
    <p:sldId id="266" r:id="rId15"/>
    <p:sldId id="268" r:id="rId16"/>
    <p:sldId id="265" r:id="rId17"/>
    <p:sldId id="263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AE032D-694E-4FCE-A025-62B16D0D06E7}" v="1" dt="2021-12-16T12:47:44.0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22" autoAdjust="0"/>
  </p:normalViewPr>
  <p:slideViewPr>
    <p:cSldViewPr snapToGrid="0">
      <p:cViewPr varScale="1">
        <p:scale>
          <a:sx n="84" d="100"/>
          <a:sy n="84" d="100"/>
        </p:scale>
        <p:origin x="7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лександра  Шишкова" userId="eef2855d-6d2a-495a-868b-d7a8ff178bc4" providerId="ADAL" clId="{05B6AA2D-7D26-4F99-8D2F-3D1483315713}"/>
    <pc:docChg chg="modSld">
      <pc:chgData name="Александра  Шишкова" userId="eef2855d-6d2a-495a-868b-d7a8ff178bc4" providerId="ADAL" clId="{05B6AA2D-7D26-4F99-8D2F-3D1483315713}" dt="2021-07-14T06:22:35.300" v="7" actId="20577"/>
      <pc:docMkLst>
        <pc:docMk/>
      </pc:docMkLst>
      <pc:sldChg chg="modSp mod">
        <pc:chgData name="Александра  Шишкова" userId="eef2855d-6d2a-495a-868b-d7a8ff178bc4" providerId="ADAL" clId="{05B6AA2D-7D26-4F99-8D2F-3D1483315713}" dt="2021-07-14T06:22:35.300" v="7" actId="20577"/>
        <pc:sldMkLst>
          <pc:docMk/>
          <pc:sldMk cId="998784282" sldId="274"/>
        </pc:sldMkLst>
        <pc:graphicFrameChg chg="modGraphic">
          <ac:chgData name="Александра  Шишкова" userId="eef2855d-6d2a-495a-868b-d7a8ff178bc4" providerId="ADAL" clId="{05B6AA2D-7D26-4F99-8D2F-3D1483315713}" dt="2021-07-14T06:22:35.300" v="7" actId="20577"/>
          <ac:graphicFrameMkLst>
            <pc:docMk/>
            <pc:sldMk cId="998784282" sldId="274"/>
            <ac:graphicFrameMk id="5" creationId="{495ADA04-0C90-40BC-8E77-992A13C82EAC}"/>
          </ac:graphicFrameMkLst>
        </pc:graphicFrameChg>
      </pc:sldChg>
    </pc:docChg>
  </pc:docChgLst>
  <pc:docChgLst>
    <pc:chgData name="Александра  Шишкова" userId="eef2855d-6d2a-495a-868b-d7a8ff178bc4" providerId="ADAL" clId="{2859132E-69E2-4DAD-9AC7-7B7CA9F9185D}"/>
    <pc:docChg chg="undo redo custSel delSld modSld">
      <pc:chgData name="Александра  Шишкова" userId="eef2855d-6d2a-495a-868b-d7a8ff178bc4" providerId="ADAL" clId="{2859132E-69E2-4DAD-9AC7-7B7CA9F9185D}" dt="2021-10-19T13:10:37.718" v="1941" actId="20577"/>
      <pc:docMkLst>
        <pc:docMk/>
      </pc:docMkLst>
      <pc:sldChg chg="modSp mod">
        <pc:chgData name="Александра  Шишкова" userId="eef2855d-6d2a-495a-868b-d7a8ff178bc4" providerId="ADAL" clId="{2859132E-69E2-4DAD-9AC7-7B7CA9F9185D}" dt="2021-09-13T07:00:05.893" v="7" actId="20577"/>
        <pc:sldMkLst>
          <pc:docMk/>
          <pc:sldMk cId="223608102" sldId="256"/>
        </pc:sldMkLst>
        <pc:spChg chg="mod">
          <ac:chgData name="Александра  Шишкова" userId="eef2855d-6d2a-495a-868b-d7a8ff178bc4" providerId="ADAL" clId="{2859132E-69E2-4DAD-9AC7-7B7CA9F9185D}" dt="2021-09-13T07:00:05.893" v="7" actId="20577"/>
          <ac:spMkLst>
            <pc:docMk/>
            <pc:sldMk cId="223608102" sldId="256"/>
            <ac:spMk id="3" creationId="{2430DE21-102A-4E07-B771-6B7C6037EB38}"/>
          </ac:spMkLst>
        </pc:spChg>
      </pc:sldChg>
      <pc:sldChg chg="modSp">
        <pc:chgData name="Александра  Шишкова" userId="eef2855d-6d2a-495a-868b-d7a8ff178bc4" providerId="ADAL" clId="{2859132E-69E2-4DAD-9AC7-7B7CA9F9185D}" dt="2021-09-13T07:00:13.462" v="19" actId="20577"/>
        <pc:sldMkLst>
          <pc:docMk/>
          <pc:sldMk cId="612221995" sldId="257"/>
        </pc:sldMkLst>
        <pc:graphicFrameChg chg="mod">
          <ac:chgData name="Александра  Шишкова" userId="eef2855d-6d2a-495a-868b-d7a8ff178bc4" providerId="ADAL" clId="{2859132E-69E2-4DAD-9AC7-7B7CA9F9185D}" dt="2021-09-13T07:00:13.462" v="19" actId="20577"/>
          <ac:graphicFrameMkLst>
            <pc:docMk/>
            <pc:sldMk cId="612221995" sldId="257"/>
            <ac:graphicFrameMk id="6" creationId="{C9D2498D-D834-4723-9120-2FAED0DFA8A8}"/>
          </ac:graphicFrameMkLst>
        </pc:graphicFrameChg>
      </pc:sldChg>
      <pc:sldChg chg="addSp delSp modSp mod">
        <pc:chgData name="Александра  Шишкова" userId="eef2855d-6d2a-495a-868b-d7a8ff178bc4" providerId="ADAL" clId="{2859132E-69E2-4DAD-9AC7-7B7CA9F9185D}" dt="2021-10-12T06:36:30.813" v="768" actId="14100"/>
        <pc:sldMkLst>
          <pc:docMk/>
          <pc:sldMk cId="3191643358" sldId="258"/>
        </pc:sldMkLst>
        <pc:spChg chg="mod">
          <ac:chgData name="Александра  Шишкова" userId="eef2855d-6d2a-495a-868b-d7a8ff178bc4" providerId="ADAL" clId="{2859132E-69E2-4DAD-9AC7-7B7CA9F9185D}" dt="2021-09-13T08:23:13.197" v="140" actId="1076"/>
          <ac:spMkLst>
            <pc:docMk/>
            <pc:sldMk cId="3191643358" sldId="258"/>
            <ac:spMk id="3" creationId="{2C12B30C-F9FE-47E7-9E2F-049D989A8116}"/>
          </ac:spMkLst>
        </pc:spChg>
        <pc:picChg chg="add mod">
          <ac:chgData name="Александра  Шишкова" userId="eef2855d-6d2a-495a-868b-d7a8ff178bc4" providerId="ADAL" clId="{2859132E-69E2-4DAD-9AC7-7B7CA9F9185D}" dt="2021-10-12T06:36:30.813" v="768" actId="14100"/>
          <ac:picMkLst>
            <pc:docMk/>
            <pc:sldMk cId="3191643358" sldId="258"/>
            <ac:picMk id="4" creationId="{46F0358A-AE78-47EE-BB3E-48431B8A2B65}"/>
          </ac:picMkLst>
        </pc:picChg>
        <pc:picChg chg="del">
          <ac:chgData name="Александра  Шишкова" userId="eef2855d-6d2a-495a-868b-d7a8ff178bc4" providerId="ADAL" clId="{2859132E-69E2-4DAD-9AC7-7B7CA9F9185D}" dt="2021-09-13T07:04:40.515" v="20" actId="478"/>
          <ac:picMkLst>
            <pc:docMk/>
            <pc:sldMk cId="3191643358" sldId="258"/>
            <ac:picMk id="8" creationId="{36C4B5DA-6A54-4C5A-A394-4D7850C063A6}"/>
          </ac:picMkLst>
        </pc:picChg>
        <pc:picChg chg="add mod">
          <ac:chgData name="Александра  Шишкова" userId="eef2855d-6d2a-495a-868b-d7a8ff178bc4" providerId="ADAL" clId="{2859132E-69E2-4DAD-9AC7-7B7CA9F9185D}" dt="2021-10-12T06:36:27.514" v="767" actId="14100"/>
          <ac:picMkLst>
            <pc:docMk/>
            <pc:sldMk cId="3191643358" sldId="258"/>
            <ac:picMk id="9" creationId="{D8AE96EC-7221-4377-BD20-F2D3B4B3A360}"/>
          </ac:picMkLst>
        </pc:picChg>
        <pc:picChg chg="del">
          <ac:chgData name="Александра  Шишкова" userId="eef2855d-6d2a-495a-868b-d7a8ff178bc4" providerId="ADAL" clId="{2859132E-69E2-4DAD-9AC7-7B7CA9F9185D}" dt="2021-09-13T07:04:42.830" v="21" actId="478"/>
          <ac:picMkLst>
            <pc:docMk/>
            <pc:sldMk cId="3191643358" sldId="258"/>
            <ac:picMk id="12" creationId="{31070216-7FE9-4145-8580-8802F934F512}"/>
          </ac:picMkLst>
        </pc:picChg>
        <pc:picChg chg="del">
          <ac:chgData name="Александра  Шишкова" userId="eef2855d-6d2a-495a-868b-d7a8ff178bc4" providerId="ADAL" clId="{2859132E-69E2-4DAD-9AC7-7B7CA9F9185D}" dt="2021-09-13T07:04:45.311" v="22" actId="478"/>
          <ac:picMkLst>
            <pc:docMk/>
            <pc:sldMk cId="3191643358" sldId="258"/>
            <ac:picMk id="14" creationId="{6D6474ED-16A7-4E01-918C-E9014A1D401D}"/>
          </ac:picMkLst>
        </pc:picChg>
      </pc:sldChg>
      <pc:sldChg chg="addSp delSp modSp mod">
        <pc:chgData name="Александра  Шишкова" userId="eef2855d-6d2a-495a-868b-d7a8ff178bc4" providerId="ADAL" clId="{2859132E-69E2-4DAD-9AC7-7B7CA9F9185D}" dt="2021-10-12T06:36:58.213" v="772" actId="1076"/>
        <pc:sldMkLst>
          <pc:docMk/>
          <pc:sldMk cId="4163915433" sldId="259"/>
        </pc:sldMkLst>
        <pc:spChg chg="mod">
          <ac:chgData name="Александра  Шишкова" userId="eef2855d-6d2a-495a-868b-d7a8ff178bc4" providerId="ADAL" clId="{2859132E-69E2-4DAD-9AC7-7B7CA9F9185D}" dt="2021-10-11T12:36:04.546" v="741" actId="20577"/>
          <ac:spMkLst>
            <pc:docMk/>
            <pc:sldMk cId="4163915433" sldId="259"/>
            <ac:spMk id="3" creationId="{9E4BE471-80A9-4410-8447-DE84707EA4FF}"/>
          </ac:spMkLst>
        </pc:spChg>
        <pc:picChg chg="add mod">
          <ac:chgData name="Александра  Шишкова" userId="eef2855d-6d2a-495a-868b-d7a8ff178bc4" providerId="ADAL" clId="{2859132E-69E2-4DAD-9AC7-7B7CA9F9185D}" dt="2021-10-12T06:36:58.213" v="772" actId="1076"/>
          <ac:picMkLst>
            <pc:docMk/>
            <pc:sldMk cId="4163915433" sldId="259"/>
            <ac:picMk id="5" creationId="{692B10F0-BDBA-45F1-B7E9-A90B06CD7B66}"/>
          </ac:picMkLst>
        </pc:picChg>
        <pc:picChg chg="del">
          <ac:chgData name="Александра  Шишкова" userId="eef2855d-6d2a-495a-868b-d7a8ff178bc4" providerId="ADAL" clId="{2859132E-69E2-4DAD-9AC7-7B7CA9F9185D}" dt="2021-09-13T07:05:15.951" v="27" actId="478"/>
          <ac:picMkLst>
            <pc:docMk/>
            <pc:sldMk cId="4163915433" sldId="259"/>
            <ac:picMk id="8" creationId="{F917BC41-723D-405F-9E4C-C719DC791AEC}"/>
          </ac:picMkLst>
        </pc:picChg>
        <pc:picChg chg="add mod">
          <ac:chgData name="Александра  Шишкова" userId="eef2855d-6d2a-495a-868b-d7a8ff178bc4" providerId="ADAL" clId="{2859132E-69E2-4DAD-9AC7-7B7CA9F9185D}" dt="2021-10-12T06:36:54.439" v="771" actId="1076"/>
          <ac:picMkLst>
            <pc:docMk/>
            <pc:sldMk cId="4163915433" sldId="259"/>
            <ac:picMk id="9" creationId="{CBD842A4-FBB4-46C9-9CA5-A3F131A6EC8A}"/>
          </ac:picMkLst>
        </pc:picChg>
        <pc:picChg chg="del">
          <ac:chgData name="Александра  Шишкова" userId="eef2855d-6d2a-495a-868b-d7a8ff178bc4" providerId="ADAL" clId="{2859132E-69E2-4DAD-9AC7-7B7CA9F9185D}" dt="2021-09-13T07:05:16.369" v="28" actId="478"/>
          <ac:picMkLst>
            <pc:docMk/>
            <pc:sldMk cId="4163915433" sldId="259"/>
            <ac:picMk id="11" creationId="{D9A78338-5AE0-4B41-BA7D-BB7A35BBCCC8}"/>
          </ac:picMkLst>
        </pc:picChg>
        <pc:picChg chg="del">
          <ac:chgData name="Александра  Шишкова" userId="eef2855d-6d2a-495a-868b-d7a8ff178bc4" providerId="ADAL" clId="{2859132E-69E2-4DAD-9AC7-7B7CA9F9185D}" dt="2021-09-13T07:05:16.782" v="29" actId="478"/>
          <ac:picMkLst>
            <pc:docMk/>
            <pc:sldMk cId="4163915433" sldId="259"/>
            <ac:picMk id="13" creationId="{62CE5F5C-AEAB-4327-8C8F-12F203D3593C}"/>
          </ac:picMkLst>
        </pc:picChg>
      </pc:sldChg>
      <pc:sldChg chg="addSp delSp modSp mod">
        <pc:chgData name="Александра  Шишкова" userId="eef2855d-6d2a-495a-868b-d7a8ff178bc4" providerId="ADAL" clId="{2859132E-69E2-4DAD-9AC7-7B7CA9F9185D}" dt="2021-09-13T08:32:48.460" v="239" actId="1076"/>
        <pc:sldMkLst>
          <pc:docMk/>
          <pc:sldMk cId="3237151389" sldId="261"/>
        </pc:sldMkLst>
        <pc:spChg chg="mod">
          <ac:chgData name="Александра  Шишкова" userId="eef2855d-6d2a-495a-868b-d7a8ff178bc4" providerId="ADAL" clId="{2859132E-69E2-4DAD-9AC7-7B7CA9F9185D}" dt="2021-09-13T08:28:31.732" v="200" actId="20577"/>
          <ac:spMkLst>
            <pc:docMk/>
            <pc:sldMk cId="3237151389" sldId="261"/>
            <ac:spMk id="3" creationId="{9DE35E7F-A28B-412E-8F63-E238BF7EC0FB}"/>
          </ac:spMkLst>
        </pc:spChg>
        <pc:picChg chg="add mod">
          <ac:chgData name="Александра  Шишкова" userId="eef2855d-6d2a-495a-868b-d7a8ff178bc4" providerId="ADAL" clId="{2859132E-69E2-4DAD-9AC7-7B7CA9F9185D}" dt="2021-09-13T08:32:48.460" v="239" actId="1076"/>
          <ac:picMkLst>
            <pc:docMk/>
            <pc:sldMk cId="3237151389" sldId="261"/>
            <ac:picMk id="5" creationId="{9C948B3F-D2D1-4F9E-94A9-1F67FBCC8EA2}"/>
          </ac:picMkLst>
        </pc:picChg>
        <pc:picChg chg="del">
          <ac:chgData name="Александра  Шишкова" userId="eef2855d-6d2a-495a-868b-d7a8ff178bc4" providerId="ADAL" clId="{2859132E-69E2-4DAD-9AC7-7B7CA9F9185D}" dt="2021-09-13T07:05:12.935" v="25" actId="478"/>
          <ac:picMkLst>
            <pc:docMk/>
            <pc:sldMk cId="3237151389" sldId="261"/>
            <ac:picMk id="8" creationId="{FDBFD554-22D7-4A22-BBEF-CC62DBED54D0}"/>
          </ac:picMkLst>
        </pc:picChg>
        <pc:picChg chg="add mod">
          <ac:chgData name="Александра  Шишкова" userId="eef2855d-6d2a-495a-868b-d7a8ff178bc4" providerId="ADAL" clId="{2859132E-69E2-4DAD-9AC7-7B7CA9F9185D}" dt="2021-09-13T08:32:43.993" v="238" actId="1076"/>
          <ac:picMkLst>
            <pc:docMk/>
            <pc:sldMk cId="3237151389" sldId="261"/>
            <ac:picMk id="9" creationId="{4FBD5E90-7B56-490A-9EF7-DEF606541CC9}"/>
          </ac:picMkLst>
        </pc:picChg>
        <pc:picChg chg="del">
          <ac:chgData name="Александра  Шишкова" userId="eef2855d-6d2a-495a-868b-d7a8ff178bc4" providerId="ADAL" clId="{2859132E-69E2-4DAD-9AC7-7B7CA9F9185D}" dt="2021-09-13T07:05:13.399" v="26" actId="478"/>
          <ac:picMkLst>
            <pc:docMk/>
            <pc:sldMk cId="3237151389" sldId="261"/>
            <ac:picMk id="12" creationId="{A82D9B46-DCB4-4F10-8215-DF7820BD77A6}"/>
          </ac:picMkLst>
        </pc:picChg>
        <pc:picChg chg="add del mod">
          <ac:chgData name="Александра  Шишкова" userId="eef2855d-6d2a-495a-868b-d7a8ff178bc4" providerId="ADAL" clId="{2859132E-69E2-4DAD-9AC7-7B7CA9F9185D}" dt="2021-09-13T08:32:27.573" v="234" actId="478"/>
          <ac:picMkLst>
            <pc:docMk/>
            <pc:sldMk cId="3237151389" sldId="261"/>
            <ac:picMk id="13" creationId="{0419D542-7751-407F-BA60-E53612039946}"/>
          </ac:picMkLst>
        </pc:picChg>
        <pc:picChg chg="del mod">
          <ac:chgData name="Александра  Шишкова" userId="eef2855d-6d2a-495a-868b-d7a8ff178bc4" providerId="ADAL" clId="{2859132E-69E2-4DAD-9AC7-7B7CA9F9185D}" dt="2021-09-13T07:05:08.836" v="24" actId="478"/>
          <ac:picMkLst>
            <pc:docMk/>
            <pc:sldMk cId="3237151389" sldId="261"/>
            <ac:picMk id="16" creationId="{61224184-043F-408D-9A17-6DF08670F560}"/>
          </ac:picMkLst>
        </pc:picChg>
      </pc:sldChg>
      <pc:sldChg chg="modSp mod">
        <pc:chgData name="Александра  Шишкова" userId="eef2855d-6d2a-495a-868b-d7a8ff178bc4" providerId="ADAL" clId="{2859132E-69E2-4DAD-9AC7-7B7CA9F9185D}" dt="2021-10-19T12:50:30.034" v="1792" actId="1076"/>
        <pc:sldMkLst>
          <pc:docMk/>
          <pc:sldMk cId="3984159688" sldId="263"/>
        </pc:sldMkLst>
        <pc:spChg chg="mod">
          <ac:chgData name="Александра  Шишкова" userId="eef2855d-6d2a-495a-868b-d7a8ff178bc4" providerId="ADAL" clId="{2859132E-69E2-4DAD-9AC7-7B7CA9F9185D}" dt="2021-09-13T07:23:41.378" v="120" actId="20577"/>
          <ac:spMkLst>
            <pc:docMk/>
            <pc:sldMk cId="3984159688" sldId="263"/>
            <ac:spMk id="2" creationId="{2004ABEC-A955-4071-8AD1-374683C0D8B4}"/>
          </ac:spMkLst>
        </pc:spChg>
        <pc:graphicFrameChg chg="mod modGraphic">
          <ac:chgData name="Александра  Шишкова" userId="eef2855d-6d2a-495a-868b-d7a8ff178bc4" providerId="ADAL" clId="{2859132E-69E2-4DAD-9AC7-7B7CA9F9185D}" dt="2021-10-19T12:50:30.034" v="1792" actId="1076"/>
          <ac:graphicFrameMkLst>
            <pc:docMk/>
            <pc:sldMk cId="3984159688" sldId="263"/>
            <ac:graphicFrameMk id="4" creationId="{A90AD969-2A31-4D41-AE27-37168F18A7BE}"/>
          </ac:graphicFrameMkLst>
        </pc:graphicFrameChg>
      </pc:sldChg>
      <pc:sldChg chg="modSp mod">
        <pc:chgData name="Александра  Шишкова" userId="eef2855d-6d2a-495a-868b-d7a8ff178bc4" providerId="ADAL" clId="{2859132E-69E2-4DAD-9AC7-7B7CA9F9185D}" dt="2021-10-11T11:59:01.460" v="592" actId="20577"/>
        <pc:sldMkLst>
          <pc:docMk/>
          <pc:sldMk cId="2513533746" sldId="265"/>
        </pc:sldMkLst>
        <pc:graphicFrameChg chg="modGraphic">
          <ac:chgData name="Александра  Шишкова" userId="eef2855d-6d2a-495a-868b-d7a8ff178bc4" providerId="ADAL" clId="{2859132E-69E2-4DAD-9AC7-7B7CA9F9185D}" dt="2021-10-11T11:59:01.460" v="592" actId="20577"/>
          <ac:graphicFrameMkLst>
            <pc:docMk/>
            <pc:sldMk cId="2513533746" sldId="265"/>
            <ac:graphicFrameMk id="4" creationId="{BC3192FE-EEF2-4ED4-ADCF-BDCD096C9177}"/>
          </ac:graphicFrameMkLst>
        </pc:graphicFrameChg>
      </pc:sldChg>
      <pc:sldChg chg="modSp mod">
        <pc:chgData name="Александра  Шишкова" userId="eef2855d-6d2a-495a-868b-d7a8ff178bc4" providerId="ADAL" clId="{2859132E-69E2-4DAD-9AC7-7B7CA9F9185D}" dt="2021-10-19T13:10:37.718" v="1941" actId="20577"/>
        <pc:sldMkLst>
          <pc:docMk/>
          <pc:sldMk cId="557618655" sldId="266"/>
        </pc:sldMkLst>
        <pc:spChg chg="mod">
          <ac:chgData name="Александра  Шишкова" userId="eef2855d-6d2a-495a-868b-d7a8ff178bc4" providerId="ADAL" clId="{2859132E-69E2-4DAD-9AC7-7B7CA9F9185D}" dt="2021-10-11T11:59:49.453" v="601" actId="20577"/>
          <ac:spMkLst>
            <pc:docMk/>
            <pc:sldMk cId="557618655" sldId="266"/>
            <ac:spMk id="10" creationId="{B5ED13A7-1A96-46C6-9CDE-25526E3BE777}"/>
          </ac:spMkLst>
        </pc:spChg>
        <pc:graphicFrameChg chg="mod modGraphic">
          <ac:chgData name="Александра  Шишкова" userId="eef2855d-6d2a-495a-868b-d7a8ff178bc4" providerId="ADAL" clId="{2859132E-69E2-4DAD-9AC7-7B7CA9F9185D}" dt="2021-10-19T13:10:37.718" v="1941" actId="20577"/>
          <ac:graphicFrameMkLst>
            <pc:docMk/>
            <pc:sldMk cId="557618655" sldId="266"/>
            <ac:graphicFrameMk id="4" creationId="{A45CD7EB-AD3C-41FE-81A9-129D6026FCF2}"/>
          </ac:graphicFrameMkLst>
        </pc:graphicFrameChg>
      </pc:sldChg>
      <pc:sldChg chg="modSp mod">
        <pc:chgData name="Александра  Шишкова" userId="eef2855d-6d2a-495a-868b-d7a8ff178bc4" providerId="ADAL" clId="{2859132E-69E2-4DAD-9AC7-7B7CA9F9185D}" dt="2021-10-18T13:14:30.118" v="1467" actId="20577"/>
        <pc:sldMkLst>
          <pc:docMk/>
          <pc:sldMk cId="4125647836" sldId="269"/>
        </pc:sldMkLst>
        <pc:graphicFrameChg chg="mod modGraphic">
          <ac:chgData name="Александра  Шишкова" userId="eef2855d-6d2a-495a-868b-d7a8ff178bc4" providerId="ADAL" clId="{2859132E-69E2-4DAD-9AC7-7B7CA9F9185D}" dt="2021-10-18T13:14:30.118" v="1467" actId="20577"/>
          <ac:graphicFrameMkLst>
            <pc:docMk/>
            <pc:sldMk cId="4125647836" sldId="269"/>
            <ac:graphicFrameMk id="5" creationId="{C27EE169-663E-421B-9480-A41C17840F7F}"/>
          </ac:graphicFrameMkLst>
        </pc:graphicFrameChg>
      </pc:sldChg>
      <pc:sldChg chg="modSp">
        <pc:chgData name="Александра  Шишкова" userId="eef2855d-6d2a-495a-868b-d7a8ff178bc4" providerId="ADAL" clId="{2859132E-69E2-4DAD-9AC7-7B7CA9F9185D}" dt="2021-10-19T13:03:34.555" v="1814" actId="20577"/>
        <pc:sldMkLst>
          <pc:docMk/>
          <pc:sldMk cId="627837403" sldId="270"/>
        </pc:sldMkLst>
        <pc:graphicFrameChg chg="mod">
          <ac:chgData name="Александра  Шишкова" userId="eef2855d-6d2a-495a-868b-d7a8ff178bc4" providerId="ADAL" clId="{2859132E-69E2-4DAD-9AC7-7B7CA9F9185D}" dt="2021-10-19T13:03:34.555" v="1814" actId="20577"/>
          <ac:graphicFrameMkLst>
            <pc:docMk/>
            <pc:sldMk cId="627837403" sldId="270"/>
            <ac:graphicFrameMk id="7" creationId="{D4BE8BAA-5E46-42C7-88E0-15C1E135A2F4}"/>
          </ac:graphicFrameMkLst>
        </pc:graphicFrameChg>
      </pc:sldChg>
      <pc:sldChg chg="modSp mod">
        <pc:chgData name="Александра  Шишкова" userId="eef2855d-6d2a-495a-868b-d7a8ff178bc4" providerId="ADAL" clId="{2859132E-69E2-4DAD-9AC7-7B7CA9F9185D}" dt="2021-10-19T10:59:56.002" v="1488" actId="20577"/>
        <pc:sldMkLst>
          <pc:docMk/>
          <pc:sldMk cId="1148897262" sldId="273"/>
        </pc:sldMkLst>
        <pc:spChg chg="mod">
          <ac:chgData name="Александра  Шишкова" userId="eef2855d-6d2a-495a-868b-d7a8ff178bc4" providerId="ADAL" clId="{2859132E-69E2-4DAD-9AC7-7B7CA9F9185D}" dt="2021-10-19T10:59:56.002" v="1488" actId="20577"/>
          <ac:spMkLst>
            <pc:docMk/>
            <pc:sldMk cId="1148897262" sldId="273"/>
            <ac:spMk id="7" creationId="{96B4BDC4-C05B-4485-B6ED-19E895B75B65}"/>
          </ac:spMkLst>
        </pc:spChg>
        <pc:graphicFrameChg chg="mod modGraphic">
          <ac:chgData name="Александра  Шишкова" userId="eef2855d-6d2a-495a-868b-d7a8ff178bc4" providerId="ADAL" clId="{2859132E-69E2-4DAD-9AC7-7B7CA9F9185D}" dt="2021-10-19T10:11:24.089" v="1482" actId="20577"/>
          <ac:graphicFrameMkLst>
            <pc:docMk/>
            <pc:sldMk cId="1148897262" sldId="273"/>
            <ac:graphicFrameMk id="12" creationId="{92710D2C-200F-4B29-B3E5-55A1E92E5D6B}"/>
          </ac:graphicFrameMkLst>
        </pc:graphicFrameChg>
      </pc:sldChg>
      <pc:sldChg chg="modSp mod">
        <pc:chgData name="Александра  Шишкова" userId="eef2855d-6d2a-495a-868b-d7a8ff178bc4" providerId="ADAL" clId="{2859132E-69E2-4DAD-9AC7-7B7CA9F9185D}" dt="2021-10-11T08:49:44.375" v="484" actId="20577"/>
        <pc:sldMkLst>
          <pc:docMk/>
          <pc:sldMk cId="998784282" sldId="274"/>
        </pc:sldMkLst>
        <pc:graphicFrameChg chg="modGraphic">
          <ac:chgData name="Александра  Шишкова" userId="eef2855d-6d2a-495a-868b-d7a8ff178bc4" providerId="ADAL" clId="{2859132E-69E2-4DAD-9AC7-7B7CA9F9185D}" dt="2021-10-11T08:49:44.375" v="484" actId="20577"/>
          <ac:graphicFrameMkLst>
            <pc:docMk/>
            <pc:sldMk cId="998784282" sldId="274"/>
            <ac:graphicFrameMk id="5" creationId="{495ADA04-0C90-40BC-8E77-992A13C82EAC}"/>
          </ac:graphicFrameMkLst>
        </pc:graphicFrameChg>
      </pc:sldChg>
      <pc:sldChg chg="modSp mod">
        <pc:chgData name="Александра  Шишкова" userId="eef2855d-6d2a-495a-868b-d7a8ff178bc4" providerId="ADAL" clId="{2859132E-69E2-4DAD-9AC7-7B7CA9F9185D}" dt="2021-10-19T12:42:09.609" v="1573" actId="20577"/>
        <pc:sldMkLst>
          <pc:docMk/>
          <pc:sldMk cId="2775569526" sldId="278"/>
        </pc:sldMkLst>
        <pc:graphicFrameChg chg="mod modGraphic">
          <ac:chgData name="Александра  Шишкова" userId="eef2855d-6d2a-495a-868b-d7a8ff178bc4" providerId="ADAL" clId="{2859132E-69E2-4DAD-9AC7-7B7CA9F9185D}" dt="2021-10-19T12:42:09.609" v="1573" actId="20577"/>
          <ac:graphicFrameMkLst>
            <pc:docMk/>
            <pc:sldMk cId="2775569526" sldId="278"/>
            <ac:graphicFrameMk id="8" creationId="{581DFA52-F852-4B50-8706-0A53366BDC71}"/>
          </ac:graphicFrameMkLst>
        </pc:graphicFrameChg>
      </pc:sldChg>
      <pc:sldChg chg="addSp delSp modSp mod">
        <pc:chgData name="Александра  Шишкова" userId="eef2855d-6d2a-495a-868b-d7a8ff178bc4" providerId="ADAL" clId="{2859132E-69E2-4DAD-9AC7-7B7CA9F9185D}" dt="2021-10-19T12:50:57.300" v="1807" actId="20577"/>
        <pc:sldMkLst>
          <pc:docMk/>
          <pc:sldMk cId="2626643847" sldId="279"/>
        </pc:sldMkLst>
        <pc:spChg chg="mod">
          <ac:chgData name="Александра  Шишкова" userId="eef2855d-6d2a-495a-868b-d7a8ff178bc4" providerId="ADAL" clId="{2859132E-69E2-4DAD-9AC7-7B7CA9F9185D}" dt="2021-10-19T12:50:57.300" v="1807" actId="20577"/>
          <ac:spMkLst>
            <pc:docMk/>
            <pc:sldMk cId="2626643847" sldId="279"/>
            <ac:spMk id="9" creationId="{EE1D986E-89E6-44BC-BEC6-5EFC9AFF9A28}"/>
          </ac:spMkLst>
        </pc:spChg>
        <pc:picChg chg="add mod">
          <ac:chgData name="Александра  Шишкова" userId="eef2855d-6d2a-495a-868b-d7a8ff178bc4" providerId="ADAL" clId="{2859132E-69E2-4DAD-9AC7-7B7CA9F9185D}" dt="2021-10-11T08:47:37.514" v="468" actId="14100"/>
          <ac:picMkLst>
            <pc:docMk/>
            <pc:sldMk cId="2626643847" sldId="279"/>
            <ac:picMk id="3" creationId="{E959859D-95FE-4E6F-9E69-419B866C33B7}"/>
          </ac:picMkLst>
        </pc:picChg>
        <pc:picChg chg="del">
          <ac:chgData name="Александра  Шишкова" userId="eef2855d-6d2a-495a-868b-d7a8ff178bc4" providerId="ADAL" clId="{2859132E-69E2-4DAD-9AC7-7B7CA9F9185D}" dt="2021-09-13T07:05:26.655" v="31" actId="478"/>
          <ac:picMkLst>
            <pc:docMk/>
            <pc:sldMk cId="2626643847" sldId="279"/>
            <ac:picMk id="6" creationId="{0BF83029-5DCD-4990-92FE-B6CEF5EA6827}"/>
          </ac:picMkLst>
        </pc:picChg>
        <pc:picChg chg="add mod">
          <ac:chgData name="Александра  Шишкова" userId="eef2855d-6d2a-495a-868b-d7a8ff178bc4" providerId="ADAL" clId="{2859132E-69E2-4DAD-9AC7-7B7CA9F9185D}" dt="2021-10-11T08:47:40.788" v="469" actId="1076"/>
          <ac:picMkLst>
            <pc:docMk/>
            <pc:sldMk cId="2626643847" sldId="279"/>
            <ac:picMk id="6" creationId="{2271D82E-7F28-4444-BEEC-4959D4C883EA}"/>
          </ac:picMkLst>
        </pc:picChg>
        <pc:picChg chg="add mod">
          <ac:chgData name="Александра  Шишкова" userId="eef2855d-6d2a-495a-868b-d7a8ff178bc4" providerId="ADAL" clId="{2859132E-69E2-4DAD-9AC7-7B7CA9F9185D}" dt="2021-10-11T08:47:22.718" v="464" actId="1076"/>
          <ac:picMkLst>
            <pc:docMk/>
            <pc:sldMk cId="2626643847" sldId="279"/>
            <ac:picMk id="8" creationId="{669F7512-5574-433E-B7C4-A0D49ABC4A5E}"/>
          </ac:picMkLst>
        </pc:picChg>
        <pc:picChg chg="del">
          <ac:chgData name="Александра  Шишкова" userId="eef2855d-6d2a-495a-868b-d7a8ff178bc4" providerId="ADAL" clId="{2859132E-69E2-4DAD-9AC7-7B7CA9F9185D}" dt="2021-09-13T07:05:27.623" v="33" actId="478"/>
          <ac:picMkLst>
            <pc:docMk/>
            <pc:sldMk cId="2626643847" sldId="279"/>
            <ac:picMk id="11" creationId="{4C2079DA-9270-45CC-A300-BDDF978C22F8}"/>
          </ac:picMkLst>
        </pc:picChg>
        <pc:picChg chg="del">
          <ac:chgData name="Александра  Шишкова" userId="eef2855d-6d2a-495a-868b-d7a8ff178bc4" providerId="ADAL" clId="{2859132E-69E2-4DAD-9AC7-7B7CA9F9185D}" dt="2021-09-13T07:05:27.158" v="32" actId="478"/>
          <ac:picMkLst>
            <pc:docMk/>
            <pc:sldMk cId="2626643847" sldId="279"/>
            <ac:picMk id="13" creationId="{4469BA3F-1384-44B5-90EF-EF0E61D17117}"/>
          </ac:picMkLst>
        </pc:picChg>
      </pc:sldChg>
      <pc:sldChg chg="delSp del mod">
        <pc:chgData name="Александра  Шишкова" userId="eef2855d-6d2a-495a-868b-d7a8ff178bc4" providerId="ADAL" clId="{2859132E-69E2-4DAD-9AC7-7B7CA9F9185D}" dt="2021-10-11T08:34:40.081" v="333" actId="47"/>
        <pc:sldMkLst>
          <pc:docMk/>
          <pc:sldMk cId="259904054" sldId="280"/>
        </pc:sldMkLst>
        <pc:picChg chg="del">
          <ac:chgData name="Александра  Шишкова" userId="eef2855d-6d2a-495a-868b-d7a8ff178bc4" providerId="ADAL" clId="{2859132E-69E2-4DAD-9AC7-7B7CA9F9185D}" dt="2021-09-13T07:05:30.119" v="34" actId="478"/>
          <ac:picMkLst>
            <pc:docMk/>
            <pc:sldMk cId="259904054" sldId="280"/>
            <ac:picMk id="3" creationId="{09325369-2D95-48A4-89E2-40BC4A7252F3}"/>
          </ac:picMkLst>
        </pc:picChg>
        <pc:picChg chg="del">
          <ac:chgData name="Александра  Шишкова" userId="eef2855d-6d2a-495a-868b-d7a8ff178bc4" providerId="ADAL" clId="{2859132E-69E2-4DAD-9AC7-7B7CA9F9185D}" dt="2021-09-13T07:05:30.594" v="35" actId="478"/>
          <ac:picMkLst>
            <pc:docMk/>
            <pc:sldMk cId="259904054" sldId="280"/>
            <ac:picMk id="9" creationId="{F66FB4F0-20EE-4909-8442-2D6BF737B1A6}"/>
          </ac:picMkLst>
        </pc:picChg>
        <pc:picChg chg="del">
          <ac:chgData name="Александра  Шишкова" userId="eef2855d-6d2a-495a-868b-d7a8ff178bc4" providerId="ADAL" clId="{2859132E-69E2-4DAD-9AC7-7B7CA9F9185D}" dt="2021-09-13T07:05:31.054" v="36" actId="478"/>
          <ac:picMkLst>
            <pc:docMk/>
            <pc:sldMk cId="259904054" sldId="280"/>
            <ac:picMk id="11" creationId="{0A431CE6-1A29-4A2E-BB24-D453B8463051}"/>
          </ac:picMkLst>
        </pc:picChg>
      </pc:sldChg>
      <pc:sldChg chg="delSp del mod">
        <pc:chgData name="Александра  Шишкова" userId="eef2855d-6d2a-495a-868b-d7a8ff178bc4" providerId="ADAL" clId="{2859132E-69E2-4DAD-9AC7-7B7CA9F9185D}" dt="2021-10-11T08:34:38.309" v="332" actId="47"/>
        <pc:sldMkLst>
          <pc:docMk/>
          <pc:sldMk cId="2908063771" sldId="281"/>
        </pc:sldMkLst>
        <pc:picChg chg="del">
          <ac:chgData name="Александра  Шишкова" userId="eef2855d-6d2a-495a-868b-d7a8ff178bc4" providerId="ADAL" clId="{2859132E-69E2-4DAD-9AC7-7B7CA9F9185D}" dt="2021-09-13T07:05:33.081" v="37" actId="478"/>
          <ac:picMkLst>
            <pc:docMk/>
            <pc:sldMk cId="2908063771" sldId="281"/>
            <ac:picMk id="3" creationId="{06804E9A-238B-4A6B-875C-608D69709E8E}"/>
          </ac:picMkLst>
        </pc:picChg>
        <pc:picChg chg="del">
          <ac:chgData name="Александра  Шишкова" userId="eef2855d-6d2a-495a-868b-d7a8ff178bc4" providerId="ADAL" clId="{2859132E-69E2-4DAD-9AC7-7B7CA9F9185D}" dt="2021-09-13T07:05:33.521" v="38" actId="478"/>
          <ac:picMkLst>
            <pc:docMk/>
            <pc:sldMk cId="2908063771" sldId="281"/>
            <ac:picMk id="9" creationId="{2591F59C-6457-4862-8E7B-C1FDAB495DC0}"/>
          </ac:picMkLst>
        </pc:picChg>
        <pc:picChg chg="del">
          <ac:chgData name="Александра  Шишкова" userId="eef2855d-6d2a-495a-868b-d7a8ff178bc4" providerId="ADAL" clId="{2859132E-69E2-4DAD-9AC7-7B7CA9F9185D}" dt="2021-09-13T07:05:34.022" v="39" actId="478"/>
          <ac:picMkLst>
            <pc:docMk/>
            <pc:sldMk cId="2908063771" sldId="281"/>
            <ac:picMk id="11" creationId="{BFF45981-3526-4DD8-B551-DE125DC6ACB1}"/>
          </ac:picMkLst>
        </pc:picChg>
      </pc:sldChg>
      <pc:sldChg chg="delSp del mod">
        <pc:chgData name="Александра  Шишкова" userId="eef2855d-6d2a-495a-868b-d7a8ff178bc4" providerId="ADAL" clId="{2859132E-69E2-4DAD-9AC7-7B7CA9F9185D}" dt="2021-10-11T08:34:36.374" v="331" actId="47"/>
        <pc:sldMkLst>
          <pc:docMk/>
          <pc:sldMk cId="125223943" sldId="282"/>
        </pc:sldMkLst>
        <pc:picChg chg="del">
          <ac:chgData name="Александра  Шишкова" userId="eef2855d-6d2a-495a-868b-d7a8ff178bc4" providerId="ADAL" clId="{2859132E-69E2-4DAD-9AC7-7B7CA9F9185D}" dt="2021-09-13T07:05:36.104" v="40" actId="478"/>
          <ac:picMkLst>
            <pc:docMk/>
            <pc:sldMk cId="125223943" sldId="282"/>
            <ac:picMk id="3" creationId="{E6BF4CCE-E6D4-4385-8B18-8032F5922E66}"/>
          </ac:picMkLst>
        </pc:picChg>
        <pc:picChg chg="del">
          <ac:chgData name="Александра  Шишкова" userId="eef2855d-6d2a-495a-868b-d7a8ff178bc4" providerId="ADAL" clId="{2859132E-69E2-4DAD-9AC7-7B7CA9F9185D}" dt="2021-09-13T07:05:36.575" v="41" actId="478"/>
          <ac:picMkLst>
            <pc:docMk/>
            <pc:sldMk cId="125223943" sldId="282"/>
            <ac:picMk id="9" creationId="{99F2568C-1D8E-4827-8553-83C8BAFEA0CE}"/>
          </ac:picMkLst>
        </pc:picChg>
      </pc:sldChg>
      <pc:sldChg chg="delSp del mod">
        <pc:chgData name="Александра  Шишкова" userId="eef2855d-6d2a-495a-868b-d7a8ff178bc4" providerId="ADAL" clId="{2859132E-69E2-4DAD-9AC7-7B7CA9F9185D}" dt="2021-10-11T08:34:35.257" v="330" actId="47"/>
        <pc:sldMkLst>
          <pc:docMk/>
          <pc:sldMk cId="859710218" sldId="283"/>
        </pc:sldMkLst>
        <pc:picChg chg="del">
          <ac:chgData name="Александра  Шишкова" userId="eef2855d-6d2a-495a-868b-d7a8ff178bc4" providerId="ADAL" clId="{2859132E-69E2-4DAD-9AC7-7B7CA9F9185D}" dt="2021-09-13T07:05:38.319" v="42" actId="478"/>
          <ac:picMkLst>
            <pc:docMk/>
            <pc:sldMk cId="859710218" sldId="283"/>
            <ac:picMk id="3" creationId="{4746DA56-EDFF-4F8C-840E-11F6141296D7}"/>
          </ac:picMkLst>
        </pc:picChg>
        <pc:picChg chg="del">
          <ac:chgData name="Александра  Шишкова" userId="eef2855d-6d2a-495a-868b-d7a8ff178bc4" providerId="ADAL" clId="{2859132E-69E2-4DAD-9AC7-7B7CA9F9185D}" dt="2021-09-13T07:05:38.919" v="43" actId="478"/>
          <ac:picMkLst>
            <pc:docMk/>
            <pc:sldMk cId="859710218" sldId="283"/>
            <ac:picMk id="9" creationId="{33AC4405-3FED-434C-83F6-7C66C7EDE035}"/>
          </ac:picMkLst>
        </pc:picChg>
      </pc:sldChg>
      <pc:sldChg chg="delSp del mod">
        <pc:chgData name="Александра  Шишкова" userId="eef2855d-6d2a-495a-868b-d7a8ff178bc4" providerId="ADAL" clId="{2859132E-69E2-4DAD-9AC7-7B7CA9F9185D}" dt="2021-10-11T11:59:25.990" v="593" actId="47"/>
        <pc:sldMkLst>
          <pc:docMk/>
          <pc:sldMk cId="2332151030" sldId="284"/>
        </pc:sldMkLst>
        <pc:picChg chg="del">
          <ac:chgData name="Александра  Шишкова" userId="eef2855d-6d2a-495a-868b-d7a8ff178bc4" providerId="ADAL" clId="{2859132E-69E2-4DAD-9AC7-7B7CA9F9185D}" dt="2021-09-13T07:05:40.959" v="44" actId="478"/>
          <ac:picMkLst>
            <pc:docMk/>
            <pc:sldMk cId="2332151030" sldId="284"/>
            <ac:picMk id="9" creationId="{EF23E4E4-A1C6-46BB-90B5-98A88A861104}"/>
          </ac:picMkLst>
        </pc:picChg>
        <pc:picChg chg="del">
          <ac:chgData name="Александра  Шишкова" userId="eef2855d-6d2a-495a-868b-d7a8ff178bc4" providerId="ADAL" clId="{2859132E-69E2-4DAD-9AC7-7B7CA9F9185D}" dt="2021-09-13T07:05:41.415" v="45" actId="478"/>
          <ac:picMkLst>
            <pc:docMk/>
            <pc:sldMk cId="2332151030" sldId="284"/>
            <ac:picMk id="11" creationId="{95E7EBEC-7D27-4DCD-AE7A-EACE6D054322}"/>
          </ac:picMkLst>
        </pc:picChg>
      </pc:sldChg>
    </pc:docChg>
  </pc:docChgLst>
  <pc:docChgLst>
    <pc:chgData name="Александра  Шишкова" userId="eef2855d-6d2a-495a-868b-d7a8ff178bc4" providerId="ADAL" clId="{EE0E7D45-C5CD-458E-B9A9-7942484B9884}"/>
    <pc:docChg chg="undo redo custSel addSld delSld modSld">
      <pc:chgData name="Александра  Шишкова" userId="eef2855d-6d2a-495a-868b-d7a8ff178bc4" providerId="ADAL" clId="{EE0E7D45-C5CD-458E-B9A9-7942484B9884}" dt="2021-09-07T12:17:46.211" v="2422" actId="1076"/>
      <pc:docMkLst>
        <pc:docMk/>
      </pc:docMkLst>
      <pc:sldChg chg="addSp delSp modSp mod">
        <pc:chgData name="Александра  Шишкова" userId="eef2855d-6d2a-495a-868b-d7a8ff178bc4" providerId="ADAL" clId="{EE0E7D45-C5CD-458E-B9A9-7942484B9884}" dt="2021-09-02T07:03:21.301" v="2"/>
        <pc:sldMkLst>
          <pc:docMk/>
          <pc:sldMk cId="223608102" sldId="256"/>
        </pc:sldMkLst>
        <pc:spChg chg="del">
          <ac:chgData name="Александра  Шишкова" userId="eef2855d-6d2a-495a-868b-d7a8ff178bc4" providerId="ADAL" clId="{EE0E7D45-C5CD-458E-B9A9-7942484B9884}" dt="2021-09-02T07:03:14.585" v="0" actId="478"/>
          <ac:spMkLst>
            <pc:docMk/>
            <pc:sldMk cId="223608102" sldId="256"/>
            <ac:spMk id="2" creationId="{1ABE9CE3-41F6-4CAB-9D71-868F2662147E}"/>
          </ac:spMkLst>
        </pc:spChg>
        <pc:spChg chg="add del mod">
          <ac:chgData name="Александра  Шишкова" userId="eef2855d-6d2a-495a-868b-d7a8ff178bc4" providerId="ADAL" clId="{EE0E7D45-C5CD-458E-B9A9-7942484B9884}" dt="2021-09-02T07:03:19.988" v="1" actId="478"/>
          <ac:spMkLst>
            <pc:docMk/>
            <pc:sldMk cId="223608102" sldId="256"/>
            <ac:spMk id="5" creationId="{7DBA940B-034E-4510-ADCB-A1E0755317C6}"/>
          </ac:spMkLst>
        </pc:spChg>
        <pc:spChg chg="add mod">
          <ac:chgData name="Александра  Шишкова" userId="eef2855d-6d2a-495a-868b-d7a8ff178bc4" providerId="ADAL" clId="{EE0E7D45-C5CD-458E-B9A9-7942484B9884}" dt="2021-09-02T07:03:21.301" v="2"/>
          <ac:spMkLst>
            <pc:docMk/>
            <pc:sldMk cId="223608102" sldId="256"/>
            <ac:spMk id="11" creationId="{4399CCBA-7838-4B6D-98D8-A3DBE4395FF1}"/>
          </ac:spMkLst>
        </pc:spChg>
      </pc:sldChg>
      <pc:sldChg chg="addSp delSp modSp mod">
        <pc:chgData name="Александра  Шишкова" userId="eef2855d-6d2a-495a-868b-d7a8ff178bc4" providerId="ADAL" clId="{EE0E7D45-C5CD-458E-B9A9-7942484B9884}" dt="2021-09-02T07:06:18.815" v="12" actId="20577"/>
        <pc:sldMkLst>
          <pc:docMk/>
          <pc:sldMk cId="612221995" sldId="257"/>
        </pc:sldMkLst>
        <pc:graphicFrameChg chg="add mod">
          <ac:chgData name="Александра  Шишкова" userId="eef2855d-6d2a-495a-868b-d7a8ff178bc4" providerId="ADAL" clId="{EE0E7D45-C5CD-458E-B9A9-7942484B9884}" dt="2021-09-02T07:06:18.815" v="12" actId="20577"/>
          <ac:graphicFrameMkLst>
            <pc:docMk/>
            <pc:sldMk cId="612221995" sldId="257"/>
            <ac:graphicFrameMk id="6" creationId="{C9D2498D-D834-4723-9120-2FAED0DFA8A8}"/>
          </ac:graphicFrameMkLst>
        </pc:graphicFrameChg>
        <pc:graphicFrameChg chg="del mod">
          <ac:chgData name="Александра  Шишкова" userId="eef2855d-6d2a-495a-868b-d7a8ff178bc4" providerId="ADAL" clId="{EE0E7D45-C5CD-458E-B9A9-7942484B9884}" dt="2021-09-02T07:06:13.486" v="5" actId="478"/>
          <ac:graphicFrameMkLst>
            <pc:docMk/>
            <pc:sldMk cId="612221995" sldId="257"/>
            <ac:graphicFrameMk id="14" creationId="{2561EF3E-1163-4075-9F9B-C8C184098671}"/>
          </ac:graphicFrameMkLst>
        </pc:graphicFrameChg>
      </pc:sldChg>
      <pc:sldChg chg="addSp delSp modSp mod">
        <pc:chgData name="Александра  Шишкова" userId="eef2855d-6d2a-495a-868b-d7a8ff178bc4" providerId="ADAL" clId="{EE0E7D45-C5CD-458E-B9A9-7942484B9884}" dt="2021-09-07T10:49:49.914" v="2019" actId="122"/>
        <pc:sldMkLst>
          <pc:docMk/>
          <pc:sldMk cId="3191643358" sldId="258"/>
        </pc:sldMkLst>
        <pc:spChg chg="del">
          <ac:chgData name="Александра  Шишкова" userId="eef2855d-6d2a-495a-868b-d7a8ff178bc4" providerId="ADAL" clId="{EE0E7D45-C5CD-458E-B9A9-7942484B9884}" dt="2021-09-07T10:49:38.162" v="2013" actId="478"/>
          <ac:spMkLst>
            <pc:docMk/>
            <pc:sldMk cId="3191643358" sldId="258"/>
            <ac:spMk id="2" creationId="{745D2EF6-96F1-42EF-AE0D-F740267342D8}"/>
          </ac:spMkLst>
        </pc:spChg>
        <pc:spChg chg="mod">
          <ac:chgData name="Александра  Шишкова" userId="eef2855d-6d2a-495a-868b-d7a8ff178bc4" providerId="ADAL" clId="{EE0E7D45-C5CD-458E-B9A9-7942484B9884}" dt="2021-09-02T13:57:08.096" v="195" actId="20577"/>
          <ac:spMkLst>
            <pc:docMk/>
            <pc:sldMk cId="3191643358" sldId="258"/>
            <ac:spMk id="3" creationId="{2C12B30C-F9FE-47E7-9E2F-049D989A8116}"/>
          </ac:spMkLst>
        </pc:spChg>
        <pc:spChg chg="add del mod">
          <ac:chgData name="Александра  Шишкова" userId="eef2855d-6d2a-495a-868b-d7a8ff178bc4" providerId="ADAL" clId="{EE0E7D45-C5CD-458E-B9A9-7942484B9884}" dt="2021-09-07T10:49:42.411" v="2016" actId="478"/>
          <ac:spMkLst>
            <pc:docMk/>
            <pc:sldMk cId="3191643358" sldId="258"/>
            <ac:spMk id="7" creationId="{07C37E1A-0FCB-4DD3-8ED7-88BE0CC68EAD}"/>
          </ac:spMkLst>
        </pc:spChg>
        <pc:spChg chg="add del mod">
          <ac:chgData name="Александра  Шишкова" userId="eef2855d-6d2a-495a-868b-d7a8ff178bc4" providerId="ADAL" clId="{EE0E7D45-C5CD-458E-B9A9-7942484B9884}" dt="2021-09-07T10:49:36.557" v="2012"/>
          <ac:spMkLst>
            <pc:docMk/>
            <pc:sldMk cId="3191643358" sldId="258"/>
            <ac:spMk id="9" creationId="{E57B01A0-6BFC-4B10-9B4A-BBD6F024406E}"/>
          </ac:spMkLst>
        </pc:spChg>
        <pc:spChg chg="add del mod">
          <ac:chgData name="Александра  Шишкова" userId="eef2855d-6d2a-495a-868b-d7a8ff178bc4" providerId="ADAL" clId="{EE0E7D45-C5CD-458E-B9A9-7942484B9884}" dt="2021-09-07T10:49:40.566" v="2015"/>
          <ac:spMkLst>
            <pc:docMk/>
            <pc:sldMk cId="3191643358" sldId="258"/>
            <ac:spMk id="13" creationId="{230CF4F1-9E0A-4F96-BF2E-202C03005BBE}"/>
          </ac:spMkLst>
        </pc:spChg>
        <pc:spChg chg="add mod">
          <ac:chgData name="Александра  Шишкова" userId="eef2855d-6d2a-495a-868b-d7a8ff178bc4" providerId="ADAL" clId="{EE0E7D45-C5CD-458E-B9A9-7942484B9884}" dt="2021-09-07T10:49:49.914" v="2019" actId="122"/>
          <ac:spMkLst>
            <pc:docMk/>
            <pc:sldMk cId="3191643358" sldId="258"/>
            <ac:spMk id="15" creationId="{507C1054-5B25-45C3-89F5-498BB98C953B}"/>
          </ac:spMkLst>
        </pc:spChg>
      </pc:sldChg>
      <pc:sldChg chg="addSp delSp modSp mod">
        <pc:chgData name="Александра  Шишкова" userId="eef2855d-6d2a-495a-868b-d7a8ff178bc4" providerId="ADAL" clId="{EE0E7D45-C5CD-458E-B9A9-7942484B9884}" dt="2021-09-07T10:50:19.737" v="2032" actId="122"/>
        <pc:sldMkLst>
          <pc:docMk/>
          <pc:sldMk cId="4163915433" sldId="259"/>
        </pc:sldMkLst>
        <pc:spChg chg="del">
          <ac:chgData name="Александра  Шишкова" userId="eef2855d-6d2a-495a-868b-d7a8ff178bc4" providerId="ADAL" clId="{EE0E7D45-C5CD-458E-B9A9-7942484B9884}" dt="2021-09-07T10:50:09.015" v="2027" actId="478"/>
          <ac:spMkLst>
            <pc:docMk/>
            <pc:sldMk cId="4163915433" sldId="259"/>
            <ac:spMk id="2" creationId="{ACF21B82-89B1-47C2-B11C-F7AA655F8583}"/>
          </ac:spMkLst>
        </pc:spChg>
        <pc:spChg chg="mod">
          <ac:chgData name="Александра  Шишкова" userId="eef2855d-6d2a-495a-868b-d7a8ff178bc4" providerId="ADAL" clId="{EE0E7D45-C5CD-458E-B9A9-7942484B9884}" dt="2021-09-06T14:31:40.004" v="1942" actId="20577"/>
          <ac:spMkLst>
            <pc:docMk/>
            <pc:sldMk cId="4163915433" sldId="259"/>
            <ac:spMk id="3" creationId="{9E4BE471-80A9-4410-8447-DE84707EA4FF}"/>
          </ac:spMkLst>
        </pc:spChg>
        <pc:spChg chg="add del mod">
          <ac:chgData name="Александра  Шишкова" userId="eef2855d-6d2a-495a-868b-d7a8ff178bc4" providerId="ADAL" clId="{EE0E7D45-C5CD-458E-B9A9-7942484B9884}" dt="2021-09-07T10:50:10.698" v="2028" actId="478"/>
          <ac:spMkLst>
            <pc:docMk/>
            <pc:sldMk cId="4163915433" sldId="259"/>
            <ac:spMk id="7" creationId="{C32C7EA6-545A-4538-8849-8AB58FEB731D}"/>
          </ac:spMkLst>
        </pc:spChg>
        <pc:spChg chg="add mod">
          <ac:chgData name="Александра  Шишкова" userId="eef2855d-6d2a-495a-868b-d7a8ff178bc4" providerId="ADAL" clId="{EE0E7D45-C5CD-458E-B9A9-7942484B9884}" dt="2021-09-07T10:50:19.737" v="2032" actId="122"/>
          <ac:spMkLst>
            <pc:docMk/>
            <pc:sldMk cId="4163915433" sldId="259"/>
            <ac:spMk id="12" creationId="{E14D50D3-5770-43D1-9E01-57544E8D7FE7}"/>
          </ac:spMkLst>
        </pc:spChg>
      </pc:sldChg>
      <pc:sldChg chg="addSp delSp modSp mod">
        <pc:chgData name="Александра  Шишкова" userId="eef2855d-6d2a-495a-868b-d7a8ff178bc4" providerId="ADAL" clId="{EE0E7D45-C5CD-458E-B9A9-7942484B9884}" dt="2021-09-07T10:50:16.803" v="2031" actId="122"/>
        <pc:sldMkLst>
          <pc:docMk/>
          <pc:sldMk cId="3237151389" sldId="261"/>
        </pc:sldMkLst>
        <pc:spChg chg="del mod">
          <ac:chgData name="Александра  Шишкова" userId="eef2855d-6d2a-495a-868b-d7a8ff178bc4" providerId="ADAL" clId="{EE0E7D45-C5CD-458E-B9A9-7942484B9884}" dt="2021-09-07T10:49:56.950" v="2021" actId="478"/>
          <ac:spMkLst>
            <pc:docMk/>
            <pc:sldMk cId="3237151389" sldId="261"/>
            <ac:spMk id="2" creationId="{6E6F50F6-E74F-4DC2-B24D-1BF6FE35C993}"/>
          </ac:spMkLst>
        </pc:spChg>
        <pc:spChg chg="mod">
          <ac:chgData name="Александра  Шишкова" userId="eef2855d-6d2a-495a-868b-d7a8ff178bc4" providerId="ADAL" clId="{EE0E7D45-C5CD-458E-B9A9-7942484B9884}" dt="2021-09-06T14:31:31.223" v="1933" actId="20577"/>
          <ac:spMkLst>
            <pc:docMk/>
            <pc:sldMk cId="3237151389" sldId="261"/>
            <ac:spMk id="3" creationId="{9DE35E7F-A28B-412E-8F63-E238BF7EC0FB}"/>
          </ac:spMkLst>
        </pc:spChg>
        <pc:spChg chg="add del mod">
          <ac:chgData name="Александра  Шишкова" userId="eef2855d-6d2a-495a-868b-d7a8ff178bc4" providerId="ADAL" clId="{EE0E7D45-C5CD-458E-B9A9-7942484B9884}" dt="2021-09-07T10:50:01.139" v="2024" actId="478"/>
          <ac:spMkLst>
            <pc:docMk/>
            <pc:sldMk cId="3237151389" sldId="261"/>
            <ac:spMk id="7" creationId="{C52F9B48-6CA4-4F75-83FC-2A8F0F4C9FD4}"/>
          </ac:spMkLst>
        </pc:spChg>
        <pc:spChg chg="add del mod">
          <ac:chgData name="Александра  Шишкова" userId="eef2855d-6d2a-495a-868b-d7a8ff178bc4" providerId="ADAL" clId="{EE0E7D45-C5CD-458E-B9A9-7942484B9884}" dt="2021-09-07T10:49:59.038" v="2023"/>
          <ac:spMkLst>
            <pc:docMk/>
            <pc:sldMk cId="3237151389" sldId="261"/>
            <ac:spMk id="11" creationId="{3503E670-FC80-4FFD-AB40-FC7D8DDF4547}"/>
          </ac:spMkLst>
        </pc:spChg>
        <pc:spChg chg="add mod">
          <ac:chgData name="Александра  Шишкова" userId="eef2855d-6d2a-495a-868b-d7a8ff178bc4" providerId="ADAL" clId="{EE0E7D45-C5CD-458E-B9A9-7942484B9884}" dt="2021-09-07T10:50:16.803" v="2031" actId="122"/>
          <ac:spMkLst>
            <pc:docMk/>
            <pc:sldMk cId="3237151389" sldId="261"/>
            <ac:spMk id="13" creationId="{5ACC8E42-25E8-441C-B2AF-A3640A118B6B}"/>
          </ac:spMkLst>
        </pc:spChg>
      </pc:sldChg>
      <pc:sldChg chg="modSp mod">
        <pc:chgData name="Александра  Шишкова" userId="eef2855d-6d2a-495a-868b-d7a8ff178bc4" providerId="ADAL" clId="{EE0E7D45-C5CD-458E-B9A9-7942484B9884}" dt="2021-09-06T14:31:03.201" v="1924" actId="20577"/>
        <pc:sldMkLst>
          <pc:docMk/>
          <pc:sldMk cId="3984159688" sldId="263"/>
        </pc:sldMkLst>
        <pc:graphicFrameChg chg="modGraphic">
          <ac:chgData name="Александра  Шишкова" userId="eef2855d-6d2a-495a-868b-d7a8ff178bc4" providerId="ADAL" clId="{EE0E7D45-C5CD-458E-B9A9-7942484B9884}" dt="2021-09-06T14:31:03.201" v="1924" actId="20577"/>
          <ac:graphicFrameMkLst>
            <pc:docMk/>
            <pc:sldMk cId="3984159688" sldId="263"/>
            <ac:graphicFrameMk id="4" creationId="{A90AD969-2A31-4D41-AE27-37168F18A7BE}"/>
          </ac:graphicFrameMkLst>
        </pc:graphicFrameChg>
      </pc:sldChg>
      <pc:sldChg chg="modSp mod">
        <pc:chgData name="Александра  Шишкова" userId="eef2855d-6d2a-495a-868b-d7a8ff178bc4" providerId="ADAL" clId="{EE0E7D45-C5CD-458E-B9A9-7942484B9884}" dt="2021-09-06T08:16:33.143" v="1523" actId="20577"/>
        <pc:sldMkLst>
          <pc:docMk/>
          <pc:sldMk cId="2513533746" sldId="265"/>
        </pc:sldMkLst>
        <pc:graphicFrameChg chg="modGraphic">
          <ac:chgData name="Александра  Шишкова" userId="eef2855d-6d2a-495a-868b-d7a8ff178bc4" providerId="ADAL" clId="{EE0E7D45-C5CD-458E-B9A9-7942484B9884}" dt="2021-09-06T08:16:33.143" v="1523" actId="20577"/>
          <ac:graphicFrameMkLst>
            <pc:docMk/>
            <pc:sldMk cId="2513533746" sldId="265"/>
            <ac:graphicFrameMk id="4" creationId="{BC3192FE-EEF2-4ED4-ADCF-BDCD096C9177}"/>
          </ac:graphicFrameMkLst>
        </pc:graphicFrameChg>
      </pc:sldChg>
      <pc:sldChg chg="addSp delSp modSp mod">
        <pc:chgData name="Александра  Шишкова" userId="eef2855d-6d2a-495a-868b-d7a8ff178bc4" providerId="ADAL" clId="{EE0E7D45-C5CD-458E-B9A9-7942484B9884}" dt="2021-09-07T11:06:03.567" v="2330" actId="1076"/>
        <pc:sldMkLst>
          <pc:docMk/>
          <pc:sldMk cId="557618655" sldId="266"/>
        </pc:sldMkLst>
        <pc:spChg chg="del">
          <ac:chgData name="Александра  Шишкова" userId="eef2855d-6d2a-495a-868b-d7a8ff178bc4" providerId="ADAL" clId="{EE0E7D45-C5CD-458E-B9A9-7942484B9884}" dt="2021-09-02T11:41:41.474" v="148" actId="478"/>
          <ac:spMkLst>
            <pc:docMk/>
            <pc:sldMk cId="557618655" sldId="266"/>
            <ac:spMk id="9" creationId="{6749253B-C77F-4CFC-825F-BB32E8D944B1}"/>
          </ac:spMkLst>
        </pc:spChg>
        <pc:spChg chg="add mod">
          <ac:chgData name="Александра  Шишкова" userId="eef2855d-6d2a-495a-868b-d7a8ff178bc4" providerId="ADAL" clId="{EE0E7D45-C5CD-458E-B9A9-7942484B9884}" dt="2021-09-07T10:58:53.291" v="2090" actId="1076"/>
          <ac:spMkLst>
            <pc:docMk/>
            <pc:sldMk cId="557618655" sldId="266"/>
            <ac:spMk id="10" creationId="{B5ED13A7-1A96-46C6-9CDE-25526E3BE777}"/>
          </ac:spMkLst>
        </pc:spChg>
        <pc:graphicFrameChg chg="mod modGraphic">
          <ac:chgData name="Александра  Шишкова" userId="eef2855d-6d2a-495a-868b-d7a8ff178bc4" providerId="ADAL" clId="{EE0E7D45-C5CD-458E-B9A9-7942484B9884}" dt="2021-09-07T11:06:03.567" v="2330" actId="1076"/>
          <ac:graphicFrameMkLst>
            <pc:docMk/>
            <pc:sldMk cId="557618655" sldId="266"/>
            <ac:graphicFrameMk id="4" creationId="{A45CD7EB-AD3C-41FE-81A9-129D6026FCF2}"/>
          </ac:graphicFrameMkLst>
        </pc:graphicFrameChg>
      </pc:sldChg>
      <pc:sldChg chg="modSp">
        <pc:chgData name="Александра  Шишкова" userId="eef2855d-6d2a-495a-868b-d7a8ff178bc4" providerId="ADAL" clId="{EE0E7D45-C5CD-458E-B9A9-7942484B9884}" dt="2021-09-02T11:50:50.348" v="164"/>
        <pc:sldMkLst>
          <pc:docMk/>
          <pc:sldMk cId="2089424929" sldId="268"/>
        </pc:sldMkLst>
        <pc:graphicFrameChg chg="mod">
          <ac:chgData name="Александра  Шишкова" userId="eef2855d-6d2a-495a-868b-d7a8ff178bc4" providerId="ADAL" clId="{EE0E7D45-C5CD-458E-B9A9-7942484B9884}" dt="2021-09-02T11:50:50.348" v="164"/>
          <ac:graphicFrameMkLst>
            <pc:docMk/>
            <pc:sldMk cId="2089424929" sldId="268"/>
            <ac:graphicFrameMk id="11" creationId="{81841BFB-7E9E-407A-A8B2-32AB2493A822}"/>
          </ac:graphicFrameMkLst>
        </pc:graphicFrameChg>
      </pc:sldChg>
      <pc:sldChg chg="addSp delSp modSp mod">
        <pc:chgData name="Александра  Шишкова" userId="eef2855d-6d2a-495a-868b-d7a8ff178bc4" providerId="ADAL" clId="{EE0E7D45-C5CD-458E-B9A9-7942484B9884}" dt="2021-09-06T14:37:39.176" v="1998" actId="20577"/>
        <pc:sldMkLst>
          <pc:docMk/>
          <pc:sldMk cId="4125647836" sldId="269"/>
        </pc:sldMkLst>
        <pc:spChg chg="del">
          <ac:chgData name="Александра  Шишкова" userId="eef2855d-6d2a-495a-868b-d7a8ff178bc4" providerId="ADAL" clId="{EE0E7D45-C5CD-458E-B9A9-7942484B9884}" dt="2021-09-02T07:20:27.970" v="13" actId="478"/>
          <ac:spMkLst>
            <pc:docMk/>
            <pc:sldMk cId="4125647836" sldId="269"/>
            <ac:spMk id="3" creationId="{DF4AEECD-EE59-4E9B-AFB8-C422B0FDD802}"/>
          </ac:spMkLst>
        </pc:spChg>
        <pc:spChg chg="add del mod">
          <ac:chgData name="Александра  Шишкова" userId="eef2855d-6d2a-495a-868b-d7a8ff178bc4" providerId="ADAL" clId="{EE0E7D45-C5CD-458E-B9A9-7942484B9884}" dt="2021-09-02T07:20:30.734" v="15" actId="478"/>
          <ac:spMkLst>
            <pc:docMk/>
            <pc:sldMk cId="4125647836" sldId="269"/>
            <ac:spMk id="8" creationId="{C47000A2-B0FE-41AC-A0B2-FCAC99EFBF23}"/>
          </ac:spMkLst>
        </pc:spChg>
        <pc:spChg chg="add mod">
          <ac:chgData name="Александра  Шишкова" userId="eef2855d-6d2a-495a-868b-d7a8ff178bc4" providerId="ADAL" clId="{EE0E7D45-C5CD-458E-B9A9-7942484B9884}" dt="2021-09-02T07:20:28.373" v="14"/>
          <ac:spMkLst>
            <pc:docMk/>
            <pc:sldMk cId="4125647836" sldId="269"/>
            <ac:spMk id="9" creationId="{69D39E98-23B2-4023-81B0-D5CB5A4A044F}"/>
          </ac:spMkLst>
        </pc:spChg>
        <pc:graphicFrameChg chg="modGraphic">
          <ac:chgData name="Александра  Шишкова" userId="eef2855d-6d2a-495a-868b-d7a8ff178bc4" providerId="ADAL" clId="{EE0E7D45-C5CD-458E-B9A9-7942484B9884}" dt="2021-09-06T14:37:39.176" v="1998" actId="20577"/>
          <ac:graphicFrameMkLst>
            <pc:docMk/>
            <pc:sldMk cId="4125647836" sldId="269"/>
            <ac:graphicFrameMk id="5" creationId="{C27EE169-663E-421B-9480-A41C17840F7F}"/>
          </ac:graphicFrameMkLst>
        </pc:graphicFrameChg>
      </pc:sldChg>
      <pc:sldChg chg="modSp">
        <pc:chgData name="Александра  Шишкова" userId="eef2855d-6d2a-495a-868b-d7a8ff178bc4" providerId="ADAL" clId="{EE0E7D45-C5CD-458E-B9A9-7942484B9884}" dt="2021-09-07T11:15:50.416" v="2421" actId="20577"/>
        <pc:sldMkLst>
          <pc:docMk/>
          <pc:sldMk cId="627837403" sldId="270"/>
        </pc:sldMkLst>
        <pc:graphicFrameChg chg="mod">
          <ac:chgData name="Александра  Шишкова" userId="eef2855d-6d2a-495a-868b-d7a8ff178bc4" providerId="ADAL" clId="{EE0E7D45-C5CD-458E-B9A9-7942484B9884}" dt="2021-09-07T11:15:50.416" v="2421" actId="20577"/>
          <ac:graphicFrameMkLst>
            <pc:docMk/>
            <pc:sldMk cId="627837403" sldId="270"/>
            <ac:graphicFrameMk id="7" creationId="{D4BE8BAA-5E46-42C7-88E0-15C1E135A2F4}"/>
          </ac:graphicFrameMkLst>
        </pc:graphicFrameChg>
      </pc:sldChg>
      <pc:sldChg chg="addSp delSp modSp mod">
        <pc:chgData name="Александра  Шишкова" userId="eef2855d-6d2a-495a-868b-d7a8ff178bc4" providerId="ADAL" clId="{EE0E7D45-C5CD-458E-B9A9-7942484B9884}" dt="2021-09-02T11:29:16.555" v="143" actId="20577"/>
        <pc:sldMkLst>
          <pc:docMk/>
          <pc:sldMk cId="1148897262" sldId="273"/>
        </pc:sldMkLst>
        <pc:spChg chg="del">
          <ac:chgData name="Александра  Шишкова" userId="eef2855d-6d2a-495a-868b-d7a8ff178bc4" providerId="ADAL" clId="{EE0E7D45-C5CD-458E-B9A9-7942484B9884}" dt="2021-09-02T11:29:05.411" v="126" actId="478"/>
          <ac:spMkLst>
            <pc:docMk/>
            <pc:sldMk cId="1148897262" sldId="273"/>
            <ac:spMk id="5" creationId="{62127CDC-30DC-46DE-8A8C-9B80C9B45629}"/>
          </ac:spMkLst>
        </pc:spChg>
        <pc:spChg chg="add mod">
          <ac:chgData name="Александра  Шишкова" userId="eef2855d-6d2a-495a-868b-d7a8ff178bc4" providerId="ADAL" clId="{EE0E7D45-C5CD-458E-B9A9-7942484B9884}" dt="2021-09-02T11:29:16.555" v="143" actId="20577"/>
          <ac:spMkLst>
            <pc:docMk/>
            <pc:sldMk cId="1148897262" sldId="273"/>
            <ac:spMk id="7" creationId="{96B4BDC4-C05B-4485-B6ED-19E895B75B65}"/>
          </ac:spMkLst>
        </pc:spChg>
      </pc:sldChg>
      <pc:sldChg chg="addSp delSp modSp mod">
        <pc:chgData name="Александра  Шишкова" userId="eef2855d-6d2a-495a-868b-d7a8ff178bc4" providerId="ADAL" clId="{EE0E7D45-C5CD-458E-B9A9-7942484B9884}" dt="2021-09-02T12:29:25.052" v="168" actId="1076"/>
        <pc:sldMkLst>
          <pc:docMk/>
          <pc:sldMk cId="998784282" sldId="274"/>
        </pc:sldMkLst>
        <pc:spChg chg="del">
          <ac:chgData name="Александра  Шишкова" userId="eef2855d-6d2a-495a-868b-d7a8ff178bc4" providerId="ADAL" clId="{EE0E7D45-C5CD-458E-B9A9-7942484B9884}" dt="2021-09-02T11:38:17.060" v="144" actId="478"/>
          <ac:spMkLst>
            <pc:docMk/>
            <pc:sldMk cId="998784282" sldId="274"/>
            <ac:spMk id="3" creationId="{4FEBC88F-C08B-4BAD-B69E-68A171E2F10D}"/>
          </ac:spMkLst>
        </pc:spChg>
        <pc:spChg chg="add del mod">
          <ac:chgData name="Александра  Шишкова" userId="eef2855d-6d2a-495a-868b-d7a8ff178bc4" providerId="ADAL" clId="{EE0E7D45-C5CD-458E-B9A9-7942484B9884}" dt="2021-09-02T12:29:19.991" v="166" actId="478"/>
          <ac:spMkLst>
            <pc:docMk/>
            <pc:sldMk cId="998784282" sldId="274"/>
            <ac:spMk id="6" creationId="{D8B9C1F2-0921-4428-89A8-389731BEB85C}"/>
          </ac:spMkLst>
        </pc:spChg>
        <pc:spChg chg="add del mod">
          <ac:chgData name="Александра  Шишкова" userId="eef2855d-6d2a-495a-868b-d7a8ff178bc4" providerId="ADAL" clId="{EE0E7D45-C5CD-458E-B9A9-7942484B9884}" dt="2021-09-02T11:38:19.673" v="145" actId="478"/>
          <ac:spMkLst>
            <pc:docMk/>
            <pc:sldMk cId="998784282" sldId="274"/>
            <ac:spMk id="8" creationId="{5C0CA3DC-E4A4-4BB6-B2CD-680E1FF4A6AD}"/>
          </ac:spMkLst>
        </pc:spChg>
        <pc:spChg chg="add del mod">
          <ac:chgData name="Александра  Шишкова" userId="eef2855d-6d2a-495a-868b-d7a8ff178bc4" providerId="ADAL" clId="{EE0E7D45-C5CD-458E-B9A9-7942484B9884}" dt="2021-09-02T12:29:16.939" v="165" actId="478"/>
          <ac:spMkLst>
            <pc:docMk/>
            <pc:sldMk cId="998784282" sldId="274"/>
            <ac:spMk id="9" creationId="{5775BF80-B1FD-479F-8C29-570BF46386E8}"/>
          </ac:spMkLst>
        </pc:spChg>
        <pc:spChg chg="add mod">
          <ac:chgData name="Александра  Шишкова" userId="eef2855d-6d2a-495a-868b-d7a8ff178bc4" providerId="ADAL" clId="{EE0E7D45-C5CD-458E-B9A9-7942484B9884}" dt="2021-09-02T12:29:25.052" v="168" actId="1076"/>
          <ac:spMkLst>
            <pc:docMk/>
            <pc:sldMk cId="998784282" sldId="274"/>
            <ac:spMk id="10" creationId="{256DDFBF-5187-4E62-8494-A278AED5A60C}"/>
          </ac:spMkLst>
        </pc:spChg>
      </pc:sldChg>
      <pc:sldChg chg="modSp mod">
        <pc:chgData name="Александра  Шишкова" userId="eef2855d-6d2a-495a-868b-d7a8ff178bc4" providerId="ADAL" clId="{EE0E7D45-C5CD-458E-B9A9-7942484B9884}" dt="2021-09-07T10:54:34.422" v="2055" actId="20577"/>
        <pc:sldMkLst>
          <pc:docMk/>
          <pc:sldMk cId="2775569526" sldId="278"/>
        </pc:sldMkLst>
        <pc:graphicFrameChg chg="mod modGraphic">
          <ac:chgData name="Александра  Шишкова" userId="eef2855d-6d2a-495a-868b-d7a8ff178bc4" providerId="ADAL" clId="{EE0E7D45-C5CD-458E-B9A9-7942484B9884}" dt="2021-09-07T10:54:34.422" v="2055" actId="20577"/>
          <ac:graphicFrameMkLst>
            <pc:docMk/>
            <pc:sldMk cId="2775569526" sldId="278"/>
            <ac:graphicFrameMk id="8" creationId="{581DFA52-F852-4B50-8706-0A53366BDC71}"/>
          </ac:graphicFrameMkLst>
        </pc:graphicFrameChg>
      </pc:sldChg>
      <pc:sldChg chg="addSp delSp modSp new add del mod">
        <pc:chgData name="Александра  Шишкова" userId="eef2855d-6d2a-495a-868b-d7a8ff178bc4" providerId="ADAL" clId="{EE0E7D45-C5CD-458E-B9A9-7942484B9884}" dt="2021-09-07T10:50:23.282" v="2033" actId="122"/>
        <pc:sldMkLst>
          <pc:docMk/>
          <pc:sldMk cId="2626643847" sldId="279"/>
        </pc:sldMkLst>
        <pc:spChg chg="del">
          <ac:chgData name="Александра  Шишкова" userId="eef2855d-6d2a-495a-868b-d7a8ff178bc4" providerId="ADAL" clId="{EE0E7D45-C5CD-458E-B9A9-7942484B9884}" dt="2021-09-02T14:01:25.164" v="325" actId="478"/>
          <ac:spMkLst>
            <pc:docMk/>
            <pc:sldMk cId="2626643847" sldId="279"/>
            <ac:spMk id="2" creationId="{9DA360AB-2DC4-4835-BB6B-25C8056EE28A}"/>
          </ac:spMkLst>
        </pc:spChg>
        <pc:spChg chg="add del">
          <ac:chgData name="Александра  Шишкова" userId="eef2855d-6d2a-495a-868b-d7a8ff178bc4" providerId="ADAL" clId="{EE0E7D45-C5CD-458E-B9A9-7942484B9884}" dt="2021-09-02T14:01:52.170" v="330" actId="478"/>
          <ac:spMkLst>
            <pc:docMk/>
            <pc:sldMk cId="2626643847" sldId="279"/>
            <ac:spMk id="3" creationId="{D950101D-8625-476F-ADEC-74AE0123A911}"/>
          </ac:spMkLst>
        </pc:spChg>
        <pc:spChg chg="add del">
          <ac:chgData name="Александра  Шишкова" userId="eef2855d-6d2a-495a-868b-d7a8ff178bc4" providerId="ADAL" clId="{EE0E7D45-C5CD-458E-B9A9-7942484B9884}" dt="2021-09-02T14:01:19.974" v="322" actId="22"/>
          <ac:spMkLst>
            <pc:docMk/>
            <pc:sldMk cId="2626643847" sldId="279"/>
            <ac:spMk id="6" creationId="{551755A2-A1F4-4533-A6B8-1A18CA073E4E}"/>
          </ac:spMkLst>
        </pc:spChg>
        <pc:spChg chg="add mod">
          <ac:chgData name="Александра  Шишкова" userId="eef2855d-6d2a-495a-868b-d7a8ff178bc4" providerId="ADAL" clId="{EE0E7D45-C5CD-458E-B9A9-7942484B9884}" dt="2021-09-07T10:50:23.282" v="2033" actId="122"/>
          <ac:spMkLst>
            <pc:docMk/>
            <pc:sldMk cId="2626643847" sldId="279"/>
            <ac:spMk id="7" creationId="{5E7DCC4E-3C82-484A-8E38-D46577E171DC}"/>
          </ac:spMkLst>
        </pc:spChg>
        <pc:spChg chg="add del mod">
          <ac:chgData name="Александра  Шишкова" userId="eef2855d-6d2a-495a-868b-d7a8ff178bc4" providerId="ADAL" clId="{EE0E7D45-C5CD-458E-B9A9-7942484B9884}" dt="2021-09-02T14:01:39.389" v="328"/>
          <ac:spMkLst>
            <pc:docMk/>
            <pc:sldMk cId="2626643847" sldId="279"/>
            <ac:spMk id="8" creationId="{48A4937B-D034-4403-BD4E-F546777BB67B}"/>
          </ac:spMkLst>
        </pc:spChg>
        <pc:spChg chg="add mod">
          <ac:chgData name="Александра  Шишкова" userId="eef2855d-6d2a-495a-868b-d7a8ff178bc4" providerId="ADAL" clId="{EE0E7D45-C5CD-458E-B9A9-7942484B9884}" dt="2021-09-06T14:24:54.426" v="1837" actId="14100"/>
          <ac:spMkLst>
            <pc:docMk/>
            <pc:sldMk cId="2626643847" sldId="279"/>
            <ac:spMk id="9" creationId="{EE1D986E-89E6-44BC-BEC6-5EFC9AFF9A28}"/>
          </ac:spMkLst>
        </pc:spChg>
        <pc:picChg chg="add del mod">
          <ac:chgData name="Александра  Шишкова" userId="eef2855d-6d2a-495a-868b-d7a8ff178bc4" providerId="ADAL" clId="{EE0E7D45-C5CD-458E-B9A9-7942484B9884}" dt="2021-09-06T14:16:18.832" v="1701" actId="478"/>
          <ac:picMkLst>
            <pc:docMk/>
            <pc:sldMk cId="2626643847" sldId="279"/>
            <ac:picMk id="3" creationId="{93CA3F86-F66D-49E1-A7D8-A3070E679106}"/>
          </ac:picMkLst>
        </pc:picChg>
        <pc:picChg chg="add mod">
          <ac:chgData name="Александра  Шишкова" userId="eef2855d-6d2a-495a-868b-d7a8ff178bc4" providerId="ADAL" clId="{EE0E7D45-C5CD-458E-B9A9-7942484B9884}" dt="2021-09-06T14:17:55.552" v="1723" actId="14100"/>
          <ac:picMkLst>
            <pc:docMk/>
            <pc:sldMk cId="2626643847" sldId="279"/>
            <ac:picMk id="6" creationId="{0BF83029-5DCD-4990-92FE-B6CEF5EA6827}"/>
          </ac:picMkLst>
        </pc:picChg>
        <pc:picChg chg="add mod">
          <ac:chgData name="Александра  Шишкова" userId="eef2855d-6d2a-495a-868b-d7a8ff178bc4" providerId="ADAL" clId="{EE0E7D45-C5CD-458E-B9A9-7942484B9884}" dt="2021-09-02T14:01:58.143" v="332"/>
          <ac:picMkLst>
            <pc:docMk/>
            <pc:sldMk cId="2626643847" sldId="279"/>
            <ac:picMk id="10" creationId="{DAA788D1-91FB-45FA-9F8F-0BDAE814DDEA}"/>
          </ac:picMkLst>
        </pc:picChg>
        <pc:picChg chg="add mod">
          <ac:chgData name="Александра  Шишкова" userId="eef2855d-6d2a-495a-868b-d7a8ff178bc4" providerId="ADAL" clId="{EE0E7D45-C5CD-458E-B9A9-7942484B9884}" dt="2021-09-06T14:18:12.887" v="1729" actId="14100"/>
          <ac:picMkLst>
            <pc:docMk/>
            <pc:sldMk cId="2626643847" sldId="279"/>
            <ac:picMk id="11" creationId="{4C2079DA-9270-45CC-A300-BDDF978C22F8}"/>
          </ac:picMkLst>
        </pc:picChg>
        <pc:picChg chg="add mod">
          <ac:chgData name="Александра  Шишкова" userId="eef2855d-6d2a-495a-868b-d7a8ff178bc4" providerId="ADAL" clId="{EE0E7D45-C5CD-458E-B9A9-7942484B9884}" dt="2021-09-06T14:18:22.533" v="1731" actId="1076"/>
          <ac:picMkLst>
            <pc:docMk/>
            <pc:sldMk cId="2626643847" sldId="279"/>
            <ac:picMk id="13" creationId="{4469BA3F-1384-44B5-90EF-EF0E61D17117}"/>
          </ac:picMkLst>
        </pc:picChg>
      </pc:sldChg>
      <pc:sldChg chg="addSp delSp modSp new add del mod">
        <pc:chgData name="Александра  Шишкова" userId="eef2855d-6d2a-495a-868b-d7a8ff178bc4" providerId="ADAL" clId="{EE0E7D45-C5CD-458E-B9A9-7942484B9884}" dt="2021-09-07T10:50:35.604" v="2037"/>
        <pc:sldMkLst>
          <pc:docMk/>
          <pc:sldMk cId="259904054" sldId="280"/>
        </pc:sldMkLst>
        <pc:spChg chg="add del">
          <ac:chgData name="Александра  Шишкова" userId="eef2855d-6d2a-495a-868b-d7a8ff178bc4" providerId="ADAL" clId="{EE0E7D45-C5CD-458E-B9A9-7942484B9884}" dt="2021-09-02T14:11:40.130" v="588"/>
          <ac:spMkLst>
            <pc:docMk/>
            <pc:sldMk cId="259904054" sldId="280"/>
            <ac:spMk id="2" creationId="{3657F288-AD69-4AAE-A550-3A53085BA23C}"/>
          </ac:spMkLst>
        </pc:spChg>
        <pc:spChg chg="del">
          <ac:chgData name="Александра  Шишкова" userId="eef2855d-6d2a-495a-868b-d7a8ff178bc4" providerId="ADAL" clId="{EE0E7D45-C5CD-458E-B9A9-7942484B9884}" dt="2021-09-02T14:13:45.736" v="792"/>
          <ac:spMkLst>
            <pc:docMk/>
            <pc:sldMk cId="259904054" sldId="280"/>
            <ac:spMk id="3" creationId="{3FA139E6-2F6A-479B-9CAE-4C3F34D3FE52}"/>
          </ac:spMkLst>
        </pc:spChg>
        <pc:spChg chg="add del mod">
          <ac:chgData name="Александра  Шишкова" userId="eef2855d-6d2a-495a-868b-d7a8ff178bc4" providerId="ADAL" clId="{EE0E7D45-C5CD-458E-B9A9-7942484B9884}" dt="2021-09-07T10:50:31.565" v="2034" actId="478"/>
          <ac:spMkLst>
            <pc:docMk/>
            <pc:sldMk cId="259904054" sldId="280"/>
            <ac:spMk id="5" creationId="{54BD026B-79BC-4916-98ED-F0D4B8FF6855}"/>
          </ac:spMkLst>
        </pc:spChg>
        <pc:spChg chg="add mod">
          <ac:chgData name="Александра  Шишкова" userId="eef2855d-6d2a-495a-868b-d7a8ff178bc4" providerId="ADAL" clId="{EE0E7D45-C5CD-458E-B9A9-7942484B9884}" dt="2021-09-06T14:32:03.647" v="1943" actId="1076"/>
          <ac:spMkLst>
            <pc:docMk/>
            <pc:sldMk cId="259904054" sldId="280"/>
            <ac:spMk id="6" creationId="{77788833-DDE0-4AF2-B267-BBBE4134693A}"/>
          </ac:spMkLst>
        </pc:spChg>
        <pc:spChg chg="add del mod">
          <ac:chgData name="Александра  Шишкова" userId="eef2855d-6d2a-495a-868b-d7a8ff178bc4" providerId="ADAL" clId="{EE0E7D45-C5CD-458E-B9A9-7942484B9884}" dt="2021-09-07T10:50:35.171" v="2036" actId="478"/>
          <ac:spMkLst>
            <pc:docMk/>
            <pc:sldMk cId="259904054" sldId="280"/>
            <ac:spMk id="8" creationId="{828B98BF-6840-40CE-AC7C-CDD5015CB5D7}"/>
          </ac:spMkLst>
        </pc:spChg>
        <pc:spChg chg="add mod">
          <ac:chgData name="Александра  Шишкова" userId="eef2855d-6d2a-495a-868b-d7a8ff178bc4" providerId="ADAL" clId="{EE0E7D45-C5CD-458E-B9A9-7942484B9884}" dt="2021-09-07T10:50:35.604" v="2037"/>
          <ac:spMkLst>
            <pc:docMk/>
            <pc:sldMk cId="259904054" sldId="280"/>
            <ac:spMk id="12" creationId="{ACBE29B6-5563-46AB-B4A2-77E695F6793A}"/>
          </ac:spMkLst>
        </pc:spChg>
        <pc:picChg chg="add mod">
          <ac:chgData name="Александра  Шишкова" userId="eef2855d-6d2a-495a-868b-d7a8ff178bc4" providerId="ADAL" clId="{EE0E7D45-C5CD-458E-B9A9-7942484B9884}" dt="2021-09-06T14:19:27.485" v="1750" actId="1076"/>
          <ac:picMkLst>
            <pc:docMk/>
            <pc:sldMk cId="259904054" sldId="280"/>
            <ac:picMk id="3" creationId="{09325369-2D95-48A4-89E2-40BC4A7252F3}"/>
          </ac:picMkLst>
        </pc:picChg>
        <pc:picChg chg="add mod">
          <ac:chgData name="Александра  Шишкова" userId="eef2855d-6d2a-495a-868b-d7a8ff178bc4" providerId="ADAL" clId="{EE0E7D45-C5CD-458E-B9A9-7942484B9884}" dt="2021-09-02T14:13:54.803" v="793"/>
          <ac:picMkLst>
            <pc:docMk/>
            <pc:sldMk cId="259904054" sldId="280"/>
            <ac:picMk id="7" creationId="{8546FB28-9F1E-47F5-9F43-E19E7B8736D4}"/>
          </ac:picMkLst>
        </pc:picChg>
        <pc:picChg chg="add mod">
          <ac:chgData name="Александра  Шишкова" userId="eef2855d-6d2a-495a-868b-d7a8ff178bc4" providerId="ADAL" clId="{EE0E7D45-C5CD-458E-B9A9-7942484B9884}" dt="2021-09-06T14:19:18.627" v="1746" actId="14100"/>
          <ac:picMkLst>
            <pc:docMk/>
            <pc:sldMk cId="259904054" sldId="280"/>
            <ac:picMk id="9" creationId="{F66FB4F0-20EE-4909-8442-2D6BF737B1A6}"/>
          </ac:picMkLst>
        </pc:picChg>
        <pc:picChg chg="add mod">
          <ac:chgData name="Александра  Шишкова" userId="eef2855d-6d2a-495a-868b-d7a8ff178bc4" providerId="ADAL" clId="{EE0E7D45-C5CD-458E-B9A9-7942484B9884}" dt="2021-09-06T14:19:21.339" v="1747" actId="14100"/>
          <ac:picMkLst>
            <pc:docMk/>
            <pc:sldMk cId="259904054" sldId="280"/>
            <ac:picMk id="11" creationId="{0A431CE6-1A29-4A2E-BB24-D453B8463051}"/>
          </ac:picMkLst>
        </pc:picChg>
      </pc:sldChg>
      <pc:sldChg chg="addSp delSp modSp new mod">
        <pc:chgData name="Александра  Шишкова" userId="eef2855d-6d2a-495a-868b-d7a8ff178bc4" providerId="ADAL" clId="{EE0E7D45-C5CD-458E-B9A9-7942484B9884}" dt="2021-09-07T10:50:46.160" v="2041" actId="1076"/>
        <pc:sldMkLst>
          <pc:docMk/>
          <pc:sldMk cId="2908063771" sldId="281"/>
        </pc:sldMkLst>
        <pc:spChg chg="del">
          <ac:chgData name="Александра  Шишкова" userId="eef2855d-6d2a-495a-868b-d7a8ff178bc4" providerId="ADAL" clId="{EE0E7D45-C5CD-458E-B9A9-7942484B9884}" dt="2021-09-02T14:15:29.229" v="952"/>
          <ac:spMkLst>
            <pc:docMk/>
            <pc:sldMk cId="2908063771" sldId="281"/>
            <ac:spMk id="2" creationId="{D340D75E-256C-4697-BF27-EA1CF2F7FD7F}"/>
          </ac:spMkLst>
        </pc:spChg>
        <pc:spChg chg="del">
          <ac:chgData name="Александра  Шишкова" userId="eef2855d-6d2a-495a-868b-d7a8ff178bc4" providerId="ADAL" clId="{EE0E7D45-C5CD-458E-B9A9-7942484B9884}" dt="2021-09-02T14:15:34.735" v="953"/>
          <ac:spMkLst>
            <pc:docMk/>
            <pc:sldMk cId="2908063771" sldId="281"/>
            <ac:spMk id="3" creationId="{4812D652-8150-4CA2-B39F-FC87AE7E2E04}"/>
          </ac:spMkLst>
        </pc:spChg>
        <pc:spChg chg="add del mod">
          <ac:chgData name="Александра  Шишкова" userId="eef2855d-6d2a-495a-868b-d7a8ff178bc4" providerId="ADAL" clId="{EE0E7D45-C5CD-458E-B9A9-7942484B9884}" dt="2021-09-07T10:50:41.696" v="2038" actId="478"/>
          <ac:spMkLst>
            <pc:docMk/>
            <pc:sldMk cId="2908063771" sldId="281"/>
            <ac:spMk id="5" creationId="{1BC3E160-5D46-4184-BEDE-0BFFB0DE3D8F}"/>
          </ac:spMkLst>
        </pc:spChg>
        <pc:spChg chg="add mod">
          <ac:chgData name="Александра  Шишкова" userId="eef2855d-6d2a-495a-868b-d7a8ff178bc4" providerId="ADAL" clId="{EE0E7D45-C5CD-458E-B9A9-7942484B9884}" dt="2021-09-07T09:08:02.140" v="2000" actId="1076"/>
          <ac:spMkLst>
            <pc:docMk/>
            <pc:sldMk cId="2908063771" sldId="281"/>
            <ac:spMk id="6" creationId="{C1F8BA86-D908-4E08-A22D-5AD60E8BF44A}"/>
          </ac:spMkLst>
        </pc:spChg>
        <pc:spChg chg="add del mod">
          <ac:chgData name="Александра  Шишкова" userId="eef2855d-6d2a-495a-868b-d7a8ff178bc4" providerId="ADAL" clId="{EE0E7D45-C5CD-458E-B9A9-7942484B9884}" dt="2021-09-07T10:50:43.075" v="2039" actId="478"/>
          <ac:spMkLst>
            <pc:docMk/>
            <pc:sldMk cId="2908063771" sldId="281"/>
            <ac:spMk id="8" creationId="{F2D013A6-21F1-4C24-97EE-F349C11E85DE}"/>
          </ac:spMkLst>
        </pc:spChg>
        <pc:spChg chg="add mod">
          <ac:chgData name="Александра  Шишкова" userId="eef2855d-6d2a-495a-868b-d7a8ff178bc4" providerId="ADAL" clId="{EE0E7D45-C5CD-458E-B9A9-7942484B9884}" dt="2021-09-07T10:50:46.160" v="2041" actId="1076"/>
          <ac:spMkLst>
            <pc:docMk/>
            <pc:sldMk cId="2908063771" sldId="281"/>
            <ac:spMk id="12" creationId="{A5792A41-22AD-4FE3-A350-784D1226CB33}"/>
          </ac:spMkLst>
        </pc:spChg>
        <pc:picChg chg="add mod">
          <ac:chgData name="Александра  Шишкова" userId="eef2855d-6d2a-495a-868b-d7a8ff178bc4" providerId="ADAL" clId="{EE0E7D45-C5CD-458E-B9A9-7942484B9884}" dt="2021-09-06T10:33:12.041" v="1697" actId="14100"/>
          <ac:picMkLst>
            <pc:docMk/>
            <pc:sldMk cId="2908063771" sldId="281"/>
            <ac:picMk id="3" creationId="{06804E9A-238B-4A6B-875C-608D69709E8E}"/>
          </ac:picMkLst>
        </pc:picChg>
        <pc:picChg chg="add mod">
          <ac:chgData name="Александра  Шишкова" userId="eef2855d-6d2a-495a-868b-d7a8ff178bc4" providerId="ADAL" clId="{EE0E7D45-C5CD-458E-B9A9-7942484B9884}" dt="2021-09-02T14:16:25.690" v="1040" actId="1076"/>
          <ac:picMkLst>
            <pc:docMk/>
            <pc:sldMk cId="2908063771" sldId="281"/>
            <ac:picMk id="7" creationId="{4A612D95-88B8-4382-BBC6-F7BE47DFE959}"/>
          </ac:picMkLst>
        </pc:picChg>
        <pc:picChg chg="add mod">
          <ac:chgData name="Александра  Шишкова" userId="eef2855d-6d2a-495a-868b-d7a8ff178bc4" providerId="ADAL" clId="{EE0E7D45-C5CD-458E-B9A9-7942484B9884}" dt="2021-09-06T10:33:14.790" v="1698" actId="14100"/>
          <ac:picMkLst>
            <pc:docMk/>
            <pc:sldMk cId="2908063771" sldId="281"/>
            <ac:picMk id="9" creationId="{2591F59C-6457-4862-8E7B-C1FDAB495DC0}"/>
          </ac:picMkLst>
        </pc:picChg>
        <pc:picChg chg="add mod">
          <ac:chgData name="Александра  Шишкова" userId="eef2855d-6d2a-495a-868b-d7a8ff178bc4" providerId="ADAL" clId="{EE0E7D45-C5CD-458E-B9A9-7942484B9884}" dt="2021-09-06T10:33:18.186" v="1699" actId="14100"/>
          <ac:picMkLst>
            <pc:docMk/>
            <pc:sldMk cId="2908063771" sldId="281"/>
            <ac:picMk id="11" creationId="{BFF45981-3526-4DD8-B551-DE125DC6ACB1}"/>
          </ac:picMkLst>
        </pc:picChg>
      </pc:sldChg>
      <pc:sldChg chg="addSp delSp modSp add mod">
        <pc:chgData name="Александра  Шишкова" userId="eef2855d-6d2a-495a-868b-d7a8ff178bc4" providerId="ADAL" clId="{EE0E7D45-C5CD-458E-B9A9-7942484B9884}" dt="2021-09-07T10:51:26.395" v="2047" actId="14100"/>
        <pc:sldMkLst>
          <pc:docMk/>
          <pc:sldMk cId="125223943" sldId="282"/>
        </pc:sldMkLst>
        <pc:spChg chg="del">
          <ac:chgData name="Александра  Шишкова" userId="eef2855d-6d2a-495a-868b-d7a8ff178bc4" providerId="ADAL" clId="{EE0E7D45-C5CD-458E-B9A9-7942484B9884}" dt="2021-09-07T10:50:50.375" v="2042" actId="478"/>
          <ac:spMkLst>
            <pc:docMk/>
            <pc:sldMk cId="125223943" sldId="282"/>
            <ac:spMk id="5" creationId="{54BD026B-79BC-4916-98ED-F0D4B8FF6855}"/>
          </ac:spMkLst>
        </pc:spChg>
        <pc:spChg chg="mod">
          <ac:chgData name="Александра  Шишкова" userId="eef2855d-6d2a-495a-868b-d7a8ff178bc4" providerId="ADAL" clId="{EE0E7D45-C5CD-458E-B9A9-7942484B9884}" dt="2021-09-07T10:51:26.395" v="2047" actId="14100"/>
          <ac:spMkLst>
            <pc:docMk/>
            <pc:sldMk cId="125223943" sldId="282"/>
            <ac:spMk id="6" creationId="{77788833-DDE0-4AF2-B267-BBBE4134693A}"/>
          </ac:spMkLst>
        </pc:spChg>
        <pc:spChg chg="add del mod">
          <ac:chgData name="Александра  Шишкова" userId="eef2855d-6d2a-495a-868b-d7a8ff178bc4" providerId="ADAL" clId="{EE0E7D45-C5CD-458E-B9A9-7942484B9884}" dt="2021-09-07T10:50:51.948" v="2043" actId="478"/>
          <ac:spMkLst>
            <pc:docMk/>
            <pc:sldMk cId="125223943" sldId="282"/>
            <ac:spMk id="8" creationId="{2D7AAA4C-E91E-4DB5-9193-7886AA977DD8}"/>
          </ac:spMkLst>
        </pc:spChg>
        <pc:spChg chg="add mod">
          <ac:chgData name="Александра  Шишкова" userId="eef2855d-6d2a-495a-868b-d7a8ff178bc4" providerId="ADAL" clId="{EE0E7D45-C5CD-458E-B9A9-7942484B9884}" dt="2021-09-07T10:50:52.544" v="2044"/>
          <ac:spMkLst>
            <pc:docMk/>
            <pc:sldMk cId="125223943" sldId="282"/>
            <ac:spMk id="10" creationId="{878CB8FC-D32F-4A89-8D57-54E50620F621}"/>
          </ac:spMkLst>
        </pc:spChg>
        <pc:picChg chg="add mod">
          <ac:chgData name="Александра  Шишкова" userId="eef2855d-6d2a-495a-868b-d7a8ff178bc4" providerId="ADAL" clId="{EE0E7D45-C5CD-458E-B9A9-7942484B9884}" dt="2021-09-06T14:22:49.626" v="1795" actId="14100"/>
          <ac:picMkLst>
            <pc:docMk/>
            <pc:sldMk cId="125223943" sldId="282"/>
            <ac:picMk id="3" creationId="{E6BF4CCE-E6D4-4385-8B18-8032F5922E66}"/>
          </ac:picMkLst>
        </pc:picChg>
        <pc:picChg chg="add mod">
          <ac:chgData name="Александра  Шишкова" userId="eef2855d-6d2a-495a-868b-d7a8ff178bc4" providerId="ADAL" clId="{EE0E7D45-C5CD-458E-B9A9-7942484B9884}" dt="2021-09-06T14:22:56.312" v="1797" actId="14100"/>
          <ac:picMkLst>
            <pc:docMk/>
            <pc:sldMk cId="125223943" sldId="282"/>
            <ac:picMk id="9" creationId="{99F2568C-1D8E-4827-8553-83C8BAFEA0CE}"/>
          </ac:picMkLst>
        </pc:picChg>
        <pc:picChg chg="add del mod">
          <ac:chgData name="Александра  Шишкова" userId="eef2855d-6d2a-495a-868b-d7a8ff178bc4" providerId="ADAL" clId="{EE0E7D45-C5CD-458E-B9A9-7942484B9884}" dt="2021-09-06T14:22:30.343" v="1786" actId="478"/>
          <ac:picMkLst>
            <pc:docMk/>
            <pc:sldMk cId="125223943" sldId="282"/>
            <ac:picMk id="11" creationId="{F9CEF9BA-F421-4816-AFE2-977A742BFC9C}"/>
          </ac:picMkLst>
        </pc:picChg>
      </pc:sldChg>
      <pc:sldChg chg="addSp delSp modSp new mod">
        <pc:chgData name="Александра  Шишкова" userId="eef2855d-6d2a-495a-868b-d7a8ff178bc4" providerId="ADAL" clId="{EE0E7D45-C5CD-458E-B9A9-7942484B9884}" dt="2021-09-07T10:51:08.019" v="2046"/>
        <pc:sldMkLst>
          <pc:docMk/>
          <pc:sldMk cId="859710218" sldId="283"/>
        </pc:sldMkLst>
        <pc:spChg chg="del">
          <ac:chgData name="Александра  Шишкова" userId="eef2855d-6d2a-495a-868b-d7a8ff178bc4" providerId="ADAL" clId="{EE0E7D45-C5CD-458E-B9A9-7942484B9884}" dt="2021-09-02T14:21:59.489" v="1292" actId="478"/>
          <ac:spMkLst>
            <pc:docMk/>
            <pc:sldMk cId="859710218" sldId="283"/>
            <ac:spMk id="2" creationId="{73221BC5-0CCC-4241-AD98-DE4274183DDA}"/>
          </ac:spMkLst>
        </pc:spChg>
        <pc:spChg chg="del">
          <ac:chgData name="Александра  Шишкова" userId="eef2855d-6d2a-495a-868b-d7a8ff178bc4" providerId="ADAL" clId="{EE0E7D45-C5CD-458E-B9A9-7942484B9884}" dt="2021-09-02T14:20:21.105" v="1140"/>
          <ac:spMkLst>
            <pc:docMk/>
            <pc:sldMk cId="859710218" sldId="283"/>
            <ac:spMk id="3" creationId="{F9654366-F95D-4A66-BFE8-5A4C466975B2}"/>
          </ac:spMkLst>
        </pc:spChg>
        <pc:spChg chg="add del mod">
          <ac:chgData name="Александра  Шишкова" userId="eef2855d-6d2a-495a-868b-d7a8ff178bc4" providerId="ADAL" clId="{EE0E7D45-C5CD-458E-B9A9-7942484B9884}" dt="2021-09-07T10:51:07.645" v="2045" actId="478"/>
          <ac:spMkLst>
            <pc:docMk/>
            <pc:sldMk cId="859710218" sldId="283"/>
            <ac:spMk id="5" creationId="{06F6C937-67D5-45CE-A878-9AFC61346482}"/>
          </ac:spMkLst>
        </pc:spChg>
        <pc:spChg chg="add mod">
          <ac:chgData name="Александра  Шишкова" userId="eef2855d-6d2a-495a-868b-d7a8ff178bc4" providerId="ADAL" clId="{EE0E7D45-C5CD-458E-B9A9-7942484B9884}" dt="2021-09-06T14:23:13.468" v="1815" actId="20577"/>
          <ac:spMkLst>
            <pc:docMk/>
            <pc:sldMk cId="859710218" sldId="283"/>
            <ac:spMk id="6" creationId="{9429BFB9-6CDC-43C7-9E92-0BD9EFE608FA}"/>
          </ac:spMkLst>
        </pc:spChg>
        <pc:spChg chg="add mod">
          <ac:chgData name="Александра  Шишкова" userId="eef2855d-6d2a-495a-868b-d7a8ff178bc4" providerId="ADAL" clId="{EE0E7D45-C5CD-458E-B9A9-7942484B9884}" dt="2021-09-07T10:51:08.019" v="2046"/>
          <ac:spMkLst>
            <pc:docMk/>
            <pc:sldMk cId="859710218" sldId="283"/>
            <ac:spMk id="8" creationId="{1EF432AD-50CC-4CCA-9BFD-C2856A9E53FB}"/>
          </ac:spMkLst>
        </pc:spChg>
        <pc:picChg chg="add mod">
          <ac:chgData name="Александра  Шишкова" userId="eef2855d-6d2a-495a-868b-d7a8ff178bc4" providerId="ADAL" clId="{EE0E7D45-C5CD-458E-B9A9-7942484B9884}" dt="2021-09-06T14:24:08.623" v="1827" actId="1076"/>
          <ac:picMkLst>
            <pc:docMk/>
            <pc:sldMk cId="859710218" sldId="283"/>
            <ac:picMk id="3" creationId="{4746DA56-EDFF-4F8C-840E-11F6141296D7}"/>
          </ac:picMkLst>
        </pc:picChg>
        <pc:picChg chg="add mod">
          <ac:chgData name="Александра  Шишкова" userId="eef2855d-6d2a-495a-868b-d7a8ff178bc4" providerId="ADAL" clId="{EE0E7D45-C5CD-458E-B9A9-7942484B9884}" dt="2021-09-02T14:20:50.073" v="1221"/>
          <ac:picMkLst>
            <pc:docMk/>
            <pc:sldMk cId="859710218" sldId="283"/>
            <ac:picMk id="7" creationId="{65DEE618-39C5-4E01-8EEF-BE9055FCFE88}"/>
          </ac:picMkLst>
        </pc:picChg>
        <pc:picChg chg="add mod">
          <ac:chgData name="Александра  Шишкова" userId="eef2855d-6d2a-495a-868b-d7a8ff178bc4" providerId="ADAL" clId="{EE0E7D45-C5CD-458E-B9A9-7942484B9884}" dt="2021-09-06T14:24:02.930" v="1826" actId="1076"/>
          <ac:picMkLst>
            <pc:docMk/>
            <pc:sldMk cId="859710218" sldId="283"/>
            <ac:picMk id="9" creationId="{33AC4405-3FED-434C-83F6-7C66C7EDE035}"/>
          </ac:picMkLst>
        </pc:picChg>
      </pc:sldChg>
      <pc:sldChg chg="addSp delSp modSp add mod">
        <pc:chgData name="Александра  Шишкова" userId="eef2855d-6d2a-495a-868b-d7a8ff178bc4" providerId="ADAL" clId="{EE0E7D45-C5CD-458E-B9A9-7942484B9884}" dt="2021-09-07T12:17:46.211" v="2422" actId="1076"/>
        <pc:sldMkLst>
          <pc:docMk/>
          <pc:sldMk cId="2332151030" sldId="284"/>
        </pc:sldMkLst>
        <pc:spChg chg="mod">
          <ac:chgData name="Александра  Шишкова" userId="eef2855d-6d2a-495a-868b-d7a8ff178bc4" providerId="ADAL" clId="{EE0E7D45-C5CD-458E-B9A9-7942484B9884}" dt="2021-09-07T12:17:46.211" v="2422" actId="1076"/>
          <ac:spMkLst>
            <pc:docMk/>
            <pc:sldMk cId="2332151030" sldId="284"/>
            <ac:spMk id="5" creationId="{06F6C937-67D5-45CE-A878-9AFC61346482}"/>
          </ac:spMkLst>
        </pc:spChg>
        <pc:spChg chg="mod">
          <ac:chgData name="Александра  Шишкова" userId="eef2855d-6d2a-495a-868b-d7a8ff178bc4" providerId="ADAL" clId="{EE0E7D45-C5CD-458E-B9A9-7942484B9884}" dt="2021-09-06T14:32:45.887" v="1960" actId="20577"/>
          <ac:spMkLst>
            <pc:docMk/>
            <pc:sldMk cId="2332151030" sldId="284"/>
            <ac:spMk id="6" creationId="{9429BFB9-6CDC-43C7-9E92-0BD9EFE608FA}"/>
          </ac:spMkLst>
        </pc:spChg>
        <pc:picChg chg="add del mod">
          <ac:chgData name="Александра  Шишкова" userId="eef2855d-6d2a-495a-868b-d7a8ff178bc4" providerId="ADAL" clId="{EE0E7D45-C5CD-458E-B9A9-7942484B9884}" dt="2021-09-06T09:25:22.245" v="1643" actId="478"/>
          <ac:picMkLst>
            <pc:docMk/>
            <pc:sldMk cId="2332151030" sldId="284"/>
            <ac:picMk id="3" creationId="{001F9985-97A4-47B2-9EEE-D1679BF8E7C2}"/>
          </ac:picMkLst>
        </pc:picChg>
        <pc:picChg chg="add mod">
          <ac:chgData name="Александра  Шишкова" userId="eef2855d-6d2a-495a-868b-d7a8ff178bc4" providerId="ADAL" clId="{EE0E7D45-C5CD-458E-B9A9-7942484B9884}" dt="2021-09-06T14:32:57.611" v="1962" actId="1076"/>
          <ac:picMkLst>
            <pc:docMk/>
            <pc:sldMk cId="2332151030" sldId="284"/>
            <ac:picMk id="9" creationId="{EF23E4E4-A1C6-46BB-90B5-98A88A861104}"/>
          </ac:picMkLst>
        </pc:picChg>
        <pc:picChg chg="add mod">
          <ac:chgData name="Александра  Шишкова" userId="eef2855d-6d2a-495a-868b-d7a8ff178bc4" providerId="ADAL" clId="{EE0E7D45-C5CD-458E-B9A9-7942484B9884}" dt="2021-09-06T14:32:54.693" v="1961" actId="1076"/>
          <ac:picMkLst>
            <pc:docMk/>
            <pc:sldMk cId="2332151030" sldId="284"/>
            <ac:picMk id="11" creationId="{95E7EBEC-7D27-4DCD-AE7A-EACE6D054322}"/>
          </ac:picMkLst>
        </pc:picChg>
      </pc:sldChg>
      <pc:sldChg chg="new del">
        <pc:chgData name="Александра  Шишкова" userId="eef2855d-6d2a-495a-868b-d7a8ff178bc4" providerId="ADAL" clId="{EE0E7D45-C5CD-458E-B9A9-7942484B9884}" dt="2021-09-06T14:19:39.818" v="1752" actId="680"/>
        <pc:sldMkLst>
          <pc:docMk/>
          <pc:sldMk cId="2744054594" sldId="285"/>
        </pc:sldMkLst>
      </pc:sldChg>
    </pc:docChg>
  </pc:docChgLst>
  <pc:docChgLst>
    <pc:chgData name="Александра  Шишкова" userId="eef2855d-6d2a-495a-868b-d7a8ff178bc4" providerId="ADAL" clId="{2FEE5B69-9B45-44DF-B09D-D5A2BA5EA28F}"/>
    <pc:docChg chg="undo redo custSel addSld delSld modSld">
      <pc:chgData name="Александра  Шишкова" userId="eef2855d-6d2a-495a-868b-d7a8ff178bc4" providerId="ADAL" clId="{2FEE5B69-9B45-44DF-B09D-D5A2BA5EA28F}" dt="2021-08-16T09:36:33.843" v="1576" actId="1076"/>
      <pc:docMkLst>
        <pc:docMk/>
      </pc:docMkLst>
      <pc:sldChg chg="addSp delSp modSp mod">
        <pc:chgData name="Александра  Шишкова" userId="eef2855d-6d2a-495a-868b-d7a8ff178bc4" providerId="ADAL" clId="{2FEE5B69-9B45-44DF-B09D-D5A2BA5EA28F}" dt="2021-07-22T10:20:14.267" v="17" actId="1076"/>
        <pc:sldMkLst>
          <pc:docMk/>
          <pc:sldMk cId="223608102" sldId="256"/>
        </pc:sldMkLst>
        <pc:picChg chg="add mod">
          <ac:chgData name="Александра  Шишкова" userId="eef2855d-6d2a-495a-868b-d7a8ff178bc4" providerId="ADAL" clId="{2FEE5B69-9B45-44DF-B09D-D5A2BA5EA28F}" dt="2021-07-22T10:20:14.267" v="17" actId="1076"/>
          <ac:picMkLst>
            <pc:docMk/>
            <pc:sldMk cId="223608102" sldId="256"/>
            <ac:picMk id="9" creationId="{7AF61F08-F51A-4464-8BD3-5CCEB05653AE}"/>
          </ac:picMkLst>
        </pc:picChg>
        <pc:picChg chg="del">
          <ac:chgData name="Александра  Шишкова" userId="eef2855d-6d2a-495a-868b-d7a8ff178bc4" providerId="ADAL" clId="{2FEE5B69-9B45-44DF-B09D-D5A2BA5EA28F}" dt="2021-07-22T10:19:20.337" v="0" actId="478"/>
          <ac:picMkLst>
            <pc:docMk/>
            <pc:sldMk cId="223608102" sldId="256"/>
            <ac:picMk id="10" creationId="{90A0D9CF-AD7B-429E-83D3-0CD0E4250E20}"/>
          </ac:picMkLst>
        </pc:picChg>
      </pc:sldChg>
      <pc:sldChg chg="addSp delSp modSp mod">
        <pc:chgData name="Александра  Шишкова" userId="eef2855d-6d2a-495a-868b-d7a8ff178bc4" providerId="ADAL" clId="{2FEE5B69-9B45-44DF-B09D-D5A2BA5EA28F}" dt="2021-07-22T10:20:19.708" v="19" actId="1076"/>
        <pc:sldMkLst>
          <pc:docMk/>
          <pc:sldMk cId="612221995" sldId="257"/>
        </pc:sldMkLst>
        <pc:picChg chg="del">
          <ac:chgData name="Александра  Шишкова" userId="eef2855d-6d2a-495a-868b-d7a8ff178bc4" providerId="ADAL" clId="{2FEE5B69-9B45-44DF-B09D-D5A2BA5EA28F}" dt="2021-07-22T10:19:21.925" v="1" actId="478"/>
          <ac:picMkLst>
            <pc:docMk/>
            <pc:sldMk cId="612221995" sldId="257"/>
            <ac:picMk id="6" creationId="{E082747F-5333-455B-AA47-47B1410AB44D}"/>
          </ac:picMkLst>
        </pc:picChg>
        <pc:picChg chg="add mod">
          <ac:chgData name="Александра  Шишкова" userId="eef2855d-6d2a-495a-868b-d7a8ff178bc4" providerId="ADAL" clId="{2FEE5B69-9B45-44DF-B09D-D5A2BA5EA28F}" dt="2021-07-22T10:20:19.708" v="19" actId="1076"/>
          <ac:picMkLst>
            <pc:docMk/>
            <pc:sldMk cId="612221995" sldId="257"/>
            <ac:picMk id="7" creationId="{7AF61F08-F51A-4464-8BD3-5CCEB05653AE}"/>
          </ac:picMkLst>
        </pc:picChg>
      </pc:sldChg>
      <pc:sldChg chg="addSp delSp modSp mod">
        <pc:chgData name="Александра  Шишкова" userId="eef2855d-6d2a-495a-868b-d7a8ff178bc4" providerId="ADAL" clId="{2FEE5B69-9B45-44DF-B09D-D5A2BA5EA28F}" dt="2021-08-09T08:16:51.914" v="943" actId="14100"/>
        <pc:sldMkLst>
          <pc:docMk/>
          <pc:sldMk cId="3191643358" sldId="258"/>
        </pc:sldMkLst>
        <pc:spChg chg="mod">
          <ac:chgData name="Александра  Шишкова" userId="eef2855d-6d2a-495a-868b-d7a8ff178bc4" providerId="ADAL" clId="{2FEE5B69-9B45-44DF-B09D-D5A2BA5EA28F}" dt="2021-07-22T10:39:07.413" v="120" actId="20577"/>
          <ac:spMkLst>
            <pc:docMk/>
            <pc:sldMk cId="3191643358" sldId="258"/>
            <ac:spMk id="3" creationId="{2C12B30C-F9FE-47E7-9E2F-049D989A8116}"/>
          </ac:spMkLst>
        </pc:spChg>
        <pc:picChg chg="add mod">
          <ac:chgData name="Александра  Шишкова" userId="eef2855d-6d2a-495a-868b-d7a8ff178bc4" providerId="ADAL" clId="{2FEE5B69-9B45-44DF-B09D-D5A2BA5EA28F}" dt="2021-07-22T10:20:22.231" v="20"/>
          <ac:picMkLst>
            <pc:docMk/>
            <pc:sldMk cId="3191643358" sldId="258"/>
            <ac:picMk id="6" creationId="{FDEFFA0B-F735-4EE0-A6E5-DFDB79D6416F}"/>
          </ac:picMkLst>
        </pc:picChg>
        <pc:picChg chg="add mod">
          <ac:chgData name="Александра  Шишкова" userId="eef2855d-6d2a-495a-868b-d7a8ff178bc4" providerId="ADAL" clId="{2FEE5B69-9B45-44DF-B09D-D5A2BA5EA28F}" dt="2021-08-09T08:16:51.914" v="943" actId="14100"/>
          <ac:picMkLst>
            <pc:docMk/>
            <pc:sldMk cId="3191643358" sldId="258"/>
            <ac:picMk id="7" creationId="{00D04ED9-8051-4ED2-AF2C-4801A18593A6}"/>
          </ac:picMkLst>
        </pc:picChg>
        <pc:picChg chg="del">
          <ac:chgData name="Александра  Шишкова" userId="eef2855d-6d2a-495a-868b-d7a8ff178bc4" providerId="ADAL" clId="{2FEE5B69-9B45-44DF-B09D-D5A2BA5EA28F}" dt="2021-07-22T10:19:23.114" v="2" actId="478"/>
          <ac:picMkLst>
            <pc:docMk/>
            <pc:sldMk cId="3191643358" sldId="258"/>
            <ac:picMk id="9" creationId="{7372E7AA-2117-438E-BC95-B844D183B168}"/>
          </ac:picMkLst>
        </pc:picChg>
        <pc:picChg chg="add mod">
          <ac:chgData name="Александра  Шишкова" userId="eef2855d-6d2a-495a-868b-d7a8ff178bc4" providerId="ADAL" clId="{2FEE5B69-9B45-44DF-B09D-D5A2BA5EA28F}" dt="2021-08-09T08:16:42.554" v="942" actId="14100"/>
          <ac:picMkLst>
            <pc:docMk/>
            <pc:sldMk cId="3191643358" sldId="258"/>
            <ac:picMk id="9" creationId="{B5D81A6F-F8CB-4A38-B2FC-187449258850}"/>
          </ac:picMkLst>
        </pc:picChg>
        <pc:picChg chg="add mod">
          <ac:chgData name="Александра  Шишкова" userId="eef2855d-6d2a-495a-868b-d7a8ff178bc4" providerId="ADAL" clId="{2FEE5B69-9B45-44DF-B09D-D5A2BA5EA28F}" dt="2021-08-09T08:16:33.746" v="940" actId="14100"/>
          <ac:picMkLst>
            <pc:docMk/>
            <pc:sldMk cId="3191643358" sldId="258"/>
            <ac:picMk id="11" creationId="{E2C7DDB4-68F3-417F-B4F0-4EFFDC1CEE5E}"/>
          </ac:picMkLst>
        </pc:picChg>
      </pc:sldChg>
      <pc:sldChg chg="addSp delSp modSp mod">
        <pc:chgData name="Александра  Шишкова" userId="eef2855d-6d2a-495a-868b-d7a8ff178bc4" providerId="ADAL" clId="{2FEE5B69-9B45-44DF-B09D-D5A2BA5EA28F}" dt="2021-08-16T07:56:42.682" v="1556" actId="20577"/>
        <pc:sldMkLst>
          <pc:docMk/>
          <pc:sldMk cId="4163915433" sldId="259"/>
        </pc:sldMkLst>
        <pc:spChg chg="mod">
          <ac:chgData name="Александра  Шишкова" userId="eef2855d-6d2a-495a-868b-d7a8ff178bc4" providerId="ADAL" clId="{2FEE5B69-9B45-44DF-B09D-D5A2BA5EA28F}" dt="2021-08-16T07:56:42.682" v="1556" actId="20577"/>
          <ac:spMkLst>
            <pc:docMk/>
            <pc:sldMk cId="4163915433" sldId="259"/>
            <ac:spMk id="3" creationId="{9E4BE471-80A9-4410-8447-DE84707EA4FF}"/>
          </ac:spMkLst>
        </pc:spChg>
        <pc:picChg chg="add mod">
          <ac:chgData name="Александра  Шишкова" userId="eef2855d-6d2a-495a-868b-d7a8ff178bc4" providerId="ADAL" clId="{2FEE5B69-9B45-44DF-B09D-D5A2BA5EA28F}" dt="2021-07-22T10:20:27.142" v="23"/>
          <ac:picMkLst>
            <pc:docMk/>
            <pc:sldMk cId="4163915433" sldId="259"/>
            <ac:picMk id="6" creationId="{ED464BCA-DB13-4629-8552-D652F0D3B771}"/>
          </ac:picMkLst>
        </pc:picChg>
        <pc:picChg chg="add mod">
          <ac:chgData name="Александра  Шишкова" userId="eef2855d-6d2a-495a-868b-d7a8ff178bc4" providerId="ADAL" clId="{2FEE5B69-9B45-44DF-B09D-D5A2BA5EA28F}" dt="2021-07-22T11:04:55.607" v="321" actId="14100"/>
          <ac:picMkLst>
            <pc:docMk/>
            <pc:sldMk cId="4163915433" sldId="259"/>
            <ac:picMk id="7" creationId="{10A89050-CF2C-44B0-8EDE-3F1D88841956}"/>
          </ac:picMkLst>
        </pc:picChg>
        <pc:picChg chg="add mod">
          <ac:chgData name="Александра  Шишкова" userId="eef2855d-6d2a-495a-868b-d7a8ff178bc4" providerId="ADAL" clId="{2FEE5B69-9B45-44DF-B09D-D5A2BA5EA28F}" dt="2021-07-22T11:05:05.694" v="325" actId="14100"/>
          <ac:picMkLst>
            <pc:docMk/>
            <pc:sldMk cId="4163915433" sldId="259"/>
            <ac:picMk id="9" creationId="{AFB7FB16-4424-4321-AE7B-A555945F258C}"/>
          </ac:picMkLst>
        </pc:picChg>
        <pc:picChg chg="del">
          <ac:chgData name="Александра  Шишкова" userId="eef2855d-6d2a-495a-868b-d7a8ff178bc4" providerId="ADAL" clId="{2FEE5B69-9B45-44DF-B09D-D5A2BA5EA28F}" dt="2021-07-22T10:19:29.444" v="5" actId="478"/>
          <ac:picMkLst>
            <pc:docMk/>
            <pc:sldMk cId="4163915433" sldId="259"/>
            <ac:picMk id="11" creationId="{B9D26323-CE2E-4BFA-BE7A-BC0A002B5D57}"/>
          </ac:picMkLst>
        </pc:picChg>
      </pc:sldChg>
      <pc:sldChg chg="addSp delSp modSp del mod">
        <pc:chgData name="Александра  Шишкова" userId="eef2855d-6d2a-495a-868b-d7a8ff178bc4" providerId="ADAL" clId="{2FEE5B69-9B45-44DF-B09D-D5A2BA5EA28F}" dt="2021-08-16T07:20:16.647" v="1542" actId="47"/>
        <pc:sldMkLst>
          <pc:docMk/>
          <pc:sldMk cId="2853911720" sldId="260"/>
        </pc:sldMkLst>
        <pc:spChg chg="mod">
          <ac:chgData name="Александра  Шишкова" userId="eef2855d-6d2a-495a-868b-d7a8ff178bc4" providerId="ADAL" clId="{2FEE5B69-9B45-44DF-B09D-D5A2BA5EA28F}" dt="2021-08-16T07:19:27.558" v="1541" actId="20577"/>
          <ac:spMkLst>
            <pc:docMk/>
            <pc:sldMk cId="2853911720" sldId="260"/>
            <ac:spMk id="3" creationId="{55C866D0-B027-4D17-9162-71E9BC021287}"/>
          </ac:spMkLst>
        </pc:spChg>
        <pc:picChg chg="add mod">
          <ac:chgData name="Александра  Шишкова" userId="eef2855d-6d2a-495a-868b-d7a8ff178bc4" providerId="ADAL" clId="{2FEE5B69-9B45-44DF-B09D-D5A2BA5EA28F}" dt="2021-07-22T10:20:24.366" v="21"/>
          <ac:picMkLst>
            <pc:docMk/>
            <pc:sldMk cId="2853911720" sldId="260"/>
            <ac:picMk id="6" creationId="{E88904E2-9C70-4FEF-A9D3-945E6356EC39}"/>
          </ac:picMkLst>
        </pc:picChg>
        <pc:picChg chg="add mod">
          <ac:chgData name="Александра  Шишкова" userId="eef2855d-6d2a-495a-868b-d7a8ff178bc4" providerId="ADAL" clId="{2FEE5B69-9B45-44DF-B09D-D5A2BA5EA28F}" dt="2021-08-09T08:17:21.274" v="944" actId="1076"/>
          <ac:picMkLst>
            <pc:docMk/>
            <pc:sldMk cId="2853911720" sldId="260"/>
            <ac:picMk id="7" creationId="{CCC19DDD-8E9F-4831-A86D-FEA951A91305}"/>
          </ac:picMkLst>
        </pc:picChg>
        <pc:picChg chg="add mod">
          <ac:chgData name="Александра  Шишкова" userId="eef2855d-6d2a-495a-868b-d7a8ff178bc4" providerId="ADAL" clId="{2FEE5B69-9B45-44DF-B09D-D5A2BA5EA28F}" dt="2021-08-09T08:17:39.602" v="949" actId="1076"/>
          <ac:picMkLst>
            <pc:docMk/>
            <pc:sldMk cId="2853911720" sldId="260"/>
            <ac:picMk id="9" creationId="{4DE68C87-7AE4-4AAF-955D-13F18A5AB0F7}"/>
          </ac:picMkLst>
        </pc:picChg>
        <pc:picChg chg="add del mod">
          <ac:chgData name="Александра  Шишкова" userId="eef2855d-6d2a-495a-868b-d7a8ff178bc4" providerId="ADAL" clId="{2FEE5B69-9B45-44DF-B09D-D5A2BA5EA28F}" dt="2021-07-22T10:40:21.859" v="163" actId="478"/>
          <ac:picMkLst>
            <pc:docMk/>
            <pc:sldMk cId="2853911720" sldId="260"/>
            <ac:picMk id="11" creationId="{473A7C3C-9844-4476-B9D7-0689D13553BB}"/>
          </ac:picMkLst>
        </pc:picChg>
        <pc:picChg chg="add mod">
          <ac:chgData name="Александра  Шишкова" userId="eef2855d-6d2a-495a-868b-d7a8ff178bc4" providerId="ADAL" clId="{2FEE5B69-9B45-44DF-B09D-D5A2BA5EA28F}" dt="2021-08-09T08:17:34.094" v="948" actId="14100"/>
          <ac:picMkLst>
            <pc:docMk/>
            <pc:sldMk cId="2853911720" sldId="260"/>
            <ac:picMk id="13" creationId="{26278001-91D8-4019-A066-333165168895}"/>
          </ac:picMkLst>
        </pc:picChg>
        <pc:picChg chg="del">
          <ac:chgData name="Александра  Шишкова" userId="eef2855d-6d2a-495a-868b-d7a8ff178bc4" providerId="ADAL" clId="{2FEE5B69-9B45-44DF-B09D-D5A2BA5EA28F}" dt="2021-07-22T10:19:24.480" v="3" actId="478"/>
          <ac:picMkLst>
            <pc:docMk/>
            <pc:sldMk cId="2853911720" sldId="260"/>
            <ac:picMk id="20" creationId="{06D07539-F06B-4FC2-B056-EA36547283A0}"/>
          </ac:picMkLst>
        </pc:picChg>
      </pc:sldChg>
      <pc:sldChg chg="addSp delSp modSp mod">
        <pc:chgData name="Александра  Шишкова" userId="eef2855d-6d2a-495a-868b-d7a8ff178bc4" providerId="ADAL" clId="{2FEE5B69-9B45-44DF-B09D-D5A2BA5EA28F}" dt="2021-08-09T08:17:53.670" v="952" actId="14100"/>
        <pc:sldMkLst>
          <pc:docMk/>
          <pc:sldMk cId="3237151389" sldId="261"/>
        </pc:sldMkLst>
        <pc:spChg chg="mod">
          <ac:chgData name="Александра  Шишкова" userId="eef2855d-6d2a-495a-868b-d7a8ff178bc4" providerId="ADAL" clId="{2FEE5B69-9B45-44DF-B09D-D5A2BA5EA28F}" dt="2021-07-22T10:41:55.141" v="223" actId="20577"/>
          <ac:spMkLst>
            <pc:docMk/>
            <pc:sldMk cId="3237151389" sldId="261"/>
            <ac:spMk id="3" creationId="{9DE35E7F-A28B-412E-8F63-E238BF7EC0FB}"/>
          </ac:spMkLst>
        </pc:spChg>
        <pc:picChg chg="add mod">
          <ac:chgData name="Александра  Шишкова" userId="eef2855d-6d2a-495a-868b-d7a8ff178bc4" providerId="ADAL" clId="{2FEE5B69-9B45-44DF-B09D-D5A2BA5EA28F}" dt="2021-07-22T10:20:25.471" v="22"/>
          <ac:picMkLst>
            <pc:docMk/>
            <pc:sldMk cId="3237151389" sldId="261"/>
            <ac:picMk id="6" creationId="{EDE181D5-DC7F-4F73-9012-44BE0B67413D}"/>
          </ac:picMkLst>
        </pc:picChg>
        <pc:picChg chg="add mod">
          <ac:chgData name="Александра  Шишкова" userId="eef2855d-6d2a-495a-868b-d7a8ff178bc4" providerId="ADAL" clId="{2FEE5B69-9B45-44DF-B09D-D5A2BA5EA28F}" dt="2021-08-09T08:17:45.410" v="950" actId="1076"/>
          <ac:picMkLst>
            <pc:docMk/>
            <pc:sldMk cId="3237151389" sldId="261"/>
            <ac:picMk id="7" creationId="{5618036B-D162-432D-B972-3E200704B56B}"/>
          </ac:picMkLst>
        </pc:picChg>
        <pc:picChg chg="del">
          <ac:chgData name="Александра  Шишкова" userId="eef2855d-6d2a-495a-868b-d7a8ff178bc4" providerId="ADAL" clId="{2FEE5B69-9B45-44DF-B09D-D5A2BA5EA28F}" dt="2021-07-22T10:19:26.299" v="4" actId="478"/>
          <ac:picMkLst>
            <pc:docMk/>
            <pc:sldMk cId="3237151389" sldId="261"/>
            <ac:picMk id="8" creationId="{17229154-07F4-4539-B306-C9094866F0DB}"/>
          </ac:picMkLst>
        </pc:picChg>
        <pc:picChg chg="add mod">
          <ac:chgData name="Александра  Шишкова" userId="eef2855d-6d2a-495a-868b-d7a8ff178bc4" providerId="ADAL" clId="{2FEE5B69-9B45-44DF-B09D-D5A2BA5EA28F}" dt="2021-07-22T10:46:32.014" v="253" actId="1076"/>
          <ac:picMkLst>
            <pc:docMk/>
            <pc:sldMk cId="3237151389" sldId="261"/>
            <ac:picMk id="9" creationId="{9D96C418-534C-4D84-8D87-FC2377D0C3CB}"/>
          </ac:picMkLst>
        </pc:picChg>
        <pc:picChg chg="add mod">
          <ac:chgData name="Александра  Шишкова" userId="eef2855d-6d2a-495a-868b-d7a8ff178bc4" providerId="ADAL" clId="{2FEE5B69-9B45-44DF-B09D-D5A2BA5EA28F}" dt="2021-08-09T08:17:53.670" v="952" actId="14100"/>
          <ac:picMkLst>
            <pc:docMk/>
            <pc:sldMk cId="3237151389" sldId="261"/>
            <ac:picMk id="11" creationId="{FCE5C410-78A5-4F98-A424-4E4517649F13}"/>
          </ac:picMkLst>
        </pc:picChg>
      </pc:sldChg>
      <pc:sldChg chg="addSp delSp modSp mod">
        <pc:chgData name="Александра  Шишкова" userId="eef2855d-6d2a-495a-868b-d7a8ff178bc4" providerId="ADAL" clId="{2FEE5B69-9B45-44DF-B09D-D5A2BA5EA28F}" dt="2021-08-02T11:16:50.012" v="831" actId="20577"/>
        <pc:sldMkLst>
          <pc:docMk/>
          <pc:sldMk cId="3984159688" sldId="263"/>
        </pc:sldMkLst>
        <pc:graphicFrameChg chg="mod modGraphic">
          <ac:chgData name="Александра  Шишкова" userId="eef2855d-6d2a-495a-868b-d7a8ff178bc4" providerId="ADAL" clId="{2FEE5B69-9B45-44DF-B09D-D5A2BA5EA28F}" dt="2021-08-02T11:16:50.012" v="831" actId="20577"/>
          <ac:graphicFrameMkLst>
            <pc:docMk/>
            <pc:sldMk cId="3984159688" sldId="263"/>
            <ac:graphicFrameMk id="4" creationId="{A90AD969-2A31-4D41-AE27-37168F18A7BE}"/>
          </ac:graphicFrameMkLst>
        </pc:graphicFrameChg>
        <pc:picChg chg="add mod">
          <ac:chgData name="Александра  Шишкова" userId="eef2855d-6d2a-495a-868b-d7a8ff178bc4" providerId="ADAL" clId="{2FEE5B69-9B45-44DF-B09D-D5A2BA5EA28F}" dt="2021-07-22T10:20:57.770" v="37"/>
          <ac:picMkLst>
            <pc:docMk/>
            <pc:sldMk cId="3984159688" sldId="263"/>
            <ac:picMk id="7" creationId="{EAE4CC4C-CD4E-49E1-8E69-3E101D7E3B63}"/>
          </ac:picMkLst>
        </pc:picChg>
        <pc:picChg chg="del">
          <ac:chgData name="Александра  Шишкова" userId="eef2855d-6d2a-495a-868b-d7a8ff178bc4" providerId="ADAL" clId="{2FEE5B69-9B45-44DF-B09D-D5A2BA5EA28F}" dt="2021-07-22T10:19:44.575" v="13" actId="478"/>
          <ac:picMkLst>
            <pc:docMk/>
            <pc:sldMk cId="3984159688" sldId="263"/>
            <ac:picMk id="9" creationId="{0EA9A4E3-84D8-4E71-9F27-CDB880370FAA}"/>
          </ac:picMkLst>
        </pc:picChg>
      </pc:sldChg>
      <pc:sldChg chg="addSp delSp modSp mod">
        <pc:chgData name="Александра  Шишкова" userId="eef2855d-6d2a-495a-868b-d7a8ff178bc4" providerId="ADAL" clId="{2FEE5B69-9B45-44DF-B09D-D5A2BA5EA28F}" dt="2021-08-16T09:23:32.368" v="1575" actId="20577"/>
        <pc:sldMkLst>
          <pc:docMk/>
          <pc:sldMk cId="2513533746" sldId="265"/>
        </pc:sldMkLst>
        <pc:graphicFrameChg chg="mod modGraphic">
          <ac:chgData name="Александра  Шишкова" userId="eef2855d-6d2a-495a-868b-d7a8ff178bc4" providerId="ADAL" clId="{2FEE5B69-9B45-44DF-B09D-D5A2BA5EA28F}" dt="2021-08-16T09:23:32.368" v="1575" actId="20577"/>
          <ac:graphicFrameMkLst>
            <pc:docMk/>
            <pc:sldMk cId="2513533746" sldId="265"/>
            <ac:graphicFrameMk id="4" creationId="{BC3192FE-EEF2-4ED4-ADCF-BDCD096C9177}"/>
          </ac:graphicFrameMkLst>
        </pc:graphicFrameChg>
        <pc:picChg chg="del">
          <ac:chgData name="Александра  Шишкова" userId="eef2855d-6d2a-495a-868b-d7a8ff178bc4" providerId="ADAL" clId="{2FEE5B69-9B45-44DF-B09D-D5A2BA5EA28F}" dt="2021-07-22T10:19:42.557" v="12" actId="478"/>
          <ac:picMkLst>
            <pc:docMk/>
            <pc:sldMk cId="2513533746" sldId="265"/>
            <ac:picMk id="8" creationId="{4835739A-4809-44C7-AC2C-7E4F86BEC1A3}"/>
          </ac:picMkLst>
        </pc:picChg>
        <pc:picChg chg="add mod">
          <ac:chgData name="Александра  Шишкова" userId="eef2855d-6d2a-495a-868b-d7a8ff178bc4" providerId="ADAL" clId="{2FEE5B69-9B45-44DF-B09D-D5A2BA5EA28F}" dt="2021-07-22T10:20:53.961" v="36"/>
          <ac:picMkLst>
            <pc:docMk/>
            <pc:sldMk cId="2513533746" sldId="265"/>
            <ac:picMk id="9" creationId="{382B3592-5F6D-43D9-A92C-01DEA897E4FD}"/>
          </ac:picMkLst>
        </pc:picChg>
      </pc:sldChg>
      <pc:sldChg chg="addSp delSp modSp mod">
        <pc:chgData name="Александра  Шишкова" userId="eef2855d-6d2a-495a-868b-d7a8ff178bc4" providerId="ADAL" clId="{2FEE5B69-9B45-44DF-B09D-D5A2BA5EA28F}" dt="2021-08-16T09:36:33.843" v="1576" actId="1076"/>
        <pc:sldMkLst>
          <pc:docMk/>
          <pc:sldMk cId="557618655" sldId="266"/>
        </pc:sldMkLst>
        <pc:spChg chg="add mod">
          <ac:chgData name="Александра  Шишкова" userId="eef2855d-6d2a-495a-868b-d7a8ff178bc4" providerId="ADAL" clId="{2FEE5B69-9B45-44DF-B09D-D5A2BA5EA28F}" dt="2021-08-16T09:36:33.843" v="1576" actId="1076"/>
          <ac:spMkLst>
            <pc:docMk/>
            <pc:sldMk cId="557618655" sldId="266"/>
            <ac:spMk id="9" creationId="{6749253B-C77F-4CFC-825F-BB32E8D944B1}"/>
          </ac:spMkLst>
        </pc:spChg>
        <pc:graphicFrameChg chg="mod modGraphic">
          <ac:chgData name="Александра  Шишкова" userId="eef2855d-6d2a-495a-868b-d7a8ff178bc4" providerId="ADAL" clId="{2FEE5B69-9B45-44DF-B09D-D5A2BA5EA28F}" dt="2021-08-16T08:34:34.453" v="1569" actId="1076"/>
          <ac:graphicFrameMkLst>
            <pc:docMk/>
            <pc:sldMk cId="557618655" sldId="266"/>
            <ac:graphicFrameMk id="4" creationId="{A45CD7EB-AD3C-41FE-81A9-129D6026FCF2}"/>
          </ac:graphicFrameMkLst>
        </pc:graphicFrameChg>
        <pc:picChg chg="add del mod">
          <ac:chgData name="Александра  Шишкова" userId="eef2855d-6d2a-495a-868b-d7a8ff178bc4" providerId="ADAL" clId="{2FEE5B69-9B45-44DF-B09D-D5A2BA5EA28F}" dt="2021-07-22T10:20:40.283" v="31"/>
          <ac:picMkLst>
            <pc:docMk/>
            <pc:sldMk cId="557618655" sldId="266"/>
            <ac:picMk id="6" creationId="{3C6F6C69-A90B-411D-BAE0-F95B8B02820D}"/>
          </ac:picMkLst>
        </pc:picChg>
        <pc:picChg chg="add mod">
          <ac:chgData name="Александра  Шишкова" userId="eef2855d-6d2a-495a-868b-d7a8ff178bc4" providerId="ADAL" clId="{2FEE5B69-9B45-44DF-B09D-D5A2BA5EA28F}" dt="2021-07-22T10:20:44.507" v="32"/>
          <ac:picMkLst>
            <pc:docMk/>
            <pc:sldMk cId="557618655" sldId="266"/>
            <ac:picMk id="7" creationId="{FCF02165-15E6-43F3-B6A9-9CF9B7C34061}"/>
          </ac:picMkLst>
        </pc:picChg>
        <pc:picChg chg="del">
          <ac:chgData name="Александра  Шишкова" userId="eef2855d-6d2a-495a-868b-d7a8ff178bc4" providerId="ADAL" clId="{2FEE5B69-9B45-44DF-B09D-D5A2BA5EA28F}" dt="2021-07-22T10:19:35.188" v="8" actId="478"/>
          <ac:picMkLst>
            <pc:docMk/>
            <pc:sldMk cId="557618655" sldId="266"/>
            <ac:picMk id="9" creationId="{82DA4120-656F-4664-9F99-C5890BC24D63}"/>
          </ac:picMkLst>
        </pc:picChg>
      </pc:sldChg>
      <pc:sldChg chg="addSp delSp modSp mod">
        <pc:chgData name="Александра  Шишкова" userId="eef2855d-6d2a-495a-868b-d7a8ff178bc4" providerId="ADAL" clId="{2FEE5B69-9B45-44DF-B09D-D5A2BA5EA28F}" dt="2021-07-22T10:20:46.312" v="33"/>
        <pc:sldMkLst>
          <pc:docMk/>
          <pc:sldMk cId="2089424929" sldId="268"/>
        </pc:sldMkLst>
        <pc:picChg chg="add del mod">
          <ac:chgData name="Александра  Шишкова" userId="eef2855d-6d2a-495a-868b-d7a8ff178bc4" providerId="ADAL" clId="{2FEE5B69-9B45-44DF-B09D-D5A2BA5EA28F}" dt="2021-07-22T10:20:39.136" v="30"/>
          <ac:picMkLst>
            <pc:docMk/>
            <pc:sldMk cId="2089424929" sldId="268"/>
            <ac:picMk id="7" creationId="{6019D4CB-C708-4DB7-B8C7-3F196DF98C06}"/>
          </ac:picMkLst>
        </pc:picChg>
        <pc:picChg chg="del">
          <ac:chgData name="Александра  Шишкова" userId="eef2855d-6d2a-495a-868b-d7a8ff178bc4" providerId="ADAL" clId="{2FEE5B69-9B45-44DF-B09D-D5A2BA5EA28F}" dt="2021-07-22T10:19:36.819" v="9" actId="478"/>
          <ac:picMkLst>
            <pc:docMk/>
            <pc:sldMk cId="2089424929" sldId="268"/>
            <ac:picMk id="9" creationId="{82861D67-2204-4064-A60F-F4DFEE38D002}"/>
          </ac:picMkLst>
        </pc:picChg>
        <pc:picChg chg="add mod">
          <ac:chgData name="Александра  Шишкова" userId="eef2855d-6d2a-495a-868b-d7a8ff178bc4" providerId="ADAL" clId="{2FEE5B69-9B45-44DF-B09D-D5A2BA5EA28F}" dt="2021-07-22T10:20:46.312" v="33"/>
          <ac:picMkLst>
            <pc:docMk/>
            <pc:sldMk cId="2089424929" sldId="268"/>
            <ac:picMk id="10" creationId="{9686CD4A-65A6-45A7-BE1A-3E2763367A30}"/>
          </ac:picMkLst>
        </pc:picChg>
      </pc:sldChg>
      <pc:sldChg chg="addSp delSp modSp mod">
        <pc:chgData name="Александра  Шишкова" userId="eef2855d-6d2a-495a-868b-d7a8ff178bc4" providerId="ADAL" clId="{2FEE5B69-9B45-44DF-B09D-D5A2BA5EA28F}" dt="2021-08-16T07:56:53.263" v="1563" actId="20577"/>
        <pc:sldMkLst>
          <pc:docMk/>
          <pc:sldMk cId="4125647836" sldId="269"/>
        </pc:sldMkLst>
        <pc:graphicFrameChg chg="mod modGraphic">
          <ac:chgData name="Александра  Шишкова" userId="eef2855d-6d2a-495a-868b-d7a8ff178bc4" providerId="ADAL" clId="{2FEE5B69-9B45-44DF-B09D-D5A2BA5EA28F}" dt="2021-08-16T07:56:53.263" v="1563" actId="20577"/>
          <ac:graphicFrameMkLst>
            <pc:docMk/>
            <pc:sldMk cId="4125647836" sldId="269"/>
            <ac:graphicFrameMk id="5" creationId="{C27EE169-663E-421B-9480-A41C17840F7F}"/>
          </ac:graphicFrameMkLst>
        </pc:graphicFrameChg>
        <pc:picChg chg="add mod">
          <ac:chgData name="Александра  Шишкова" userId="eef2855d-6d2a-495a-868b-d7a8ff178bc4" providerId="ADAL" clId="{2FEE5B69-9B45-44DF-B09D-D5A2BA5EA28F}" dt="2021-07-22T10:20:28.774" v="24"/>
          <ac:picMkLst>
            <pc:docMk/>
            <pc:sldMk cId="4125647836" sldId="269"/>
            <ac:picMk id="7" creationId="{121C4438-23A3-4C50-9AEC-95ECC2A9FC5A}"/>
          </ac:picMkLst>
        </pc:picChg>
        <pc:picChg chg="del">
          <ac:chgData name="Александра  Шишкова" userId="eef2855d-6d2a-495a-868b-d7a8ff178bc4" providerId="ADAL" clId="{2FEE5B69-9B45-44DF-B09D-D5A2BA5EA28F}" dt="2021-07-22T10:19:30.847" v="6" actId="478"/>
          <ac:picMkLst>
            <pc:docMk/>
            <pc:sldMk cId="4125647836" sldId="269"/>
            <ac:picMk id="9" creationId="{E7D19AF2-CB85-45C1-93EF-5DCEAA7071EA}"/>
          </ac:picMkLst>
        </pc:picChg>
      </pc:sldChg>
      <pc:sldChg chg="addSp delSp modSp mod">
        <pc:chgData name="Александра  Шишкова" userId="eef2855d-6d2a-495a-868b-d7a8ff178bc4" providerId="ADAL" clId="{2FEE5B69-9B45-44DF-B09D-D5A2BA5EA28F}" dt="2021-08-12T11:35:33.029" v="1365" actId="1076"/>
        <pc:sldMkLst>
          <pc:docMk/>
          <pc:sldMk cId="627837403" sldId="270"/>
        </pc:sldMkLst>
        <pc:graphicFrameChg chg="mod">
          <ac:chgData name="Александра  Шишкова" userId="eef2855d-6d2a-495a-868b-d7a8ff178bc4" providerId="ADAL" clId="{2FEE5B69-9B45-44DF-B09D-D5A2BA5EA28F}" dt="2021-08-02T09:16:28.280" v="536" actId="20577"/>
          <ac:graphicFrameMkLst>
            <pc:docMk/>
            <pc:sldMk cId="627837403" sldId="270"/>
            <ac:graphicFrameMk id="7" creationId="{D4BE8BAA-5E46-42C7-88E0-15C1E135A2F4}"/>
          </ac:graphicFrameMkLst>
        </pc:graphicFrameChg>
        <pc:picChg chg="add mod">
          <ac:chgData name="Александра  Шишкова" userId="eef2855d-6d2a-495a-868b-d7a8ff178bc4" providerId="ADAL" clId="{2FEE5B69-9B45-44DF-B09D-D5A2BA5EA28F}" dt="2021-08-12T11:35:33.029" v="1365" actId="1076"/>
          <ac:picMkLst>
            <pc:docMk/>
            <pc:sldMk cId="627837403" sldId="270"/>
            <ac:picMk id="6" creationId="{0398C57F-D117-465B-9C01-BDAE35A8CCF4}"/>
          </ac:picMkLst>
        </pc:picChg>
        <pc:picChg chg="del">
          <ac:chgData name="Александра  Шишкова" userId="eef2855d-6d2a-495a-868b-d7a8ff178bc4" providerId="ADAL" clId="{2FEE5B69-9B45-44DF-B09D-D5A2BA5EA28F}" dt="2021-07-22T10:19:33.537" v="7" actId="478"/>
          <ac:picMkLst>
            <pc:docMk/>
            <pc:sldMk cId="627837403" sldId="270"/>
            <ac:picMk id="10" creationId="{2928BC11-0E8A-475B-909F-9E6FAF7CF863}"/>
          </ac:picMkLst>
        </pc:picChg>
      </pc:sldChg>
      <pc:sldChg chg="addSp delSp modSp mod">
        <pc:chgData name="Александра  Шишкова" userId="eef2855d-6d2a-495a-868b-d7a8ff178bc4" providerId="ADAL" clId="{2FEE5B69-9B45-44DF-B09D-D5A2BA5EA28F}" dt="2021-07-22T10:21:14.922" v="40" actId="1076"/>
        <pc:sldMkLst>
          <pc:docMk/>
          <pc:sldMk cId="2075085503" sldId="272"/>
        </pc:sldMkLst>
        <pc:picChg chg="add mod">
          <ac:chgData name="Александра  Шишкова" userId="eef2855d-6d2a-495a-868b-d7a8ff178bc4" providerId="ADAL" clId="{2FEE5B69-9B45-44DF-B09D-D5A2BA5EA28F}" dt="2021-07-22T10:21:14.922" v="40" actId="1076"/>
          <ac:picMkLst>
            <pc:docMk/>
            <pc:sldMk cId="2075085503" sldId="272"/>
            <ac:picMk id="13" creationId="{DCE15E0E-D715-4F40-952C-7886934B6D27}"/>
          </ac:picMkLst>
        </pc:picChg>
        <pc:picChg chg="del">
          <ac:chgData name="Александра  Шишкова" userId="eef2855d-6d2a-495a-868b-d7a8ff178bc4" providerId="ADAL" clId="{2FEE5B69-9B45-44DF-B09D-D5A2BA5EA28F}" dt="2021-07-22T10:20:00.165" v="15" actId="478"/>
          <ac:picMkLst>
            <pc:docMk/>
            <pc:sldMk cId="2075085503" sldId="272"/>
            <ac:picMk id="68" creationId="{3C0D7B6F-BEC0-4796-9EE7-43DDF9726C54}"/>
          </ac:picMkLst>
        </pc:picChg>
      </pc:sldChg>
      <pc:sldChg chg="addSp delSp modSp mod">
        <pc:chgData name="Александра  Шишкова" userId="eef2855d-6d2a-495a-868b-d7a8ff178bc4" providerId="ADAL" clId="{2FEE5B69-9B45-44DF-B09D-D5A2BA5EA28F}" dt="2021-08-12T12:33:30.695" v="1540" actId="2711"/>
        <pc:sldMkLst>
          <pc:docMk/>
          <pc:sldMk cId="1148897262" sldId="273"/>
        </pc:sldMkLst>
        <pc:spChg chg="mod">
          <ac:chgData name="Александра  Шишкова" userId="eef2855d-6d2a-495a-868b-d7a8ff178bc4" providerId="ADAL" clId="{2FEE5B69-9B45-44DF-B09D-D5A2BA5EA28F}" dt="2021-08-12T12:29:07.947" v="1487" actId="20577"/>
          <ac:spMkLst>
            <pc:docMk/>
            <pc:sldMk cId="1148897262" sldId="273"/>
            <ac:spMk id="5" creationId="{62127CDC-30DC-46DE-8A8C-9B80C9B45629}"/>
          </ac:spMkLst>
        </pc:spChg>
        <pc:spChg chg="add mod">
          <ac:chgData name="Александра  Шишкова" userId="eef2855d-6d2a-495a-868b-d7a8ff178bc4" providerId="ADAL" clId="{2FEE5B69-9B45-44DF-B09D-D5A2BA5EA28F}" dt="2021-08-12T12:30:24.981" v="1496"/>
          <ac:spMkLst>
            <pc:docMk/>
            <pc:sldMk cId="1148897262" sldId="273"/>
            <ac:spMk id="6" creationId="{E1D38FCA-29AA-4EA8-9CEE-B7DB5406D598}"/>
          </ac:spMkLst>
        </pc:spChg>
        <pc:spChg chg="add del mod">
          <ac:chgData name="Александра  Шишкова" userId="eef2855d-6d2a-495a-868b-d7a8ff178bc4" providerId="ADAL" clId="{2FEE5B69-9B45-44DF-B09D-D5A2BA5EA28F}" dt="2021-08-02T08:59:53.503" v="388" actId="931"/>
          <ac:spMkLst>
            <pc:docMk/>
            <pc:sldMk cId="1148897262" sldId="273"/>
            <ac:spMk id="7" creationId="{F2C1E7C9-9212-429C-813F-51119F43FD1B}"/>
          </ac:spMkLst>
        </pc:spChg>
        <pc:graphicFrameChg chg="add del mod">
          <ac:chgData name="Александра  Шишкова" userId="eef2855d-6d2a-495a-868b-d7a8ff178bc4" providerId="ADAL" clId="{2FEE5B69-9B45-44DF-B09D-D5A2BA5EA28F}" dt="2021-08-12T12:30:04.133" v="1489"/>
          <ac:graphicFrameMkLst>
            <pc:docMk/>
            <pc:sldMk cId="1148897262" sldId="273"/>
            <ac:graphicFrameMk id="7" creationId="{D953073C-FDA1-40EA-9254-6BAC09ADACB9}"/>
          </ac:graphicFrameMkLst>
        </pc:graphicFrameChg>
        <pc:graphicFrameChg chg="add del mod">
          <ac:chgData name="Александра  Шишкова" userId="eef2855d-6d2a-495a-868b-d7a8ff178bc4" providerId="ADAL" clId="{2FEE5B69-9B45-44DF-B09D-D5A2BA5EA28F}" dt="2021-08-12T12:30:46.204" v="1498"/>
          <ac:graphicFrameMkLst>
            <pc:docMk/>
            <pc:sldMk cId="1148897262" sldId="273"/>
            <ac:graphicFrameMk id="11" creationId="{7FD4088B-735F-4F0B-B431-7E0BF1F2B7D3}"/>
          </ac:graphicFrameMkLst>
        </pc:graphicFrameChg>
        <pc:graphicFrameChg chg="add mod modGraphic">
          <ac:chgData name="Александра  Шишкова" userId="eef2855d-6d2a-495a-868b-d7a8ff178bc4" providerId="ADAL" clId="{2FEE5B69-9B45-44DF-B09D-D5A2BA5EA28F}" dt="2021-08-12T12:33:30.695" v="1540" actId="2711"/>
          <ac:graphicFrameMkLst>
            <pc:docMk/>
            <pc:sldMk cId="1148897262" sldId="273"/>
            <ac:graphicFrameMk id="12" creationId="{92710D2C-200F-4B29-B3E5-55A1E92E5D6B}"/>
          </ac:graphicFrameMkLst>
        </pc:graphicFrameChg>
        <pc:picChg chg="del">
          <ac:chgData name="Александра  Шишкова" userId="eef2855d-6d2a-495a-868b-d7a8ff178bc4" providerId="ADAL" clId="{2FEE5B69-9B45-44DF-B09D-D5A2BA5EA28F}" dt="2021-08-02T08:49:18.633" v="387" actId="478"/>
          <ac:picMkLst>
            <pc:docMk/>
            <pc:sldMk cId="1148897262" sldId="273"/>
            <ac:picMk id="6" creationId="{2727B016-1BD3-461E-B536-F253B0512EAB}"/>
          </ac:picMkLst>
        </pc:picChg>
        <pc:picChg chg="del">
          <ac:chgData name="Александра  Шишкова" userId="eef2855d-6d2a-495a-868b-d7a8ff178bc4" providerId="ADAL" clId="{2FEE5B69-9B45-44DF-B09D-D5A2BA5EA28F}" dt="2021-07-22T10:19:38.694" v="10" actId="478"/>
          <ac:picMkLst>
            <pc:docMk/>
            <pc:sldMk cId="1148897262" sldId="273"/>
            <ac:picMk id="7" creationId="{1335DD18-42BD-4C66-B6C4-D51E46E6EA83}"/>
          </ac:picMkLst>
        </pc:picChg>
        <pc:picChg chg="add del mod">
          <ac:chgData name="Александра  Шишкова" userId="eef2855d-6d2a-495a-868b-d7a8ff178bc4" providerId="ADAL" clId="{2FEE5B69-9B45-44DF-B09D-D5A2BA5EA28F}" dt="2021-07-22T10:20:37.879" v="29"/>
          <ac:picMkLst>
            <pc:docMk/>
            <pc:sldMk cId="1148897262" sldId="273"/>
            <ac:picMk id="8" creationId="{07179631-66D5-4EEB-81DF-7E03FF526DDC}"/>
          </ac:picMkLst>
        </pc:picChg>
        <pc:picChg chg="add mod">
          <ac:chgData name="Александра  Шишкова" userId="eef2855d-6d2a-495a-868b-d7a8ff178bc4" providerId="ADAL" clId="{2FEE5B69-9B45-44DF-B09D-D5A2BA5EA28F}" dt="2021-07-22T10:20:48.116" v="34"/>
          <ac:picMkLst>
            <pc:docMk/>
            <pc:sldMk cId="1148897262" sldId="273"/>
            <ac:picMk id="9" creationId="{59EA855C-05CC-4C06-A4C8-30BF7F7318DE}"/>
          </ac:picMkLst>
        </pc:picChg>
        <pc:picChg chg="add del mod ord">
          <ac:chgData name="Александра  Шишкова" userId="eef2855d-6d2a-495a-868b-d7a8ff178bc4" providerId="ADAL" clId="{2FEE5B69-9B45-44DF-B09D-D5A2BA5EA28F}" dt="2021-08-12T11:46:18.121" v="1415" actId="478"/>
          <ac:picMkLst>
            <pc:docMk/>
            <pc:sldMk cId="1148897262" sldId="273"/>
            <ac:picMk id="10" creationId="{F14A6D91-A42F-4C5E-9C4E-F5733447F6A2}"/>
          </ac:picMkLst>
        </pc:picChg>
      </pc:sldChg>
      <pc:sldChg chg="addSp delSp modSp mod">
        <pc:chgData name="Александра  Шишкова" userId="eef2855d-6d2a-495a-868b-d7a8ff178bc4" providerId="ADAL" clId="{2FEE5B69-9B45-44DF-B09D-D5A2BA5EA28F}" dt="2021-08-02T08:13:07.039" v="386" actId="20577"/>
        <pc:sldMkLst>
          <pc:docMk/>
          <pc:sldMk cId="998784282" sldId="274"/>
        </pc:sldMkLst>
        <pc:graphicFrameChg chg="modGraphic">
          <ac:chgData name="Александра  Шишкова" userId="eef2855d-6d2a-495a-868b-d7a8ff178bc4" providerId="ADAL" clId="{2FEE5B69-9B45-44DF-B09D-D5A2BA5EA28F}" dt="2021-08-02T08:13:07.039" v="386" actId="20577"/>
          <ac:graphicFrameMkLst>
            <pc:docMk/>
            <pc:sldMk cId="998784282" sldId="274"/>
            <ac:graphicFrameMk id="5" creationId="{495ADA04-0C90-40BC-8E77-992A13C82EAC}"/>
          </ac:graphicFrameMkLst>
        </pc:graphicFrameChg>
        <pc:picChg chg="del">
          <ac:chgData name="Александра  Шишкова" userId="eef2855d-6d2a-495a-868b-d7a8ff178bc4" providerId="ADAL" clId="{2FEE5B69-9B45-44DF-B09D-D5A2BA5EA28F}" dt="2021-07-22T10:19:41.031" v="11" actId="478"/>
          <ac:picMkLst>
            <pc:docMk/>
            <pc:sldMk cId="998784282" sldId="274"/>
            <ac:picMk id="6" creationId="{D8046532-B7EE-4F8F-9090-3E776838BEC8}"/>
          </ac:picMkLst>
        </pc:picChg>
        <pc:picChg chg="add mod">
          <ac:chgData name="Александра  Шишкова" userId="eef2855d-6d2a-495a-868b-d7a8ff178bc4" providerId="ADAL" clId="{2FEE5B69-9B45-44DF-B09D-D5A2BA5EA28F}" dt="2021-07-22T10:20:50.888" v="35"/>
          <ac:picMkLst>
            <pc:docMk/>
            <pc:sldMk cId="998784282" sldId="274"/>
            <ac:picMk id="7" creationId="{522666AF-30BC-4BC9-AF8C-5E92BD4D0AE2}"/>
          </ac:picMkLst>
        </pc:picChg>
      </pc:sldChg>
      <pc:sldChg chg="modSp mod">
        <pc:chgData name="Александра  Шишкова" userId="eef2855d-6d2a-495a-868b-d7a8ff178bc4" providerId="ADAL" clId="{2FEE5B69-9B45-44DF-B09D-D5A2BA5EA28F}" dt="2021-08-09T08:18:56.742" v="962" actId="14100"/>
        <pc:sldMkLst>
          <pc:docMk/>
          <pc:sldMk cId="795807954" sldId="275"/>
        </pc:sldMkLst>
        <pc:picChg chg="mod">
          <ac:chgData name="Александра  Шишкова" userId="eef2855d-6d2a-495a-868b-d7a8ff178bc4" providerId="ADAL" clId="{2FEE5B69-9B45-44DF-B09D-D5A2BA5EA28F}" dt="2021-08-09T08:18:53.131" v="961" actId="14100"/>
          <ac:picMkLst>
            <pc:docMk/>
            <pc:sldMk cId="795807954" sldId="275"/>
            <ac:picMk id="9" creationId="{B309F91F-EB23-4751-B775-1443A26CCCD8}"/>
          </ac:picMkLst>
        </pc:picChg>
        <pc:picChg chg="mod">
          <ac:chgData name="Александра  Шишкова" userId="eef2855d-6d2a-495a-868b-d7a8ff178bc4" providerId="ADAL" clId="{2FEE5B69-9B45-44DF-B09D-D5A2BA5EA28F}" dt="2021-08-09T08:18:56.742" v="962" actId="14100"/>
          <ac:picMkLst>
            <pc:docMk/>
            <pc:sldMk cId="795807954" sldId="275"/>
            <ac:picMk id="11" creationId="{8690A3B5-5D54-436E-B4F7-DBD2971B66D7}"/>
          </ac:picMkLst>
        </pc:picChg>
      </pc:sldChg>
      <pc:sldChg chg="addSp modSp mod">
        <pc:chgData name="Александра  Шишкова" userId="eef2855d-6d2a-495a-868b-d7a8ff178bc4" providerId="ADAL" clId="{2FEE5B69-9B45-44DF-B09D-D5A2BA5EA28F}" dt="2021-08-09T08:19:35.103" v="967" actId="14100"/>
        <pc:sldMkLst>
          <pc:docMk/>
          <pc:sldMk cId="1507389741" sldId="276"/>
        </pc:sldMkLst>
        <pc:spChg chg="mod">
          <ac:chgData name="Александра  Шишкова" userId="eef2855d-6d2a-495a-868b-d7a8ff178bc4" providerId="ADAL" clId="{2FEE5B69-9B45-44DF-B09D-D5A2BA5EA28F}" dt="2021-08-09T08:11:51.637" v="895" actId="20577"/>
          <ac:spMkLst>
            <pc:docMk/>
            <pc:sldMk cId="1507389741" sldId="276"/>
            <ac:spMk id="8" creationId="{16CB5CA4-9562-4710-AD48-F4FBA314E5A3}"/>
          </ac:spMkLst>
        </pc:spChg>
        <pc:picChg chg="add mod">
          <ac:chgData name="Александра  Шишкова" userId="eef2855d-6d2a-495a-868b-d7a8ff178bc4" providerId="ADAL" clId="{2FEE5B69-9B45-44DF-B09D-D5A2BA5EA28F}" dt="2021-08-09T08:19:13.515" v="963" actId="14100"/>
          <ac:picMkLst>
            <pc:docMk/>
            <pc:sldMk cId="1507389741" sldId="276"/>
            <ac:picMk id="3" creationId="{2D66197B-51FF-46B5-B2A1-76CA450089D7}"/>
          </ac:picMkLst>
        </pc:picChg>
        <pc:picChg chg="add mod">
          <ac:chgData name="Александра  Шишкова" userId="eef2855d-6d2a-495a-868b-d7a8ff178bc4" providerId="ADAL" clId="{2FEE5B69-9B45-44DF-B09D-D5A2BA5EA28F}" dt="2021-08-09T08:19:23.899" v="965" actId="14100"/>
          <ac:picMkLst>
            <pc:docMk/>
            <pc:sldMk cId="1507389741" sldId="276"/>
            <ac:picMk id="9" creationId="{D8A53787-4474-4F2D-A7E0-E309E7EE4929}"/>
          </ac:picMkLst>
        </pc:picChg>
        <pc:picChg chg="mod">
          <ac:chgData name="Александра  Шишкова" userId="eef2855d-6d2a-495a-868b-d7a8ff178bc4" providerId="ADAL" clId="{2FEE5B69-9B45-44DF-B09D-D5A2BA5EA28F}" dt="2021-08-09T08:13:31.520" v="919" actId="1076"/>
          <ac:picMkLst>
            <pc:docMk/>
            <pc:sldMk cId="1507389741" sldId="276"/>
            <ac:picMk id="10" creationId="{BB504A59-9B15-4C24-B6B6-064DFC34C757}"/>
          </ac:picMkLst>
        </pc:picChg>
        <pc:picChg chg="mod">
          <ac:chgData name="Александра  Шишкова" userId="eef2855d-6d2a-495a-868b-d7a8ff178bc4" providerId="ADAL" clId="{2FEE5B69-9B45-44DF-B09D-D5A2BA5EA28F}" dt="2021-08-09T08:13:23.656" v="915" actId="1076"/>
          <ac:picMkLst>
            <pc:docMk/>
            <pc:sldMk cId="1507389741" sldId="276"/>
            <ac:picMk id="12" creationId="{A544BA94-4F55-43C8-9723-45DE87AE3855}"/>
          </ac:picMkLst>
        </pc:picChg>
        <pc:picChg chg="add mod">
          <ac:chgData name="Александра  Шишкова" userId="eef2855d-6d2a-495a-868b-d7a8ff178bc4" providerId="ADAL" clId="{2FEE5B69-9B45-44DF-B09D-D5A2BA5EA28F}" dt="2021-08-09T08:15:48.129" v="936" actId="14100"/>
          <ac:picMkLst>
            <pc:docMk/>
            <pc:sldMk cId="1507389741" sldId="276"/>
            <ac:picMk id="13" creationId="{357E6C75-3D7D-4690-B82A-81EAA3BD85EE}"/>
          </ac:picMkLst>
        </pc:picChg>
        <pc:picChg chg="mod">
          <ac:chgData name="Александра  Шишкова" userId="eef2855d-6d2a-495a-868b-d7a8ff178bc4" providerId="ADAL" clId="{2FEE5B69-9B45-44DF-B09D-D5A2BA5EA28F}" dt="2021-08-09T08:19:35.103" v="967" actId="14100"/>
          <ac:picMkLst>
            <pc:docMk/>
            <pc:sldMk cId="1507389741" sldId="276"/>
            <ac:picMk id="14" creationId="{471255CD-3CE5-4AE0-B5D6-AE99BDC42F60}"/>
          </ac:picMkLst>
        </pc:picChg>
      </pc:sldChg>
      <pc:sldChg chg="addSp delSp modSp new mod">
        <pc:chgData name="Александра  Шишкова" userId="eef2855d-6d2a-495a-868b-d7a8ff178bc4" providerId="ADAL" clId="{2FEE5B69-9B45-44DF-B09D-D5A2BA5EA28F}" dt="2021-08-12T11:22:04.770" v="1069" actId="1076"/>
        <pc:sldMkLst>
          <pc:docMk/>
          <pc:sldMk cId="2060142399" sldId="277"/>
        </pc:sldMkLst>
        <pc:spChg chg="del">
          <ac:chgData name="Александра  Шишкова" userId="eef2855d-6d2a-495a-868b-d7a8ff178bc4" providerId="ADAL" clId="{2FEE5B69-9B45-44DF-B09D-D5A2BA5EA28F}" dt="2021-08-12T11:19:51.054" v="974" actId="478"/>
          <ac:spMkLst>
            <pc:docMk/>
            <pc:sldMk cId="2060142399" sldId="277"/>
            <ac:spMk id="2" creationId="{AC2BC090-6A99-4B4B-9A2C-543D914A1474}"/>
          </ac:spMkLst>
        </pc:spChg>
        <pc:spChg chg="del">
          <ac:chgData name="Александра  Шишкова" userId="eef2855d-6d2a-495a-868b-d7a8ff178bc4" providerId="ADAL" clId="{2FEE5B69-9B45-44DF-B09D-D5A2BA5EA28F}" dt="2021-08-12T11:20:57.674" v="1050" actId="931"/>
          <ac:spMkLst>
            <pc:docMk/>
            <pc:sldMk cId="2060142399" sldId="277"/>
            <ac:spMk id="3" creationId="{166353B1-9875-4E80-BA3B-D373D52F5637}"/>
          </ac:spMkLst>
        </pc:spChg>
        <pc:spChg chg="add del mod">
          <ac:chgData name="Александра  Шишкова" userId="eef2855d-6d2a-495a-868b-d7a8ff178bc4" providerId="ADAL" clId="{2FEE5B69-9B45-44DF-B09D-D5A2BA5EA28F}" dt="2021-08-12T11:19:47.435" v="973"/>
          <ac:spMkLst>
            <pc:docMk/>
            <pc:sldMk cId="2060142399" sldId="277"/>
            <ac:spMk id="6" creationId="{78188C87-E1EE-4CD8-AAD5-F33B639254D1}"/>
          </ac:spMkLst>
        </pc:spChg>
        <pc:spChg chg="add mod">
          <ac:chgData name="Александра  Шишкова" userId="eef2855d-6d2a-495a-868b-d7a8ff178bc4" providerId="ADAL" clId="{2FEE5B69-9B45-44DF-B09D-D5A2BA5EA28F}" dt="2021-08-12T11:19:55.271" v="975"/>
          <ac:spMkLst>
            <pc:docMk/>
            <pc:sldMk cId="2060142399" sldId="277"/>
            <ac:spMk id="7" creationId="{94147A89-E9BA-494D-BB38-A94E154B2FC0}"/>
          </ac:spMkLst>
        </pc:spChg>
        <pc:spChg chg="add mod">
          <ac:chgData name="Александра  Шишкова" userId="eef2855d-6d2a-495a-868b-d7a8ff178bc4" providerId="ADAL" clId="{2FEE5B69-9B45-44DF-B09D-D5A2BA5EA28F}" dt="2021-08-12T11:21:25.893" v="1061" actId="1076"/>
          <ac:spMkLst>
            <pc:docMk/>
            <pc:sldMk cId="2060142399" sldId="277"/>
            <ac:spMk id="9" creationId="{CE070DC4-B15E-475B-B64D-7EC9451114B2}"/>
          </ac:spMkLst>
        </pc:spChg>
        <pc:picChg chg="add mod">
          <ac:chgData name="Александра  Шишкова" userId="eef2855d-6d2a-495a-868b-d7a8ff178bc4" providerId="ADAL" clId="{2FEE5B69-9B45-44DF-B09D-D5A2BA5EA28F}" dt="2021-08-12T11:19:33.417" v="971"/>
          <ac:picMkLst>
            <pc:docMk/>
            <pc:sldMk cId="2060142399" sldId="277"/>
            <ac:picMk id="5" creationId="{CE71AC05-015D-48A2-9A49-8AA11B62EDBD}"/>
          </ac:picMkLst>
        </pc:picChg>
        <pc:picChg chg="add mod">
          <ac:chgData name="Александра  Шишкова" userId="eef2855d-6d2a-495a-868b-d7a8ff178bc4" providerId="ADAL" clId="{2FEE5B69-9B45-44DF-B09D-D5A2BA5EA28F}" dt="2021-08-12T11:20:36.574" v="1049"/>
          <ac:picMkLst>
            <pc:docMk/>
            <pc:sldMk cId="2060142399" sldId="277"/>
            <ac:picMk id="10" creationId="{7844485E-6EFC-48DA-ADC0-2FFC4AF2E4AA}"/>
          </ac:picMkLst>
        </pc:picChg>
        <pc:picChg chg="add mod ord">
          <ac:chgData name="Александра  Шишкова" userId="eef2855d-6d2a-495a-868b-d7a8ff178bc4" providerId="ADAL" clId="{2FEE5B69-9B45-44DF-B09D-D5A2BA5EA28F}" dt="2021-08-12T11:22:04.770" v="1069" actId="1076"/>
          <ac:picMkLst>
            <pc:docMk/>
            <pc:sldMk cId="2060142399" sldId="277"/>
            <ac:picMk id="12" creationId="{D2E7BC72-6971-4024-9A82-B75E1D45321D}"/>
          </ac:picMkLst>
        </pc:picChg>
        <pc:picChg chg="add mod">
          <ac:chgData name="Александра  Шишкова" userId="eef2855d-6d2a-495a-868b-d7a8ff178bc4" providerId="ADAL" clId="{2FEE5B69-9B45-44DF-B09D-D5A2BA5EA28F}" dt="2021-08-12T11:22:00.361" v="1068" actId="1076"/>
          <ac:picMkLst>
            <pc:docMk/>
            <pc:sldMk cId="2060142399" sldId="277"/>
            <ac:picMk id="14" creationId="{4A18C34E-2301-4AD0-9F13-ABE208C3B33E}"/>
          </ac:picMkLst>
        </pc:picChg>
      </pc:sldChg>
      <pc:sldChg chg="addSp delSp modSp new mod">
        <pc:chgData name="Александра  Шишкова" userId="eef2855d-6d2a-495a-868b-d7a8ff178bc4" providerId="ADAL" clId="{2FEE5B69-9B45-44DF-B09D-D5A2BA5EA28F}" dt="2021-08-12T12:02:13.719" v="1485" actId="1076"/>
        <pc:sldMkLst>
          <pc:docMk/>
          <pc:sldMk cId="2775569526" sldId="278"/>
        </pc:sldMkLst>
        <pc:spChg chg="del mod">
          <ac:chgData name="Александра  Шишкова" userId="eef2855d-6d2a-495a-868b-d7a8ff178bc4" providerId="ADAL" clId="{2FEE5B69-9B45-44DF-B09D-D5A2BA5EA28F}" dt="2021-08-12T11:24:02.538" v="1088" actId="478"/>
          <ac:spMkLst>
            <pc:docMk/>
            <pc:sldMk cId="2775569526" sldId="278"/>
            <ac:spMk id="2" creationId="{776CA721-AF1B-44D3-BDF9-F9AD8111B84F}"/>
          </ac:spMkLst>
        </pc:spChg>
        <pc:spChg chg="del">
          <ac:chgData name="Александра  Шишкова" userId="eef2855d-6d2a-495a-868b-d7a8ff178bc4" providerId="ADAL" clId="{2FEE5B69-9B45-44DF-B09D-D5A2BA5EA28F}" dt="2021-08-12T11:23:49.446" v="1085"/>
          <ac:spMkLst>
            <pc:docMk/>
            <pc:sldMk cId="2775569526" sldId="278"/>
            <ac:spMk id="3" creationId="{0D9FC277-EA2C-4B20-8E7C-80CD202B5235}"/>
          </ac:spMkLst>
        </pc:spChg>
        <pc:spChg chg="add mod">
          <ac:chgData name="Александра  Шишкова" userId="eef2855d-6d2a-495a-868b-d7a8ff178bc4" providerId="ADAL" clId="{2FEE5B69-9B45-44DF-B09D-D5A2BA5EA28F}" dt="2021-08-12T11:24:14.880" v="1105" actId="20577"/>
          <ac:spMkLst>
            <pc:docMk/>
            <pc:sldMk cId="2775569526" sldId="278"/>
            <ac:spMk id="6" creationId="{F3A502CC-4596-4D71-B097-6A5730EC11F6}"/>
          </ac:spMkLst>
        </pc:spChg>
        <pc:spChg chg="add del mod">
          <ac:chgData name="Александра  Шишкова" userId="eef2855d-6d2a-495a-868b-d7a8ff178bc4" providerId="ADAL" clId="{2FEE5B69-9B45-44DF-B09D-D5A2BA5EA28F}" dt="2021-08-12T11:25:03.729" v="1112" actId="478"/>
          <ac:spMkLst>
            <pc:docMk/>
            <pc:sldMk cId="2775569526" sldId="278"/>
            <ac:spMk id="7" creationId="{6FB41AC9-64E8-4EC1-A903-24FE63055CF1}"/>
          </ac:spMkLst>
        </pc:spChg>
        <pc:spChg chg="add del mod">
          <ac:chgData name="Александра  Шишкова" userId="eef2855d-6d2a-495a-868b-d7a8ff178bc4" providerId="ADAL" clId="{2FEE5B69-9B45-44DF-B09D-D5A2BA5EA28F}" dt="2021-08-12T11:35:48.670" v="1368" actId="478"/>
          <ac:spMkLst>
            <pc:docMk/>
            <pc:sldMk cId="2775569526" sldId="278"/>
            <ac:spMk id="10" creationId="{52F274AF-5E70-483A-AFF1-2FE379DEBB7B}"/>
          </ac:spMkLst>
        </pc:spChg>
        <pc:graphicFrameChg chg="add del mod modGraphic">
          <ac:chgData name="Александра  Шишкова" userId="eef2855d-6d2a-495a-868b-d7a8ff178bc4" providerId="ADAL" clId="{2FEE5B69-9B45-44DF-B09D-D5A2BA5EA28F}" dt="2021-08-12T11:35:30.750" v="1364" actId="478"/>
          <ac:graphicFrameMkLst>
            <pc:docMk/>
            <pc:sldMk cId="2775569526" sldId="278"/>
            <ac:graphicFrameMk id="5" creationId="{CBB7F880-0DC8-4E06-A59B-7CA435666038}"/>
          </ac:graphicFrameMkLst>
        </pc:graphicFrameChg>
        <pc:graphicFrameChg chg="add mod modGraphic">
          <ac:chgData name="Александра  Шишкова" userId="eef2855d-6d2a-495a-868b-d7a8ff178bc4" providerId="ADAL" clId="{2FEE5B69-9B45-44DF-B09D-D5A2BA5EA28F}" dt="2021-08-12T12:00:35.730" v="1484" actId="14734"/>
          <ac:graphicFrameMkLst>
            <pc:docMk/>
            <pc:sldMk cId="2775569526" sldId="278"/>
            <ac:graphicFrameMk id="8" creationId="{581DFA52-F852-4B50-8706-0A53366BDC71}"/>
          </ac:graphicFrameMkLst>
        </pc:graphicFrameChg>
        <pc:picChg chg="add mod">
          <ac:chgData name="Александра  Шишкова" userId="eef2855d-6d2a-495a-868b-d7a8ff178bc4" providerId="ADAL" clId="{2FEE5B69-9B45-44DF-B09D-D5A2BA5EA28F}" dt="2021-08-12T11:35:34.601" v="1366"/>
          <ac:picMkLst>
            <pc:docMk/>
            <pc:sldMk cId="2775569526" sldId="278"/>
            <ac:picMk id="11" creationId="{F64A9F91-5531-4E7E-9712-2BDA491D87C0}"/>
          </ac:picMkLst>
        </pc:picChg>
        <pc:picChg chg="add mod">
          <ac:chgData name="Александра  Шишкова" userId="eef2855d-6d2a-495a-868b-d7a8ff178bc4" providerId="ADAL" clId="{2FEE5B69-9B45-44DF-B09D-D5A2BA5EA28F}" dt="2021-08-12T11:59:52.109" v="1477" actId="1076"/>
          <ac:picMkLst>
            <pc:docMk/>
            <pc:sldMk cId="2775569526" sldId="278"/>
            <ac:picMk id="13" creationId="{86FD2696-79A8-4A3B-A85F-E9842F1B6580}"/>
          </ac:picMkLst>
        </pc:picChg>
        <pc:picChg chg="add del mod">
          <ac:chgData name="Александра  Шишкова" userId="eef2855d-6d2a-495a-868b-d7a8ff178bc4" providerId="ADAL" clId="{2FEE5B69-9B45-44DF-B09D-D5A2BA5EA28F}" dt="2021-08-12T11:58:29.882" v="1460" actId="478"/>
          <ac:picMkLst>
            <pc:docMk/>
            <pc:sldMk cId="2775569526" sldId="278"/>
            <ac:picMk id="15" creationId="{8670A412-6EDF-4F82-93E6-910043DF1FDC}"/>
          </ac:picMkLst>
        </pc:picChg>
        <pc:picChg chg="add del mod">
          <ac:chgData name="Александра  Шишкова" userId="eef2855d-6d2a-495a-868b-d7a8ff178bc4" providerId="ADAL" clId="{2FEE5B69-9B45-44DF-B09D-D5A2BA5EA28F}" dt="2021-08-12T11:40:46.953" v="1414" actId="478"/>
          <ac:picMkLst>
            <pc:docMk/>
            <pc:sldMk cId="2775569526" sldId="278"/>
            <ac:picMk id="17" creationId="{900E475B-9DCD-495D-863B-4481BFF0C69A}"/>
          </ac:picMkLst>
        </pc:picChg>
        <pc:picChg chg="add mod">
          <ac:chgData name="Александра  Шишкова" userId="eef2855d-6d2a-495a-868b-d7a8ff178bc4" providerId="ADAL" clId="{2FEE5B69-9B45-44DF-B09D-D5A2BA5EA28F}" dt="2021-08-12T12:02:13.719" v="1485" actId="1076"/>
          <ac:picMkLst>
            <pc:docMk/>
            <pc:sldMk cId="2775569526" sldId="278"/>
            <ac:picMk id="19" creationId="{5EFA19F8-44AA-491B-841C-E6E27859DA77}"/>
          </ac:picMkLst>
        </pc:picChg>
        <pc:picChg chg="add mod">
          <ac:chgData name="Александра  Шишкова" userId="eef2855d-6d2a-495a-868b-d7a8ff178bc4" providerId="ADAL" clId="{2FEE5B69-9B45-44DF-B09D-D5A2BA5EA28F}" dt="2021-08-12T11:59:56.390" v="1479" actId="1076"/>
          <ac:picMkLst>
            <pc:docMk/>
            <pc:sldMk cId="2775569526" sldId="278"/>
            <ac:picMk id="21" creationId="{BBEF7B76-5C43-44B2-973E-11B843719AF0}"/>
          </ac:picMkLst>
        </pc:picChg>
      </pc:sldChg>
    </pc:docChg>
  </pc:docChgLst>
  <pc:docChgLst>
    <pc:chgData name="Владимир" userId="17de8d23-d944-4b50-a669-60124b37f127" providerId="ADAL" clId="{C8D3C498-EC67-4B35-9014-B825E0CC4CA8}"/>
    <pc:docChg chg="custSel delSld modSld">
      <pc:chgData name="Владимир" userId="17de8d23-d944-4b50-a669-60124b37f127" providerId="ADAL" clId="{C8D3C498-EC67-4B35-9014-B825E0CC4CA8}" dt="2021-07-05T11:24:50.788" v="29" actId="122"/>
      <pc:docMkLst>
        <pc:docMk/>
      </pc:docMkLst>
      <pc:sldChg chg="modSp mod">
        <pc:chgData name="Владимир" userId="17de8d23-d944-4b50-a669-60124b37f127" providerId="ADAL" clId="{C8D3C498-EC67-4B35-9014-B825E0CC4CA8}" dt="2021-07-05T11:23:52.608" v="12" actId="20577"/>
        <pc:sldMkLst>
          <pc:docMk/>
          <pc:sldMk cId="3191643358" sldId="258"/>
        </pc:sldMkLst>
        <pc:spChg chg="mod">
          <ac:chgData name="Владимир" userId="17de8d23-d944-4b50-a669-60124b37f127" providerId="ADAL" clId="{C8D3C498-EC67-4B35-9014-B825E0CC4CA8}" dt="2021-07-05T11:23:52.608" v="12" actId="20577"/>
          <ac:spMkLst>
            <pc:docMk/>
            <pc:sldMk cId="3191643358" sldId="258"/>
            <ac:spMk id="2" creationId="{745D2EF6-96F1-42EF-AE0D-F740267342D8}"/>
          </ac:spMkLst>
        </pc:spChg>
      </pc:sldChg>
      <pc:sldChg chg="modSp mod">
        <pc:chgData name="Владимир" userId="17de8d23-d944-4b50-a669-60124b37f127" providerId="ADAL" clId="{C8D3C498-EC67-4B35-9014-B825E0CC4CA8}" dt="2021-07-05T11:24:38.254" v="26" actId="27636"/>
        <pc:sldMkLst>
          <pc:docMk/>
          <pc:sldMk cId="4163915433" sldId="259"/>
        </pc:sldMkLst>
        <pc:spChg chg="mod">
          <ac:chgData name="Владимир" userId="17de8d23-d944-4b50-a669-60124b37f127" providerId="ADAL" clId="{C8D3C498-EC67-4B35-9014-B825E0CC4CA8}" dt="2021-07-05T11:24:38.254" v="26" actId="27636"/>
          <ac:spMkLst>
            <pc:docMk/>
            <pc:sldMk cId="4163915433" sldId="259"/>
            <ac:spMk id="2" creationId="{ACF21B82-89B1-47C2-B11C-F7AA655F8583}"/>
          </ac:spMkLst>
        </pc:spChg>
      </pc:sldChg>
      <pc:sldChg chg="modSp mod">
        <pc:chgData name="Владимир" userId="17de8d23-d944-4b50-a669-60124b37f127" providerId="ADAL" clId="{C8D3C498-EC67-4B35-9014-B825E0CC4CA8}" dt="2021-07-05T11:24:02.531" v="18" actId="20577"/>
        <pc:sldMkLst>
          <pc:docMk/>
          <pc:sldMk cId="2853911720" sldId="260"/>
        </pc:sldMkLst>
        <pc:spChg chg="mod">
          <ac:chgData name="Владимир" userId="17de8d23-d944-4b50-a669-60124b37f127" providerId="ADAL" clId="{C8D3C498-EC67-4B35-9014-B825E0CC4CA8}" dt="2021-07-05T11:24:02.531" v="18" actId="20577"/>
          <ac:spMkLst>
            <pc:docMk/>
            <pc:sldMk cId="2853911720" sldId="260"/>
            <ac:spMk id="2" creationId="{DF45005D-7A61-4941-B3C1-7289EA66D7A7}"/>
          </ac:spMkLst>
        </pc:spChg>
      </pc:sldChg>
      <pc:sldChg chg="modSp mod">
        <pc:chgData name="Владимир" userId="17de8d23-d944-4b50-a669-60124b37f127" providerId="ADAL" clId="{C8D3C498-EC67-4B35-9014-B825E0CC4CA8}" dt="2021-07-05T11:24:26.461" v="24" actId="20577"/>
        <pc:sldMkLst>
          <pc:docMk/>
          <pc:sldMk cId="3237151389" sldId="261"/>
        </pc:sldMkLst>
        <pc:spChg chg="mod">
          <ac:chgData name="Владимир" userId="17de8d23-d944-4b50-a669-60124b37f127" providerId="ADAL" clId="{C8D3C498-EC67-4B35-9014-B825E0CC4CA8}" dt="2021-07-05T11:24:26.461" v="24" actId="20577"/>
          <ac:spMkLst>
            <pc:docMk/>
            <pc:sldMk cId="3237151389" sldId="261"/>
            <ac:spMk id="2" creationId="{6E6F50F6-E74F-4DC2-B24D-1BF6FE35C993}"/>
          </ac:spMkLst>
        </pc:spChg>
      </pc:sldChg>
      <pc:sldChg chg="del">
        <pc:chgData name="Владимир" userId="17de8d23-d944-4b50-a669-60124b37f127" providerId="ADAL" clId="{C8D3C498-EC67-4B35-9014-B825E0CC4CA8}" dt="2021-07-05T11:23:25.038" v="0" actId="47"/>
        <pc:sldMkLst>
          <pc:docMk/>
          <pc:sldMk cId="2552439833" sldId="264"/>
        </pc:sldMkLst>
      </pc:sldChg>
      <pc:sldChg chg="modSp mod">
        <pc:chgData name="Владимир" userId="17de8d23-d944-4b50-a669-60124b37f127" providerId="ADAL" clId="{C8D3C498-EC67-4B35-9014-B825E0CC4CA8}" dt="2021-07-05T11:24:50.788" v="29" actId="122"/>
        <pc:sldMkLst>
          <pc:docMk/>
          <pc:sldMk cId="4125647836" sldId="269"/>
        </pc:sldMkLst>
        <pc:spChg chg="mod">
          <ac:chgData name="Владимир" userId="17de8d23-d944-4b50-a669-60124b37f127" providerId="ADAL" clId="{C8D3C498-EC67-4B35-9014-B825E0CC4CA8}" dt="2021-07-05T11:24:43.521" v="27" actId="20577"/>
          <ac:spMkLst>
            <pc:docMk/>
            <pc:sldMk cId="4125647836" sldId="269"/>
            <ac:spMk id="2" creationId="{2326BF47-F4BE-464D-A7E2-A6B0C0859DDA}"/>
          </ac:spMkLst>
        </pc:spChg>
        <pc:spChg chg="mod">
          <ac:chgData name="Владимир" userId="17de8d23-d944-4b50-a669-60124b37f127" providerId="ADAL" clId="{C8D3C498-EC67-4B35-9014-B825E0CC4CA8}" dt="2021-07-05T11:24:50.788" v="29" actId="122"/>
          <ac:spMkLst>
            <pc:docMk/>
            <pc:sldMk cId="4125647836" sldId="269"/>
            <ac:spMk id="3" creationId="{DF4AEECD-EE59-4E9B-AFB8-C422B0FDD802}"/>
          </ac:spMkLst>
        </pc:spChg>
      </pc:sldChg>
    </pc:docChg>
  </pc:docChgLst>
  <pc:docChgLst>
    <pc:chgData name="Александра  Шишкова" userId="eef2855d-6d2a-495a-868b-d7a8ff178bc4" providerId="ADAL" clId="{E8EEC26E-4B6C-432F-AEEE-D6DC7D204712}"/>
    <pc:docChg chg="undo redo custSel delSld modSld">
      <pc:chgData name="Александра  Шишкова" userId="eef2855d-6d2a-495a-868b-d7a8ff178bc4" providerId="ADAL" clId="{E8EEC26E-4B6C-432F-AEEE-D6DC7D204712}" dt="2021-09-08T07:51:59.413" v="2823" actId="478"/>
      <pc:docMkLst>
        <pc:docMk/>
      </pc:docMkLst>
      <pc:sldChg chg="modSp mod">
        <pc:chgData name="Александра  Шишкова" userId="eef2855d-6d2a-495a-868b-d7a8ff178bc4" providerId="ADAL" clId="{E8EEC26E-4B6C-432F-AEEE-D6DC7D204712}" dt="2021-09-01T13:42:39.975" v="5" actId="20577"/>
        <pc:sldMkLst>
          <pc:docMk/>
          <pc:sldMk cId="223608102" sldId="256"/>
        </pc:sldMkLst>
        <pc:spChg chg="mod">
          <ac:chgData name="Александра  Шишкова" userId="eef2855d-6d2a-495a-868b-d7a8ff178bc4" providerId="ADAL" clId="{E8EEC26E-4B6C-432F-AEEE-D6DC7D204712}" dt="2021-09-01T13:42:39.975" v="5" actId="20577"/>
          <ac:spMkLst>
            <pc:docMk/>
            <pc:sldMk cId="223608102" sldId="256"/>
            <ac:spMk id="3" creationId="{2430DE21-102A-4E07-B771-6B7C6037EB38}"/>
          </ac:spMkLst>
        </pc:spChg>
      </pc:sldChg>
      <pc:sldChg chg="modSp">
        <pc:chgData name="Александра  Шишкова" userId="eef2855d-6d2a-495a-868b-d7a8ff178bc4" providerId="ADAL" clId="{E8EEC26E-4B6C-432F-AEEE-D6DC7D204712}" dt="2021-09-08T07:48:30.090" v="2659" actId="255"/>
        <pc:sldMkLst>
          <pc:docMk/>
          <pc:sldMk cId="612221995" sldId="257"/>
        </pc:sldMkLst>
        <pc:graphicFrameChg chg="mod">
          <ac:chgData name="Александра  Шишкова" userId="eef2855d-6d2a-495a-868b-d7a8ff178bc4" providerId="ADAL" clId="{E8EEC26E-4B6C-432F-AEEE-D6DC7D204712}" dt="2021-09-08T07:48:30.090" v="2659" actId="255"/>
          <ac:graphicFrameMkLst>
            <pc:docMk/>
            <pc:sldMk cId="612221995" sldId="257"/>
            <ac:graphicFrameMk id="6" creationId="{C9D2498D-D834-4723-9120-2FAED0DFA8A8}"/>
          </ac:graphicFrameMkLst>
        </pc:graphicFrameChg>
        <pc:graphicFrameChg chg="mod">
          <ac:chgData name="Александра  Шишкова" userId="eef2855d-6d2a-495a-868b-d7a8ff178bc4" providerId="ADAL" clId="{E8EEC26E-4B6C-432F-AEEE-D6DC7D204712}" dt="2021-09-01T13:42:45.914" v="11" actId="20577"/>
          <ac:graphicFrameMkLst>
            <pc:docMk/>
            <pc:sldMk cId="612221995" sldId="257"/>
            <ac:graphicFrameMk id="14" creationId="{2561EF3E-1163-4075-9F9B-C8C184098671}"/>
          </ac:graphicFrameMkLst>
        </pc:graphicFrameChg>
      </pc:sldChg>
      <pc:sldChg chg="addSp delSp modSp mod">
        <pc:chgData name="Александра  Шишкова" userId="eef2855d-6d2a-495a-868b-d7a8ff178bc4" providerId="ADAL" clId="{E8EEC26E-4B6C-432F-AEEE-D6DC7D204712}" dt="2021-09-08T07:47:57.102" v="2655"/>
        <pc:sldMkLst>
          <pc:docMk/>
          <pc:sldMk cId="3191643358" sldId="258"/>
        </pc:sldMkLst>
        <pc:spChg chg="mod">
          <ac:chgData name="Александра  Шишкова" userId="eef2855d-6d2a-495a-868b-d7a8ff178bc4" providerId="ADAL" clId="{E8EEC26E-4B6C-432F-AEEE-D6DC7D204712}" dt="2021-09-01T14:15:01.769" v="189" actId="1076"/>
          <ac:spMkLst>
            <pc:docMk/>
            <pc:sldMk cId="3191643358" sldId="258"/>
            <ac:spMk id="3" creationId="{2C12B30C-F9FE-47E7-9E2F-049D989A8116}"/>
          </ac:spMkLst>
        </pc:spChg>
        <pc:spChg chg="add del mod">
          <ac:chgData name="Александра  Шишкова" userId="eef2855d-6d2a-495a-868b-d7a8ff178bc4" providerId="ADAL" clId="{E8EEC26E-4B6C-432F-AEEE-D6DC7D204712}" dt="2021-09-08T07:47:51.393" v="2652" actId="478"/>
          <ac:spMkLst>
            <pc:docMk/>
            <pc:sldMk cId="3191643358" sldId="258"/>
            <ac:spMk id="4" creationId="{3C6B1A00-17D5-4B88-B072-A7F8A436AFE3}"/>
          </ac:spMkLst>
        </pc:spChg>
        <pc:spChg chg="add del mod">
          <ac:chgData name="Александра  Шишкова" userId="eef2855d-6d2a-495a-868b-d7a8ff178bc4" providerId="ADAL" clId="{E8EEC26E-4B6C-432F-AEEE-D6DC7D204712}" dt="2021-09-08T07:47:55.862" v="2654" actId="478"/>
          <ac:spMkLst>
            <pc:docMk/>
            <pc:sldMk cId="3191643358" sldId="258"/>
            <ac:spMk id="9" creationId="{C7028C11-BADD-4B26-9481-182FE4672E90}"/>
          </ac:spMkLst>
        </pc:spChg>
        <pc:spChg chg="add del mod">
          <ac:chgData name="Александра  Шишкова" userId="eef2855d-6d2a-495a-868b-d7a8ff178bc4" providerId="ADAL" clId="{E8EEC26E-4B6C-432F-AEEE-D6DC7D204712}" dt="2021-09-08T07:47:50.949" v="2651"/>
          <ac:spMkLst>
            <pc:docMk/>
            <pc:sldMk cId="3191643358" sldId="258"/>
            <ac:spMk id="11" creationId="{FA1DB5F1-D9B2-4E8F-8781-7C2EA91BFC2C}"/>
          </ac:spMkLst>
        </pc:spChg>
        <pc:spChg chg="add del mod">
          <ac:chgData name="Александра  Шишкова" userId="eef2855d-6d2a-495a-868b-d7a8ff178bc4" providerId="ADAL" clId="{E8EEC26E-4B6C-432F-AEEE-D6DC7D204712}" dt="2021-09-08T07:47:53.351" v="2653" actId="478"/>
          <ac:spMkLst>
            <pc:docMk/>
            <pc:sldMk cId="3191643358" sldId="258"/>
            <ac:spMk id="15" creationId="{507C1054-5B25-45C3-89F5-498BB98C953B}"/>
          </ac:spMkLst>
        </pc:spChg>
        <pc:spChg chg="add mod">
          <ac:chgData name="Александра  Шишкова" userId="eef2855d-6d2a-495a-868b-d7a8ff178bc4" providerId="ADAL" clId="{E8EEC26E-4B6C-432F-AEEE-D6DC7D204712}" dt="2021-09-08T07:47:57.102" v="2655"/>
          <ac:spMkLst>
            <pc:docMk/>
            <pc:sldMk cId="3191643358" sldId="258"/>
            <ac:spMk id="16" creationId="{6202ECA4-862F-4D42-8AAA-560467485CFB}"/>
          </ac:spMkLst>
        </pc:spChg>
        <pc:picChg chg="del">
          <ac:chgData name="Александра  Шишкова" userId="eef2855d-6d2a-495a-868b-d7a8ff178bc4" providerId="ADAL" clId="{E8EEC26E-4B6C-432F-AEEE-D6DC7D204712}" dt="2021-09-01T14:09:35.095" v="97" actId="478"/>
          <ac:picMkLst>
            <pc:docMk/>
            <pc:sldMk cId="3191643358" sldId="258"/>
            <ac:picMk id="7" creationId="{00D04ED9-8051-4ED2-AF2C-4801A18593A6}"/>
          </ac:picMkLst>
        </pc:picChg>
        <pc:picChg chg="add mod">
          <ac:chgData name="Александра  Шишкова" userId="eef2855d-6d2a-495a-868b-d7a8ff178bc4" providerId="ADAL" clId="{E8EEC26E-4B6C-432F-AEEE-D6DC7D204712}" dt="2021-09-01T14:13:47.583" v="166" actId="1076"/>
          <ac:picMkLst>
            <pc:docMk/>
            <pc:sldMk cId="3191643358" sldId="258"/>
            <ac:picMk id="8" creationId="{36C4B5DA-6A54-4C5A-A394-4D7850C063A6}"/>
          </ac:picMkLst>
        </pc:picChg>
        <pc:picChg chg="del">
          <ac:chgData name="Александра  Шишкова" userId="eef2855d-6d2a-495a-868b-d7a8ff178bc4" providerId="ADAL" clId="{E8EEC26E-4B6C-432F-AEEE-D6DC7D204712}" dt="2021-09-01T14:09:36.153" v="99" actId="478"/>
          <ac:picMkLst>
            <pc:docMk/>
            <pc:sldMk cId="3191643358" sldId="258"/>
            <ac:picMk id="9" creationId="{B5D81A6F-F8CB-4A38-B2FC-187449258850}"/>
          </ac:picMkLst>
        </pc:picChg>
        <pc:picChg chg="del">
          <ac:chgData name="Александра  Шишкова" userId="eef2855d-6d2a-495a-868b-d7a8ff178bc4" providerId="ADAL" clId="{E8EEC26E-4B6C-432F-AEEE-D6DC7D204712}" dt="2021-09-01T14:09:35.613" v="98" actId="478"/>
          <ac:picMkLst>
            <pc:docMk/>
            <pc:sldMk cId="3191643358" sldId="258"/>
            <ac:picMk id="11" creationId="{E2C7DDB4-68F3-417F-B4F0-4EFFDC1CEE5E}"/>
          </ac:picMkLst>
        </pc:picChg>
        <pc:picChg chg="add mod">
          <ac:chgData name="Александра  Шишкова" userId="eef2855d-6d2a-495a-868b-d7a8ff178bc4" providerId="ADAL" clId="{E8EEC26E-4B6C-432F-AEEE-D6DC7D204712}" dt="2021-09-01T14:13:55.149" v="169" actId="1076"/>
          <ac:picMkLst>
            <pc:docMk/>
            <pc:sldMk cId="3191643358" sldId="258"/>
            <ac:picMk id="12" creationId="{31070216-7FE9-4145-8580-8802F934F512}"/>
          </ac:picMkLst>
        </pc:picChg>
        <pc:picChg chg="add mod">
          <ac:chgData name="Александра  Шишкова" userId="eef2855d-6d2a-495a-868b-d7a8ff178bc4" providerId="ADAL" clId="{E8EEC26E-4B6C-432F-AEEE-D6DC7D204712}" dt="2021-09-01T14:13:51.276" v="168" actId="1076"/>
          <ac:picMkLst>
            <pc:docMk/>
            <pc:sldMk cId="3191643358" sldId="258"/>
            <ac:picMk id="14" creationId="{6D6474ED-16A7-4E01-918C-E9014A1D401D}"/>
          </ac:picMkLst>
        </pc:picChg>
      </pc:sldChg>
      <pc:sldChg chg="addSp delSp modSp mod">
        <pc:chgData name="Александра  Шишкова" userId="eef2855d-6d2a-495a-868b-d7a8ff178bc4" providerId="ADAL" clId="{E8EEC26E-4B6C-432F-AEEE-D6DC7D204712}" dt="2021-09-08T07:48:48.466" v="2662"/>
        <pc:sldMkLst>
          <pc:docMk/>
          <pc:sldMk cId="4163915433" sldId="259"/>
        </pc:sldMkLst>
        <pc:spChg chg="mod">
          <ac:chgData name="Александра  Шишкова" userId="eef2855d-6d2a-495a-868b-d7a8ff178bc4" providerId="ADAL" clId="{E8EEC26E-4B6C-432F-AEEE-D6DC7D204712}" dt="2021-09-08T07:14:11.410" v="2558" actId="20577"/>
          <ac:spMkLst>
            <pc:docMk/>
            <pc:sldMk cId="4163915433" sldId="259"/>
            <ac:spMk id="3" creationId="{9E4BE471-80A9-4410-8447-DE84707EA4FF}"/>
          </ac:spMkLst>
        </pc:spChg>
        <pc:spChg chg="add del mod">
          <ac:chgData name="Александра  Шишкова" userId="eef2855d-6d2a-495a-868b-d7a8ff178bc4" providerId="ADAL" clId="{E8EEC26E-4B6C-432F-AEEE-D6DC7D204712}" dt="2021-09-08T07:48:47.994" v="2661" actId="478"/>
          <ac:spMkLst>
            <pc:docMk/>
            <pc:sldMk cId="4163915433" sldId="259"/>
            <ac:spMk id="5" creationId="{EC6841E1-D42B-4F4A-9129-8152AC596AF0}"/>
          </ac:spMkLst>
        </pc:spChg>
        <pc:spChg chg="del">
          <ac:chgData name="Александра  Шишкова" userId="eef2855d-6d2a-495a-868b-d7a8ff178bc4" providerId="ADAL" clId="{E8EEC26E-4B6C-432F-AEEE-D6DC7D204712}" dt="2021-09-08T07:48:44.207" v="2660" actId="478"/>
          <ac:spMkLst>
            <pc:docMk/>
            <pc:sldMk cId="4163915433" sldId="259"/>
            <ac:spMk id="12" creationId="{E14D50D3-5770-43D1-9E01-57544E8D7FE7}"/>
          </ac:spMkLst>
        </pc:spChg>
        <pc:spChg chg="add mod">
          <ac:chgData name="Александра  Шишкова" userId="eef2855d-6d2a-495a-868b-d7a8ff178bc4" providerId="ADAL" clId="{E8EEC26E-4B6C-432F-AEEE-D6DC7D204712}" dt="2021-09-08T07:48:48.466" v="2662"/>
          <ac:spMkLst>
            <pc:docMk/>
            <pc:sldMk cId="4163915433" sldId="259"/>
            <ac:spMk id="14" creationId="{1CE05E8C-9979-4D00-963C-582E40B54A86}"/>
          </ac:spMkLst>
        </pc:spChg>
        <pc:picChg chg="del">
          <ac:chgData name="Александра  Шишкова" userId="eef2855d-6d2a-495a-868b-d7a8ff178bc4" providerId="ADAL" clId="{E8EEC26E-4B6C-432F-AEEE-D6DC7D204712}" dt="2021-09-01T14:09:40.287" v="103" actId="478"/>
          <ac:picMkLst>
            <pc:docMk/>
            <pc:sldMk cId="4163915433" sldId="259"/>
            <ac:picMk id="7" creationId="{10A89050-CF2C-44B0-8EDE-3F1D88841956}"/>
          </ac:picMkLst>
        </pc:picChg>
        <pc:picChg chg="add mod">
          <ac:chgData name="Александра  Шишкова" userId="eef2855d-6d2a-495a-868b-d7a8ff178bc4" providerId="ADAL" clId="{E8EEC26E-4B6C-432F-AEEE-D6DC7D204712}" dt="2021-09-01T14:18:36.906" v="310" actId="14100"/>
          <ac:picMkLst>
            <pc:docMk/>
            <pc:sldMk cId="4163915433" sldId="259"/>
            <ac:picMk id="8" creationId="{F917BC41-723D-405F-9E4C-C719DC791AEC}"/>
          </ac:picMkLst>
        </pc:picChg>
        <pc:picChg chg="del">
          <ac:chgData name="Александра  Шишкова" userId="eef2855d-6d2a-495a-868b-d7a8ff178bc4" providerId="ADAL" clId="{E8EEC26E-4B6C-432F-AEEE-D6DC7D204712}" dt="2021-09-01T14:09:40.640" v="104" actId="478"/>
          <ac:picMkLst>
            <pc:docMk/>
            <pc:sldMk cId="4163915433" sldId="259"/>
            <ac:picMk id="9" creationId="{AFB7FB16-4424-4321-AE7B-A555945F258C}"/>
          </ac:picMkLst>
        </pc:picChg>
        <pc:picChg chg="add mod">
          <ac:chgData name="Александра  Шишкова" userId="eef2855d-6d2a-495a-868b-d7a8ff178bc4" providerId="ADAL" clId="{E8EEC26E-4B6C-432F-AEEE-D6DC7D204712}" dt="2021-09-01T14:18:40.683" v="311" actId="1076"/>
          <ac:picMkLst>
            <pc:docMk/>
            <pc:sldMk cId="4163915433" sldId="259"/>
            <ac:picMk id="11" creationId="{D9A78338-5AE0-4B41-BA7D-BB7A35BBCCC8}"/>
          </ac:picMkLst>
        </pc:picChg>
        <pc:picChg chg="add mod">
          <ac:chgData name="Александра  Шишкова" userId="eef2855d-6d2a-495a-868b-d7a8ff178bc4" providerId="ADAL" clId="{E8EEC26E-4B6C-432F-AEEE-D6DC7D204712}" dt="2021-09-01T14:18:47.049" v="313" actId="1076"/>
          <ac:picMkLst>
            <pc:docMk/>
            <pc:sldMk cId="4163915433" sldId="259"/>
            <ac:picMk id="13" creationId="{62CE5F5C-AEAB-4327-8C8F-12F203D3593C}"/>
          </ac:picMkLst>
        </pc:picChg>
      </pc:sldChg>
      <pc:sldChg chg="addSp delSp modSp mod">
        <pc:chgData name="Александра  Шишкова" userId="eef2855d-6d2a-495a-868b-d7a8ff178bc4" providerId="ADAL" clId="{E8EEC26E-4B6C-432F-AEEE-D6DC7D204712}" dt="2021-09-08T07:48:09.516" v="2658"/>
        <pc:sldMkLst>
          <pc:docMk/>
          <pc:sldMk cId="3237151389" sldId="261"/>
        </pc:sldMkLst>
        <pc:spChg chg="mod">
          <ac:chgData name="Александра  Шишкова" userId="eef2855d-6d2a-495a-868b-d7a8ff178bc4" providerId="ADAL" clId="{E8EEC26E-4B6C-432F-AEEE-D6DC7D204712}" dt="2021-09-08T07:34:03.632" v="2604" actId="20577"/>
          <ac:spMkLst>
            <pc:docMk/>
            <pc:sldMk cId="3237151389" sldId="261"/>
            <ac:spMk id="3" creationId="{9DE35E7F-A28B-412E-8F63-E238BF7EC0FB}"/>
          </ac:spMkLst>
        </pc:spChg>
        <pc:spChg chg="add del mod">
          <ac:chgData name="Александра  Шишкова" userId="eef2855d-6d2a-495a-868b-d7a8ff178bc4" providerId="ADAL" clId="{E8EEC26E-4B6C-432F-AEEE-D6DC7D204712}" dt="2021-09-08T07:48:08.976" v="2657" actId="478"/>
          <ac:spMkLst>
            <pc:docMk/>
            <pc:sldMk cId="3237151389" sldId="261"/>
            <ac:spMk id="5" creationId="{C89D779A-A7CA-49C9-B2D3-791494C09F12}"/>
          </ac:spMkLst>
        </pc:spChg>
        <pc:spChg chg="add mod">
          <ac:chgData name="Александра  Шишкова" userId="eef2855d-6d2a-495a-868b-d7a8ff178bc4" providerId="ADAL" clId="{E8EEC26E-4B6C-432F-AEEE-D6DC7D204712}" dt="2021-09-08T07:48:09.516" v="2658"/>
          <ac:spMkLst>
            <pc:docMk/>
            <pc:sldMk cId="3237151389" sldId="261"/>
            <ac:spMk id="11" creationId="{FDA91668-2036-4199-9860-B6CED3D0D4AC}"/>
          </ac:spMkLst>
        </pc:spChg>
        <pc:spChg chg="del mod">
          <ac:chgData name="Александра  Шишкова" userId="eef2855d-6d2a-495a-868b-d7a8ff178bc4" providerId="ADAL" clId="{E8EEC26E-4B6C-432F-AEEE-D6DC7D204712}" dt="2021-09-08T07:48:03.223" v="2656" actId="478"/>
          <ac:spMkLst>
            <pc:docMk/>
            <pc:sldMk cId="3237151389" sldId="261"/>
            <ac:spMk id="13" creationId="{5ACC8E42-25E8-441C-B2AF-A3640A118B6B}"/>
          </ac:spMkLst>
        </pc:spChg>
        <pc:picChg chg="del">
          <ac:chgData name="Александра  Шишкова" userId="eef2855d-6d2a-495a-868b-d7a8ff178bc4" providerId="ADAL" clId="{E8EEC26E-4B6C-432F-AEEE-D6DC7D204712}" dt="2021-09-01T14:09:37.720" v="100" actId="478"/>
          <ac:picMkLst>
            <pc:docMk/>
            <pc:sldMk cId="3237151389" sldId="261"/>
            <ac:picMk id="7" creationId="{5618036B-D162-432D-B972-3E200704B56B}"/>
          </ac:picMkLst>
        </pc:picChg>
        <pc:picChg chg="add mod">
          <ac:chgData name="Александра  Шишкова" userId="eef2855d-6d2a-495a-868b-d7a8ff178bc4" providerId="ADAL" clId="{E8EEC26E-4B6C-432F-AEEE-D6DC7D204712}" dt="2021-09-01T14:16:38.898" v="234" actId="1076"/>
          <ac:picMkLst>
            <pc:docMk/>
            <pc:sldMk cId="3237151389" sldId="261"/>
            <ac:picMk id="8" creationId="{FDBFD554-22D7-4A22-BBEF-CC62DBED54D0}"/>
          </ac:picMkLst>
        </pc:picChg>
        <pc:picChg chg="del">
          <ac:chgData name="Александра  Шишкова" userId="eef2855d-6d2a-495a-868b-d7a8ff178bc4" providerId="ADAL" clId="{E8EEC26E-4B6C-432F-AEEE-D6DC7D204712}" dt="2021-09-01T14:09:38.177" v="101" actId="478"/>
          <ac:picMkLst>
            <pc:docMk/>
            <pc:sldMk cId="3237151389" sldId="261"/>
            <ac:picMk id="9" creationId="{9D96C418-534C-4D84-8D87-FC2377D0C3CB}"/>
          </ac:picMkLst>
        </pc:picChg>
        <pc:picChg chg="del">
          <ac:chgData name="Александра  Шишкова" userId="eef2855d-6d2a-495a-868b-d7a8ff178bc4" providerId="ADAL" clId="{E8EEC26E-4B6C-432F-AEEE-D6DC7D204712}" dt="2021-09-01T14:09:38.868" v="102" actId="478"/>
          <ac:picMkLst>
            <pc:docMk/>
            <pc:sldMk cId="3237151389" sldId="261"/>
            <ac:picMk id="11" creationId="{FCE5C410-78A5-4F98-A424-4E4517649F13}"/>
          </ac:picMkLst>
        </pc:picChg>
        <pc:picChg chg="add mod">
          <ac:chgData name="Александра  Шишкова" userId="eef2855d-6d2a-495a-868b-d7a8ff178bc4" providerId="ADAL" clId="{E8EEC26E-4B6C-432F-AEEE-D6DC7D204712}" dt="2021-09-01T14:16:42.687" v="236" actId="1076"/>
          <ac:picMkLst>
            <pc:docMk/>
            <pc:sldMk cId="3237151389" sldId="261"/>
            <ac:picMk id="12" creationId="{A82D9B46-DCB4-4F10-8215-DF7820BD77A6}"/>
          </ac:picMkLst>
        </pc:picChg>
        <pc:picChg chg="add del mod">
          <ac:chgData name="Александра  Шишкова" userId="eef2855d-6d2a-495a-868b-d7a8ff178bc4" providerId="ADAL" clId="{E8EEC26E-4B6C-432F-AEEE-D6DC7D204712}" dt="2021-09-01T14:16:07.595" v="220" actId="478"/>
          <ac:picMkLst>
            <pc:docMk/>
            <pc:sldMk cId="3237151389" sldId="261"/>
            <ac:picMk id="14" creationId="{B336AE7D-F8C4-4034-B11A-BA52EDCCC49C}"/>
          </ac:picMkLst>
        </pc:picChg>
        <pc:picChg chg="add mod">
          <ac:chgData name="Александра  Шишкова" userId="eef2855d-6d2a-495a-868b-d7a8ff178bc4" providerId="ADAL" clId="{E8EEC26E-4B6C-432F-AEEE-D6DC7D204712}" dt="2021-09-01T14:16:40.406" v="235" actId="1076"/>
          <ac:picMkLst>
            <pc:docMk/>
            <pc:sldMk cId="3237151389" sldId="261"/>
            <ac:picMk id="16" creationId="{61224184-043F-408D-9A17-6DF08670F560}"/>
          </ac:picMkLst>
        </pc:picChg>
      </pc:sldChg>
      <pc:sldChg chg="addSp delSp modSp mod">
        <pc:chgData name="Александра  Шишкова" userId="eef2855d-6d2a-495a-868b-d7a8ff178bc4" providerId="ADAL" clId="{E8EEC26E-4B6C-432F-AEEE-D6DC7D204712}" dt="2021-09-08T07:51:59.413" v="2823" actId="478"/>
        <pc:sldMkLst>
          <pc:docMk/>
          <pc:sldMk cId="3984159688" sldId="263"/>
        </pc:sldMkLst>
        <pc:spChg chg="add del mod">
          <ac:chgData name="Александра  Шишкова" userId="eef2855d-6d2a-495a-868b-d7a8ff178bc4" providerId="ADAL" clId="{E8EEC26E-4B6C-432F-AEEE-D6DC7D204712}" dt="2021-09-08T07:51:59.413" v="2823" actId="478"/>
          <ac:spMkLst>
            <pc:docMk/>
            <pc:sldMk cId="3984159688" sldId="263"/>
            <ac:spMk id="2" creationId="{2004ABEC-A955-4071-8AD1-374683C0D8B4}"/>
          </ac:spMkLst>
        </pc:spChg>
        <pc:spChg chg="add del mod">
          <ac:chgData name="Александра  Шишкова" userId="eef2855d-6d2a-495a-868b-d7a8ff178bc4" providerId="ADAL" clId="{E8EEC26E-4B6C-432F-AEEE-D6DC7D204712}" dt="2021-09-08T07:51:59.413" v="2823" actId="478"/>
          <ac:spMkLst>
            <pc:docMk/>
            <pc:sldMk cId="3984159688" sldId="263"/>
            <ac:spMk id="5" creationId="{6E84B495-A602-4B4C-B215-A0033CADF031}"/>
          </ac:spMkLst>
        </pc:spChg>
        <pc:spChg chg="add del mod">
          <ac:chgData name="Александра  Шишкова" userId="eef2855d-6d2a-495a-868b-d7a8ff178bc4" providerId="ADAL" clId="{E8EEC26E-4B6C-432F-AEEE-D6DC7D204712}" dt="2021-09-08T07:51:58.162" v="2821"/>
          <ac:spMkLst>
            <pc:docMk/>
            <pc:sldMk cId="3984159688" sldId="263"/>
            <ac:spMk id="8" creationId="{2997D32A-4ADD-4B40-9F93-BBBD6FDB4D18}"/>
          </ac:spMkLst>
        </pc:spChg>
        <pc:graphicFrameChg chg="mod modGraphic">
          <ac:chgData name="Александра  Шишкова" userId="eef2855d-6d2a-495a-868b-d7a8ff178bc4" providerId="ADAL" clId="{E8EEC26E-4B6C-432F-AEEE-D6DC7D204712}" dt="2021-09-03T09:34:49.042" v="2434" actId="20577"/>
          <ac:graphicFrameMkLst>
            <pc:docMk/>
            <pc:sldMk cId="3984159688" sldId="263"/>
            <ac:graphicFrameMk id="4" creationId="{A90AD969-2A31-4D41-AE27-37168F18A7BE}"/>
          </ac:graphicFrameMkLst>
        </pc:graphicFrameChg>
      </pc:sldChg>
      <pc:sldChg chg="addSp delSp modSp mod">
        <pc:chgData name="Александра  Шишкова" userId="eef2855d-6d2a-495a-868b-d7a8ff178bc4" providerId="ADAL" clId="{E8EEC26E-4B6C-432F-AEEE-D6DC7D204712}" dt="2021-09-08T07:51:42.911" v="2817" actId="20577"/>
        <pc:sldMkLst>
          <pc:docMk/>
          <pc:sldMk cId="2513533746" sldId="265"/>
        </pc:sldMkLst>
        <pc:spChg chg="del">
          <ac:chgData name="Александра  Шишкова" userId="eef2855d-6d2a-495a-868b-d7a8ff178bc4" providerId="ADAL" clId="{E8EEC26E-4B6C-432F-AEEE-D6DC7D204712}" dt="2021-09-08T07:51:33.395" v="2790" actId="478"/>
          <ac:spMkLst>
            <pc:docMk/>
            <pc:sldMk cId="2513533746" sldId="265"/>
            <ac:spMk id="2" creationId="{D8F4F16D-1905-490D-834C-C4C261BAE69C}"/>
          </ac:spMkLst>
        </pc:spChg>
        <pc:spChg chg="add del mod">
          <ac:chgData name="Александра  Шишкова" userId="eef2855d-6d2a-495a-868b-d7a8ff178bc4" providerId="ADAL" clId="{E8EEC26E-4B6C-432F-AEEE-D6DC7D204712}" dt="2021-09-08T07:51:35.138" v="2791" actId="478"/>
          <ac:spMkLst>
            <pc:docMk/>
            <pc:sldMk cId="2513533746" sldId="265"/>
            <ac:spMk id="6" creationId="{1E29B8AA-C871-4627-874D-D5D50B2BF5D7}"/>
          </ac:spMkLst>
        </pc:spChg>
        <pc:spChg chg="add del mod">
          <ac:chgData name="Александра  Шишкова" userId="eef2855d-6d2a-495a-868b-d7a8ff178bc4" providerId="ADAL" clId="{E8EEC26E-4B6C-432F-AEEE-D6DC7D204712}" dt="2021-09-08T07:51:20.222" v="2785"/>
          <ac:spMkLst>
            <pc:docMk/>
            <pc:sldMk cId="2513533746" sldId="265"/>
            <ac:spMk id="8" creationId="{7133699E-10E1-4A92-9836-F4DDAD63BC3C}"/>
          </ac:spMkLst>
        </pc:spChg>
        <pc:spChg chg="add del mod">
          <ac:chgData name="Александра  Шишкова" userId="eef2855d-6d2a-495a-868b-d7a8ff178bc4" providerId="ADAL" clId="{E8EEC26E-4B6C-432F-AEEE-D6DC7D204712}" dt="2021-09-08T07:51:25.491" v="2787"/>
          <ac:spMkLst>
            <pc:docMk/>
            <pc:sldMk cId="2513533746" sldId="265"/>
            <ac:spMk id="10" creationId="{DB55D01F-2708-4F8B-B473-8DBB131DB206}"/>
          </ac:spMkLst>
        </pc:spChg>
        <pc:spChg chg="add del mod">
          <ac:chgData name="Александра  Шишкова" userId="eef2855d-6d2a-495a-868b-d7a8ff178bc4" providerId="ADAL" clId="{E8EEC26E-4B6C-432F-AEEE-D6DC7D204712}" dt="2021-09-08T07:51:28.602" v="2789"/>
          <ac:spMkLst>
            <pc:docMk/>
            <pc:sldMk cId="2513533746" sldId="265"/>
            <ac:spMk id="11" creationId="{C908ADA2-9D67-44D1-971E-7F5182A7175D}"/>
          </ac:spMkLst>
        </pc:spChg>
        <pc:spChg chg="add mod">
          <ac:chgData name="Александра  Шишкова" userId="eef2855d-6d2a-495a-868b-d7a8ff178bc4" providerId="ADAL" clId="{E8EEC26E-4B6C-432F-AEEE-D6DC7D204712}" dt="2021-09-08T07:51:42.911" v="2817" actId="20577"/>
          <ac:spMkLst>
            <pc:docMk/>
            <pc:sldMk cId="2513533746" sldId="265"/>
            <ac:spMk id="12" creationId="{210DC0EC-B6F2-48EC-9951-A071DB587FDB}"/>
          </ac:spMkLst>
        </pc:spChg>
        <pc:graphicFrameChg chg="modGraphic">
          <ac:chgData name="Александра  Шишкова" userId="eef2855d-6d2a-495a-868b-d7a8ff178bc4" providerId="ADAL" clId="{E8EEC26E-4B6C-432F-AEEE-D6DC7D204712}" dt="2021-09-01T13:45:30.994" v="85" actId="20577"/>
          <ac:graphicFrameMkLst>
            <pc:docMk/>
            <pc:sldMk cId="2513533746" sldId="265"/>
            <ac:graphicFrameMk id="4" creationId="{BC3192FE-EEF2-4ED4-ADCF-BDCD096C9177}"/>
          </ac:graphicFrameMkLst>
        </pc:graphicFrameChg>
      </pc:sldChg>
      <pc:sldChg chg="addSp delSp modSp mod">
        <pc:chgData name="Александра  Шишкова" userId="eef2855d-6d2a-495a-868b-d7a8ff178bc4" providerId="ADAL" clId="{E8EEC26E-4B6C-432F-AEEE-D6DC7D204712}" dt="2021-09-08T07:51:03.258" v="2781"/>
        <pc:sldMkLst>
          <pc:docMk/>
          <pc:sldMk cId="557618655" sldId="266"/>
        </pc:sldMkLst>
        <pc:spChg chg="add del mod">
          <ac:chgData name="Александра  Шишкова" userId="eef2855d-6d2a-495a-868b-d7a8ff178bc4" providerId="ADAL" clId="{E8EEC26E-4B6C-432F-AEEE-D6DC7D204712}" dt="2021-09-08T07:51:03.258" v="2781"/>
          <ac:spMkLst>
            <pc:docMk/>
            <pc:sldMk cId="557618655" sldId="266"/>
            <ac:spMk id="9" creationId="{620BA699-C69C-4037-A8E7-FE93D74A2A85}"/>
          </ac:spMkLst>
        </pc:spChg>
        <pc:spChg chg="mod">
          <ac:chgData name="Александра  Шишкова" userId="eef2855d-6d2a-495a-868b-d7a8ff178bc4" providerId="ADAL" clId="{E8EEC26E-4B6C-432F-AEEE-D6DC7D204712}" dt="2021-09-01T13:44:46.002" v="75" actId="20577"/>
          <ac:spMkLst>
            <pc:docMk/>
            <pc:sldMk cId="557618655" sldId="266"/>
            <ac:spMk id="9" creationId="{6749253B-C77F-4CFC-825F-BB32E8D944B1}"/>
          </ac:spMkLst>
        </pc:spChg>
        <pc:graphicFrameChg chg="mod modGraphic">
          <ac:chgData name="Александра  Шишкова" userId="eef2855d-6d2a-495a-868b-d7a8ff178bc4" providerId="ADAL" clId="{E8EEC26E-4B6C-432F-AEEE-D6DC7D204712}" dt="2021-09-03T07:44:18.666" v="1181" actId="14734"/>
          <ac:graphicFrameMkLst>
            <pc:docMk/>
            <pc:sldMk cId="557618655" sldId="266"/>
            <ac:graphicFrameMk id="4" creationId="{A45CD7EB-AD3C-41FE-81A9-129D6026FCF2}"/>
          </ac:graphicFrameMkLst>
        </pc:graphicFrameChg>
      </pc:sldChg>
      <pc:sldChg chg="addSp delSp modSp">
        <pc:chgData name="Александра  Шишкова" userId="eef2855d-6d2a-495a-868b-d7a8ff178bc4" providerId="ADAL" clId="{E8EEC26E-4B6C-432F-AEEE-D6DC7D204712}" dt="2021-09-08T07:51:13.050" v="2783"/>
        <pc:sldMkLst>
          <pc:docMk/>
          <pc:sldMk cId="2089424929" sldId="268"/>
        </pc:sldMkLst>
        <pc:spChg chg="add del mod">
          <ac:chgData name="Александра  Шишкова" userId="eef2855d-6d2a-495a-868b-d7a8ff178bc4" providerId="ADAL" clId="{E8EEC26E-4B6C-432F-AEEE-D6DC7D204712}" dt="2021-09-08T07:51:13.050" v="2783"/>
          <ac:spMkLst>
            <pc:docMk/>
            <pc:sldMk cId="2089424929" sldId="268"/>
            <ac:spMk id="7" creationId="{4BECE1F7-94AC-41A2-B5C5-1859B5590BBB}"/>
          </ac:spMkLst>
        </pc:spChg>
      </pc:sldChg>
      <pc:sldChg chg="addSp delSp modSp mod">
        <pc:chgData name="Александра  Шишкова" userId="eef2855d-6d2a-495a-868b-d7a8ff178bc4" providerId="ADAL" clId="{E8EEC26E-4B6C-432F-AEEE-D6DC7D204712}" dt="2021-09-08T07:50:11.640" v="2719" actId="20577"/>
        <pc:sldMkLst>
          <pc:docMk/>
          <pc:sldMk cId="4125647836" sldId="269"/>
        </pc:sldMkLst>
        <pc:spChg chg="add del mod">
          <ac:chgData name="Александра  Шишкова" userId="eef2855d-6d2a-495a-868b-d7a8ff178bc4" providerId="ADAL" clId="{E8EEC26E-4B6C-432F-AEEE-D6DC7D204712}" dt="2021-09-08T07:50:07.335" v="2707" actId="478"/>
          <ac:spMkLst>
            <pc:docMk/>
            <pc:sldMk cId="4125647836" sldId="269"/>
            <ac:spMk id="2" creationId="{2326BF47-F4BE-464D-A7E2-A6B0C0859DDA}"/>
          </ac:spMkLst>
        </pc:spChg>
        <pc:spChg chg="add del mod">
          <ac:chgData name="Александра  Шишкова" userId="eef2855d-6d2a-495a-868b-d7a8ff178bc4" providerId="ADAL" clId="{E8EEC26E-4B6C-432F-AEEE-D6DC7D204712}" dt="2021-09-08T07:50:07.761" v="2708"/>
          <ac:spMkLst>
            <pc:docMk/>
            <pc:sldMk cId="4125647836" sldId="269"/>
            <ac:spMk id="6" creationId="{64132EF7-F6EE-4C2C-BFDD-EFCF22AE9E94}"/>
          </ac:spMkLst>
        </pc:spChg>
        <pc:spChg chg="add del mod">
          <ac:chgData name="Александра  Шишкова" userId="eef2855d-6d2a-495a-868b-d7a8ff178bc4" providerId="ADAL" clId="{E8EEC26E-4B6C-432F-AEEE-D6DC7D204712}" dt="2021-09-08T07:50:11.640" v="2719" actId="20577"/>
          <ac:spMkLst>
            <pc:docMk/>
            <pc:sldMk cId="4125647836" sldId="269"/>
            <ac:spMk id="10" creationId="{C3D76DCE-2221-4D63-8A32-41ED78F6196D}"/>
          </ac:spMkLst>
        </pc:spChg>
        <pc:graphicFrameChg chg="modGraphic">
          <ac:chgData name="Александра  Шишкова" userId="eef2855d-6d2a-495a-868b-d7a8ff178bc4" providerId="ADAL" clId="{E8EEC26E-4B6C-432F-AEEE-D6DC7D204712}" dt="2021-09-08T07:36:53.025" v="2639" actId="20577"/>
          <ac:graphicFrameMkLst>
            <pc:docMk/>
            <pc:sldMk cId="4125647836" sldId="269"/>
            <ac:graphicFrameMk id="5" creationId="{C27EE169-663E-421B-9480-A41C17840F7F}"/>
          </ac:graphicFrameMkLst>
        </pc:graphicFrameChg>
      </pc:sldChg>
      <pc:sldChg chg="addSp delSp modSp mod">
        <pc:chgData name="Александра  Шишкова" userId="eef2855d-6d2a-495a-868b-d7a8ff178bc4" providerId="ADAL" clId="{E8EEC26E-4B6C-432F-AEEE-D6DC7D204712}" dt="2021-09-08T07:50:31.753" v="2755" actId="20577"/>
        <pc:sldMkLst>
          <pc:docMk/>
          <pc:sldMk cId="627837403" sldId="270"/>
        </pc:sldMkLst>
        <pc:spChg chg="del">
          <ac:chgData name="Александра  Шишкова" userId="eef2855d-6d2a-495a-868b-d7a8ff178bc4" providerId="ADAL" clId="{E8EEC26E-4B6C-432F-AEEE-D6DC7D204712}" dt="2021-09-08T07:50:17.377" v="2720" actId="478"/>
          <ac:spMkLst>
            <pc:docMk/>
            <pc:sldMk cId="627837403" sldId="270"/>
            <ac:spMk id="2" creationId="{05F0B1B6-B823-4FAD-8C27-A0EDF913636F}"/>
          </ac:spMkLst>
        </pc:spChg>
        <pc:spChg chg="add del mod">
          <ac:chgData name="Александра  Шишкова" userId="eef2855d-6d2a-495a-868b-d7a8ff178bc4" providerId="ADAL" clId="{E8EEC26E-4B6C-432F-AEEE-D6DC7D204712}" dt="2021-09-08T07:50:21.257" v="2721" actId="478"/>
          <ac:spMkLst>
            <pc:docMk/>
            <pc:sldMk cId="627837403" sldId="270"/>
            <ac:spMk id="5" creationId="{8EAA10D4-047F-4465-921D-FC40BD9BDB7B}"/>
          </ac:spMkLst>
        </pc:spChg>
        <pc:spChg chg="add mod">
          <ac:chgData name="Александра  Шишкова" userId="eef2855d-6d2a-495a-868b-d7a8ff178bc4" providerId="ADAL" clId="{E8EEC26E-4B6C-432F-AEEE-D6DC7D204712}" dt="2021-09-08T07:50:31.753" v="2755" actId="20577"/>
          <ac:spMkLst>
            <pc:docMk/>
            <pc:sldMk cId="627837403" sldId="270"/>
            <ac:spMk id="8" creationId="{568BF28E-6571-4C28-9CB8-20F664DF96D5}"/>
          </ac:spMkLst>
        </pc:spChg>
        <pc:graphicFrameChg chg="mod">
          <ac:chgData name="Александра  Шишкова" userId="eef2855d-6d2a-495a-868b-d7a8ff178bc4" providerId="ADAL" clId="{E8EEC26E-4B6C-432F-AEEE-D6DC7D204712}" dt="2021-09-08T07:37:41.915" v="2640" actId="20577"/>
          <ac:graphicFrameMkLst>
            <pc:docMk/>
            <pc:sldMk cId="627837403" sldId="270"/>
            <ac:graphicFrameMk id="7" creationId="{D4BE8BAA-5E46-42C7-88E0-15C1E135A2F4}"/>
          </ac:graphicFrameMkLst>
        </pc:graphicFrameChg>
      </pc:sldChg>
      <pc:sldChg chg="addSp delSp modSp mod">
        <pc:chgData name="Александра  Шишкова" userId="eef2855d-6d2a-495a-868b-d7a8ff178bc4" providerId="ADAL" clId="{E8EEC26E-4B6C-432F-AEEE-D6DC7D204712}" dt="2021-09-08T07:50:46.710" v="2775" actId="20577"/>
        <pc:sldMkLst>
          <pc:docMk/>
          <pc:sldMk cId="1148897262" sldId="273"/>
        </pc:sldMkLst>
        <pc:spChg chg="del">
          <ac:chgData name="Александра  Шишкова" userId="eef2855d-6d2a-495a-868b-d7a8ff178bc4" providerId="ADAL" clId="{E8EEC26E-4B6C-432F-AEEE-D6DC7D204712}" dt="2021-09-08T07:50:36.902" v="2756" actId="478"/>
          <ac:spMkLst>
            <pc:docMk/>
            <pc:sldMk cId="1148897262" sldId="273"/>
            <ac:spMk id="2" creationId="{CA838469-93A8-4790-A0D3-F363462B9A69}"/>
          </ac:spMkLst>
        </pc:spChg>
        <pc:spChg chg="mod">
          <ac:chgData name="Александра  Шишкова" userId="eef2855d-6d2a-495a-868b-d7a8ff178bc4" providerId="ADAL" clId="{E8EEC26E-4B6C-432F-AEEE-D6DC7D204712}" dt="2021-09-01T14:42:46.905" v="358" actId="20577"/>
          <ac:spMkLst>
            <pc:docMk/>
            <pc:sldMk cId="1148897262" sldId="273"/>
            <ac:spMk id="5" creationId="{62127CDC-30DC-46DE-8A8C-9B80C9B45629}"/>
          </ac:spMkLst>
        </pc:spChg>
        <pc:spChg chg="add del mod">
          <ac:chgData name="Александра  Шишкова" userId="eef2855d-6d2a-495a-868b-d7a8ff178bc4" providerId="ADAL" clId="{E8EEC26E-4B6C-432F-AEEE-D6DC7D204712}" dt="2021-09-08T07:50:37.756" v="2757" actId="478"/>
          <ac:spMkLst>
            <pc:docMk/>
            <pc:sldMk cId="1148897262" sldId="273"/>
            <ac:spMk id="5" creationId="{D3B52B7C-BB3A-403B-8876-EF0D3C53D3B3}"/>
          </ac:spMkLst>
        </pc:spChg>
        <pc:spChg chg="add mod">
          <ac:chgData name="Александра  Шишкова" userId="eef2855d-6d2a-495a-868b-d7a8ff178bc4" providerId="ADAL" clId="{E8EEC26E-4B6C-432F-AEEE-D6DC7D204712}" dt="2021-09-08T07:50:46.710" v="2775" actId="20577"/>
          <ac:spMkLst>
            <pc:docMk/>
            <pc:sldMk cId="1148897262" sldId="273"/>
            <ac:spMk id="10" creationId="{17C3CCE8-4B18-4B27-9EE7-6B6E95746540}"/>
          </ac:spMkLst>
        </pc:spChg>
        <pc:graphicFrameChg chg="modGraphic">
          <ac:chgData name="Александра  Шишкова" userId="eef2855d-6d2a-495a-868b-d7a8ff178bc4" providerId="ADAL" clId="{E8EEC26E-4B6C-432F-AEEE-D6DC7D204712}" dt="2021-09-03T07:28:42.866" v="562" actId="20577"/>
          <ac:graphicFrameMkLst>
            <pc:docMk/>
            <pc:sldMk cId="1148897262" sldId="273"/>
            <ac:graphicFrameMk id="12" creationId="{92710D2C-200F-4B29-B3E5-55A1E92E5D6B}"/>
          </ac:graphicFrameMkLst>
        </pc:graphicFrameChg>
      </pc:sldChg>
      <pc:sldChg chg="addSp delSp modSp mod">
        <pc:chgData name="Александра  Шишкова" userId="eef2855d-6d2a-495a-868b-d7a8ff178bc4" providerId="ADAL" clId="{E8EEC26E-4B6C-432F-AEEE-D6DC7D204712}" dt="2021-09-08T07:50:58.893" v="2779"/>
        <pc:sldMkLst>
          <pc:docMk/>
          <pc:sldMk cId="998784282" sldId="274"/>
        </pc:sldMkLst>
        <pc:spChg chg="add del mod">
          <ac:chgData name="Александра  Шишкова" userId="eef2855d-6d2a-495a-868b-d7a8ff178bc4" providerId="ADAL" clId="{E8EEC26E-4B6C-432F-AEEE-D6DC7D204712}" dt="2021-09-08T07:50:58.893" v="2779"/>
          <ac:spMkLst>
            <pc:docMk/>
            <pc:sldMk cId="998784282" sldId="274"/>
            <ac:spMk id="8" creationId="{EB874CFB-2AEB-4E1F-97B1-76B8E47F157E}"/>
          </ac:spMkLst>
        </pc:spChg>
        <pc:graphicFrameChg chg="modGraphic">
          <ac:chgData name="Александра  Шишкова" userId="eef2855d-6d2a-495a-868b-d7a8ff178bc4" providerId="ADAL" clId="{E8EEC26E-4B6C-432F-AEEE-D6DC7D204712}" dt="2021-09-01T14:47:03.106" v="388" actId="20577"/>
          <ac:graphicFrameMkLst>
            <pc:docMk/>
            <pc:sldMk cId="998784282" sldId="274"/>
            <ac:graphicFrameMk id="5" creationId="{495ADA04-0C90-40BC-8E77-992A13C82EAC}"/>
          </ac:graphicFrameMkLst>
        </pc:graphicFrameChg>
      </pc:sldChg>
      <pc:sldChg chg="del">
        <pc:chgData name="Александра  Шишкова" userId="eef2855d-6d2a-495a-868b-d7a8ff178bc4" providerId="ADAL" clId="{E8EEC26E-4B6C-432F-AEEE-D6DC7D204712}" dt="2021-09-01T14:09:31.669" v="96" actId="47"/>
        <pc:sldMkLst>
          <pc:docMk/>
          <pc:sldMk cId="795807954" sldId="275"/>
        </pc:sldMkLst>
      </pc:sldChg>
      <pc:sldChg chg="del">
        <pc:chgData name="Александра  Шишкова" userId="eef2855d-6d2a-495a-868b-d7a8ff178bc4" providerId="ADAL" clId="{E8EEC26E-4B6C-432F-AEEE-D6DC7D204712}" dt="2021-09-01T14:09:29.448" v="94" actId="47"/>
        <pc:sldMkLst>
          <pc:docMk/>
          <pc:sldMk cId="1507389741" sldId="276"/>
        </pc:sldMkLst>
      </pc:sldChg>
      <pc:sldChg chg="del">
        <pc:chgData name="Александра  Шишкова" userId="eef2855d-6d2a-495a-868b-d7a8ff178bc4" providerId="ADAL" clId="{E8EEC26E-4B6C-432F-AEEE-D6DC7D204712}" dt="2021-09-01T14:09:30.541" v="95" actId="47"/>
        <pc:sldMkLst>
          <pc:docMk/>
          <pc:sldMk cId="2060142399" sldId="277"/>
        </pc:sldMkLst>
      </pc:sldChg>
      <pc:sldChg chg="addSp delSp modSp mod">
        <pc:chgData name="Александра  Шишкова" userId="eef2855d-6d2a-495a-868b-d7a8ff178bc4" providerId="ADAL" clId="{E8EEC26E-4B6C-432F-AEEE-D6DC7D204712}" dt="2021-09-08T07:50:52.174" v="2777"/>
        <pc:sldMkLst>
          <pc:docMk/>
          <pc:sldMk cId="2775569526" sldId="278"/>
        </pc:sldMkLst>
        <pc:spChg chg="add del mod">
          <ac:chgData name="Александра  Шишкова" userId="eef2855d-6d2a-495a-868b-d7a8ff178bc4" providerId="ADAL" clId="{E8EEC26E-4B6C-432F-AEEE-D6DC7D204712}" dt="2021-09-08T07:50:52.174" v="2777"/>
          <ac:spMkLst>
            <pc:docMk/>
            <pc:sldMk cId="2775569526" sldId="278"/>
            <ac:spMk id="7" creationId="{C0367CCA-973D-4806-A5FB-717D673F1DED}"/>
          </ac:spMkLst>
        </pc:spChg>
        <pc:graphicFrameChg chg="mod modGraphic">
          <ac:chgData name="Александра  Шишкова" userId="eef2855d-6d2a-495a-868b-d7a8ff178bc4" providerId="ADAL" clId="{E8EEC26E-4B6C-432F-AEEE-D6DC7D204712}" dt="2021-09-03T07:27:49.426" v="534" actId="1076"/>
          <ac:graphicFrameMkLst>
            <pc:docMk/>
            <pc:sldMk cId="2775569526" sldId="278"/>
            <ac:graphicFrameMk id="8" creationId="{581DFA52-F852-4B50-8706-0A53366BDC71}"/>
          </ac:graphicFrameMkLst>
        </pc:graphicFrameChg>
        <pc:picChg chg="del">
          <ac:chgData name="Александра  Шишкова" userId="eef2855d-6d2a-495a-868b-d7a8ff178bc4" providerId="ADAL" clId="{E8EEC26E-4B6C-432F-AEEE-D6DC7D204712}" dt="2021-09-01T13:43:55.127" v="44" actId="478"/>
          <ac:picMkLst>
            <pc:docMk/>
            <pc:sldMk cId="2775569526" sldId="278"/>
            <ac:picMk id="13" creationId="{86FD2696-79A8-4A3B-A85F-E9842F1B6580}"/>
          </ac:picMkLst>
        </pc:picChg>
        <pc:picChg chg="del">
          <ac:chgData name="Александра  Шишкова" userId="eef2855d-6d2a-495a-868b-d7a8ff178bc4" providerId="ADAL" clId="{E8EEC26E-4B6C-432F-AEEE-D6DC7D204712}" dt="2021-09-01T13:43:55.737" v="45" actId="478"/>
          <ac:picMkLst>
            <pc:docMk/>
            <pc:sldMk cId="2775569526" sldId="278"/>
            <ac:picMk id="19" creationId="{5EFA19F8-44AA-491B-841C-E6E27859DA77}"/>
          </ac:picMkLst>
        </pc:picChg>
        <pc:picChg chg="del">
          <ac:chgData name="Александра  Шишкова" userId="eef2855d-6d2a-495a-868b-d7a8ff178bc4" providerId="ADAL" clId="{E8EEC26E-4B6C-432F-AEEE-D6DC7D204712}" dt="2021-09-01T13:43:56.206" v="46" actId="478"/>
          <ac:picMkLst>
            <pc:docMk/>
            <pc:sldMk cId="2775569526" sldId="278"/>
            <ac:picMk id="21" creationId="{BBEF7B76-5C43-44B2-973E-11B843719AF0}"/>
          </ac:picMkLst>
        </pc:picChg>
      </pc:sldChg>
      <pc:sldChg chg="addSp delSp modSp mod">
        <pc:chgData name="Александра  Шишкова" userId="eef2855d-6d2a-495a-868b-d7a8ff178bc4" providerId="ADAL" clId="{E8EEC26E-4B6C-432F-AEEE-D6DC7D204712}" dt="2021-09-08T07:48:59.051" v="2665"/>
        <pc:sldMkLst>
          <pc:docMk/>
          <pc:sldMk cId="2626643847" sldId="279"/>
        </pc:sldMkLst>
        <pc:spChg chg="add del mod">
          <ac:chgData name="Александра  Шишкова" userId="eef2855d-6d2a-495a-868b-d7a8ff178bc4" providerId="ADAL" clId="{E8EEC26E-4B6C-432F-AEEE-D6DC7D204712}" dt="2021-09-08T07:48:58.445" v="2664" actId="478"/>
          <ac:spMkLst>
            <pc:docMk/>
            <pc:sldMk cId="2626643847" sldId="279"/>
            <ac:spMk id="3" creationId="{A98973E8-9842-4CC3-80E1-7112D3A08338}"/>
          </ac:spMkLst>
        </pc:spChg>
        <pc:spChg chg="del mod">
          <ac:chgData name="Александра  Шишкова" userId="eef2855d-6d2a-495a-868b-d7a8ff178bc4" providerId="ADAL" clId="{E8EEC26E-4B6C-432F-AEEE-D6DC7D204712}" dt="2021-09-08T07:48:56.065" v="2663" actId="478"/>
          <ac:spMkLst>
            <pc:docMk/>
            <pc:sldMk cId="2626643847" sldId="279"/>
            <ac:spMk id="7" creationId="{5E7DCC4E-3C82-484A-8E38-D46577E171DC}"/>
          </ac:spMkLst>
        </pc:spChg>
        <pc:spChg chg="add mod">
          <ac:chgData name="Александра  Шишкова" userId="eef2855d-6d2a-495a-868b-d7a8ff178bc4" providerId="ADAL" clId="{E8EEC26E-4B6C-432F-AEEE-D6DC7D204712}" dt="2021-09-08T07:48:59.051" v="2665"/>
          <ac:spMkLst>
            <pc:docMk/>
            <pc:sldMk cId="2626643847" sldId="279"/>
            <ac:spMk id="12" creationId="{2AAF5295-CA42-4785-8A6A-CFC1ECD0EFFF}"/>
          </ac:spMkLst>
        </pc:spChg>
      </pc:sldChg>
      <pc:sldChg chg="addSp delSp modSp mod">
        <pc:chgData name="Александра  Шишкова" userId="eef2855d-6d2a-495a-868b-d7a8ff178bc4" providerId="ADAL" clId="{E8EEC26E-4B6C-432F-AEEE-D6DC7D204712}" dt="2021-09-08T07:49:07.440" v="2668"/>
        <pc:sldMkLst>
          <pc:docMk/>
          <pc:sldMk cId="259904054" sldId="280"/>
        </pc:sldMkLst>
        <pc:spChg chg="add del mod">
          <ac:chgData name="Александра  Шишкова" userId="eef2855d-6d2a-495a-868b-d7a8ff178bc4" providerId="ADAL" clId="{E8EEC26E-4B6C-432F-AEEE-D6DC7D204712}" dt="2021-09-08T07:49:06.952" v="2667" actId="478"/>
          <ac:spMkLst>
            <pc:docMk/>
            <pc:sldMk cId="259904054" sldId="280"/>
            <ac:spMk id="5" creationId="{6A4A101B-6C0D-43BC-BD59-1449B64592F3}"/>
          </ac:spMkLst>
        </pc:spChg>
        <pc:spChg chg="del">
          <ac:chgData name="Александра  Шишкова" userId="eef2855d-6d2a-495a-868b-d7a8ff178bc4" providerId="ADAL" clId="{E8EEC26E-4B6C-432F-AEEE-D6DC7D204712}" dt="2021-09-08T07:49:05.020" v="2666" actId="478"/>
          <ac:spMkLst>
            <pc:docMk/>
            <pc:sldMk cId="259904054" sldId="280"/>
            <ac:spMk id="12" creationId="{ACBE29B6-5563-46AB-B4A2-77E695F6793A}"/>
          </ac:spMkLst>
        </pc:spChg>
        <pc:spChg chg="add mod">
          <ac:chgData name="Александра  Шишкова" userId="eef2855d-6d2a-495a-868b-d7a8ff178bc4" providerId="ADAL" clId="{E8EEC26E-4B6C-432F-AEEE-D6DC7D204712}" dt="2021-09-08T07:49:07.440" v="2668"/>
          <ac:spMkLst>
            <pc:docMk/>
            <pc:sldMk cId="259904054" sldId="280"/>
            <ac:spMk id="13" creationId="{2F04E8E7-BB48-4840-A0D2-73CC22A87E7A}"/>
          </ac:spMkLst>
        </pc:spChg>
      </pc:sldChg>
      <pc:sldChg chg="addSp delSp modSp mod">
        <pc:chgData name="Александра  Шишкова" userId="eef2855d-6d2a-495a-868b-d7a8ff178bc4" providerId="ADAL" clId="{E8EEC26E-4B6C-432F-AEEE-D6DC7D204712}" dt="2021-09-08T07:49:15.389" v="2671"/>
        <pc:sldMkLst>
          <pc:docMk/>
          <pc:sldMk cId="2908063771" sldId="281"/>
        </pc:sldMkLst>
        <pc:spChg chg="add del mod">
          <ac:chgData name="Александра  Шишкова" userId="eef2855d-6d2a-495a-868b-d7a8ff178bc4" providerId="ADAL" clId="{E8EEC26E-4B6C-432F-AEEE-D6DC7D204712}" dt="2021-09-08T07:49:14.597" v="2670" actId="478"/>
          <ac:spMkLst>
            <pc:docMk/>
            <pc:sldMk cId="2908063771" sldId="281"/>
            <ac:spMk id="5" creationId="{A13E13E0-17B4-4B70-B877-429AF69DF0C2}"/>
          </ac:spMkLst>
        </pc:spChg>
        <pc:spChg chg="del">
          <ac:chgData name="Александра  Шишкова" userId="eef2855d-6d2a-495a-868b-d7a8ff178bc4" providerId="ADAL" clId="{E8EEC26E-4B6C-432F-AEEE-D6DC7D204712}" dt="2021-09-08T07:49:11.456" v="2669" actId="478"/>
          <ac:spMkLst>
            <pc:docMk/>
            <pc:sldMk cId="2908063771" sldId="281"/>
            <ac:spMk id="12" creationId="{A5792A41-22AD-4FE3-A350-784D1226CB33}"/>
          </ac:spMkLst>
        </pc:spChg>
        <pc:spChg chg="add mod">
          <ac:chgData name="Александра  Шишкова" userId="eef2855d-6d2a-495a-868b-d7a8ff178bc4" providerId="ADAL" clId="{E8EEC26E-4B6C-432F-AEEE-D6DC7D204712}" dt="2021-09-08T07:49:15.389" v="2671"/>
          <ac:spMkLst>
            <pc:docMk/>
            <pc:sldMk cId="2908063771" sldId="281"/>
            <ac:spMk id="13" creationId="{DAD69C20-F444-4609-807E-A549561C609E}"/>
          </ac:spMkLst>
        </pc:spChg>
      </pc:sldChg>
      <pc:sldChg chg="addSp delSp modSp mod">
        <pc:chgData name="Александра  Шишкова" userId="eef2855d-6d2a-495a-868b-d7a8ff178bc4" providerId="ADAL" clId="{E8EEC26E-4B6C-432F-AEEE-D6DC7D204712}" dt="2021-09-08T07:49:23.348" v="2674"/>
        <pc:sldMkLst>
          <pc:docMk/>
          <pc:sldMk cId="125223943" sldId="282"/>
        </pc:sldMkLst>
        <pc:spChg chg="add del mod">
          <ac:chgData name="Александра  Шишкова" userId="eef2855d-6d2a-495a-868b-d7a8ff178bc4" providerId="ADAL" clId="{E8EEC26E-4B6C-432F-AEEE-D6DC7D204712}" dt="2021-09-08T07:49:22.798" v="2673" actId="478"/>
          <ac:spMkLst>
            <pc:docMk/>
            <pc:sldMk cId="125223943" sldId="282"/>
            <ac:spMk id="5" creationId="{DC43112B-DF63-4F94-A935-888882C9B06B}"/>
          </ac:spMkLst>
        </pc:spChg>
        <pc:spChg chg="mod">
          <ac:chgData name="Александра  Шишкова" userId="eef2855d-6d2a-495a-868b-d7a8ff178bc4" providerId="ADAL" clId="{E8EEC26E-4B6C-432F-AEEE-D6DC7D204712}" dt="2021-09-08T07:14:56.135" v="2561" actId="20577"/>
          <ac:spMkLst>
            <pc:docMk/>
            <pc:sldMk cId="125223943" sldId="282"/>
            <ac:spMk id="6" creationId="{77788833-DDE0-4AF2-B267-BBBE4134693A}"/>
          </ac:spMkLst>
        </pc:spChg>
        <pc:spChg chg="del">
          <ac:chgData name="Александра  Шишкова" userId="eef2855d-6d2a-495a-868b-d7a8ff178bc4" providerId="ADAL" clId="{E8EEC26E-4B6C-432F-AEEE-D6DC7D204712}" dt="2021-09-08T07:49:20.387" v="2672" actId="478"/>
          <ac:spMkLst>
            <pc:docMk/>
            <pc:sldMk cId="125223943" sldId="282"/>
            <ac:spMk id="10" creationId="{878CB8FC-D32F-4A89-8D57-54E50620F621}"/>
          </ac:spMkLst>
        </pc:spChg>
        <pc:spChg chg="add mod">
          <ac:chgData name="Александра  Шишкова" userId="eef2855d-6d2a-495a-868b-d7a8ff178bc4" providerId="ADAL" clId="{E8EEC26E-4B6C-432F-AEEE-D6DC7D204712}" dt="2021-09-08T07:49:23.348" v="2674"/>
          <ac:spMkLst>
            <pc:docMk/>
            <pc:sldMk cId="125223943" sldId="282"/>
            <ac:spMk id="11" creationId="{385C747C-22C1-40ED-80F2-2CA11A4F9A46}"/>
          </ac:spMkLst>
        </pc:spChg>
      </pc:sldChg>
      <pc:sldChg chg="addSp delSp modSp mod">
        <pc:chgData name="Александра  Шишкова" userId="eef2855d-6d2a-495a-868b-d7a8ff178bc4" providerId="ADAL" clId="{E8EEC26E-4B6C-432F-AEEE-D6DC7D204712}" dt="2021-09-08T07:49:30.596" v="2677"/>
        <pc:sldMkLst>
          <pc:docMk/>
          <pc:sldMk cId="859710218" sldId="283"/>
        </pc:sldMkLst>
        <pc:spChg chg="add del mod">
          <ac:chgData name="Александра  Шишкова" userId="eef2855d-6d2a-495a-868b-d7a8ff178bc4" providerId="ADAL" clId="{E8EEC26E-4B6C-432F-AEEE-D6DC7D204712}" dt="2021-09-08T07:49:30.121" v="2676" actId="478"/>
          <ac:spMkLst>
            <pc:docMk/>
            <pc:sldMk cId="859710218" sldId="283"/>
            <ac:spMk id="5" creationId="{8502ACB2-6830-4931-9AAD-C7703D2F5412}"/>
          </ac:spMkLst>
        </pc:spChg>
        <pc:spChg chg="mod">
          <ac:chgData name="Александра  Шишкова" userId="eef2855d-6d2a-495a-868b-d7a8ff178bc4" providerId="ADAL" clId="{E8EEC26E-4B6C-432F-AEEE-D6DC7D204712}" dt="2021-09-08T07:15:20.200" v="2564" actId="1076"/>
          <ac:spMkLst>
            <pc:docMk/>
            <pc:sldMk cId="859710218" sldId="283"/>
            <ac:spMk id="6" creationId="{9429BFB9-6CDC-43C7-9E92-0BD9EFE608FA}"/>
          </ac:spMkLst>
        </pc:spChg>
        <pc:spChg chg="del">
          <ac:chgData name="Александра  Шишкова" userId="eef2855d-6d2a-495a-868b-d7a8ff178bc4" providerId="ADAL" clId="{E8EEC26E-4B6C-432F-AEEE-D6DC7D204712}" dt="2021-09-08T07:49:27.383" v="2675" actId="478"/>
          <ac:spMkLst>
            <pc:docMk/>
            <pc:sldMk cId="859710218" sldId="283"/>
            <ac:spMk id="8" creationId="{1EF432AD-50CC-4CCA-9BFD-C2856A9E53FB}"/>
          </ac:spMkLst>
        </pc:spChg>
        <pc:spChg chg="add mod">
          <ac:chgData name="Александра  Шишкова" userId="eef2855d-6d2a-495a-868b-d7a8ff178bc4" providerId="ADAL" clId="{E8EEC26E-4B6C-432F-AEEE-D6DC7D204712}" dt="2021-09-08T07:49:30.596" v="2677"/>
          <ac:spMkLst>
            <pc:docMk/>
            <pc:sldMk cId="859710218" sldId="283"/>
            <ac:spMk id="10" creationId="{937A1BEE-3DFB-477D-865B-312E66C35497}"/>
          </ac:spMkLst>
        </pc:spChg>
      </pc:sldChg>
      <pc:sldChg chg="addSp delSp modSp mod">
        <pc:chgData name="Александра  Шишкова" userId="eef2855d-6d2a-495a-868b-d7a8ff178bc4" providerId="ADAL" clId="{E8EEC26E-4B6C-432F-AEEE-D6DC7D204712}" dt="2021-09-08T07:49:51.352" v="2699" actId="20577"/>
        <pc:sldMkLst>
          <pc:docMk/>
          <pc:sldMk cId="2332151030" sldId="284"/>
        </pc:sldMkLst>
        <pc:spChg chg="add del mod">
          <ac:chgData name="Александра  Шишкова" userId="eef2855d-6d2a-495a-868b-d7a8ff178bc4" providerId="ADAL" clId="{E8EEC26E-4B6C-432F-AEEE-D6DC7D204712}" dt="2021-09-08T07:49:43.685" v="2682" actId="478"/>
          <ac:spMkLst>
            <pc:docMk/>
            <pc:sldMk cId="2332151030" sldId="284"/>
            <ac:spMk id="5" creationId="{06F6C937-67D5-45CE-A878-9AFC61346482}"/>
          </ac:spMkLst>
        </pc:spChg>
        <pc:spChg chg="add del mod">
          <ac:chgData name="Александра  Шишкова" userId="eef2855d-6d2a-495a-868b-d7a8ff178bc4" providerId="ADAL" clId="{E8EEC26E-4B6C-432F-AEEE-D6DC7D204712}" dt="2021-09-08T07:49:51.352" v="2699" actId="20577"/>
          <ac:spMkLst>
            <pc:docMk/>
            <pc:sldMk cId="2332151030" sldId="284"/>
            <ac:spMk id="8" creationId="{E982815F-971B-4053-B5D5-0B8B51C214CE}"/>
          </ac:spMkLst>
        </pc:spChg>
      </pc:sldChg>
    </pc:docChg>
  </pc:docChgLst>
  <pc:docChgLst>
    <pc:chgData name="Александра  Шишкова" userId="eef2855d-6d2a-495a-868b-d7a8ff178bc4" providerId="ADAL" clId="{9A047394-6B1F-4622-B83A-5322808E1694}"/>
    <pc:docChg chg="undo redo custSel addSld delSld modSld addSection delSection">
      <pc:chgData name="Александра  Шишкова" userId="eef2855d-6d2a-495a-868b-d7a8ff178bc4" providerId="ADAL" clId="{9A047394-6B1F-4622-B83A-5322808E1694}" dt="2021-07-13T11:13:00.803" v="1187" actId="20577"/>
      <pc:docMkLst>
        <pc:docMk/>
      </pc:docMkLst>
      <pc:sldChg chg="modSp mod">
        <pc:chgData name="Александра  Шишкова" userId="eef2855d-6d2a-495a-868b-d7a8ff178bc4" providerId="ADAL" clId="{9A047394-6B1F-4622-B83A-5322808E1694}" dt="2021-07-06T06:52:18.423" v="953" actId="207"/>
        <pc:sldMkLst>
          <pc:docMk/>
          <pc:sldMk cId="223608102" sldId="256"/>
        </pc:sldMkLst>
        <pc:spChg chg="mod">
          <ac:chgData name="Александра  Шишкова" userId="eef2855d-6d2a-495a-868b-d7a8ff178bc4" providerId="ADAL" clId="{9A047394-6B1F-4622-B83A-5322808E1694}" dt="2021-07-06T06:52:15.731" v="952" actId="207"/>
          <ac:spMkLst>
            <pc:docMk/>
            <pc:sldMk cId="223608102" sldId="256"/>
            <ac:spMk id="2" creationId="{1ABE9CE3-41F6-4CAB-9D71-868F2662147E}"/>
          </ac:spMkLst>
        </pc:spChg>
        <pc:spChg chg="mod">
          <ac:chgData name="Александра  Шишкова" userId="eef2855d-6d2a-495a-868b-d7a8ff178bc4" providerId="ADAL" clId="{9A047394-6B1F-4622-B83A-5322808E1694}" dt="2021-07-06T06:52:18.423" v="953" actId="207"/>
          <ac:spMkLst>
            <pc:docMk/>
            <pc:sldMk cId="223608102" sldId="256"/>
            <ac:spMk id="3" creationId="{2430DE21-102A-4E07-B771-6B7C6037EB38}"/>
          </ac:spMkLst>
        </pc:spChg>
      </pc:sldChg>
      <pc:sldChg chg="addSp delSp modSp mod setBg modClrScheme chgLayout">
        <pc:chgData name="Александра  Шишкова" userId="eef2855d-6d2a-495a-868b-d7a8ff178bc4" providerId="ADAL" clId="{9A047394-6B1F-4622-B83A-5322808E1694}" dt="2021-07-06T09:35:09.603" v="1169" actId="14100"/>
        <pc:sldMkLst>
          <pc:docMk/>
          <pc:sldMk cId="612221995" sldId="257"/>
        </pc:sldMkLst>
        <pc:spChg chg="mod ord">
          <ac:chgData name="Александра  Шишкова" userId="eef2855d-6d2a-495a-868b-d7a8ff178bc4" providerId="ADAL" clId="{9A047394-6B1F-4622-B83A-5322808E1694}" dt="2021-07-06T09:16:53.720" v="1102" actId="700"/>
          <ac:spMkLst>
            <pc:docMk/>
            <pc:sldMk cId="612221995" sldId="257"/>
            <ac:spMk id="2" creationId="{17C2CE42-E93C-4A8F-82B0-AD81690D83D4}"/>
          </ac:spMkLst>
        </pc:spChg>
        <pc:spChg chg="add del mod">
          <ac:chgData name="Александра  Шишкова" userId="eef2855d-6d2a-495a-868b-d7a8ff178bc4" providerId="ADAL" clId="{9A047394-6B1F-4622-B83A-5322808E1694}" dt="2021-07-05T14:38:25.277" v="191" actId="767"/>
          <ac:spMkLst>
            <pc:docMk/>
            <pc:sldMk cId="612221995" sldId="257"/>
            <ac:spMk id="3" creationId="{78D2F695-11EE-449B-A741-F7553FD79534}"/>
          </ac:spMkLst>
        </pc:spChg>
        <pc:spChg chg="add del mod ord">
          <ac:chgData name="Александра  Шишкова" userId="eef2855d-6d2a-495a-868b-d7a8ff178bc4" providerId="ADAL" clId="{9A047394-6B1F-4622-B83A-5322808E1694}" dt="2021-07-06T09:15:34.574" v="1091" actId="700"/>
          <ac:spMkLst>
            <pc:docMk/>
            <pc:sldMk cId="612221995" sldId="257"/>
            <ac:spMk id="3" creationId="{E8A3D3B4-D0BF-4971-B5F1-607012AD8BCD}"/>
          </ac:spMkLst>
        </pc:spChg>
        <pc:spChg chg="add del mod ord">
          <ac:chgData name="Александра  Шишкова" userId="eef2855d-6d2a-495a-868b-d7a8ff178bc4" providerId="ADAL" clId="{9A047394-6B1F-4622-B83A-5322808E1694}" dt="2021-07-06T09:15:34.574" v="1091" actId="700"/>
          <ac:spMkLst>
            <pc:docMk/>
            <pc:sldMk cId="612221995" sldId="257"/>
            <ac:spMk id="4" creationId="{BDA51E1B-67BF-45A7-8A73-A9DE918534DB}"/>
          </ac:spMkLst>
        </pc:spChg>
        <pc:spChg chg="add mod">
          <ac:chgData name="Александра  Шишкова" userId="eef2855d-6d2a-495a-868b-d7a8ff178bc4" providerId="ADAL" clId="{9A047394-6B1F-4622-B83A-5322808E1694}" dt="2021-07-06T09:35:09.603" v="1169" actId="14100"/>
          <ac:spMkLst>
            <pc:docMk/>
            <pc:sldMk cId="612221995" sldId="257"/>
            <ac:spMk id="5" creationId="{C9B457AE-9E18-4C1D-9998-3F6C3D6930FC}"/>
          </ac:spMkLst>
        </pc:spChg>
        <pc:graphicFrameChg chg="mod ord modGraphic">
          <ac:chgData name="Александра  Шишкова" userId="eef2855d-6d2a-495a-868b-d7a8ff178bc4" providerId="ADAL" clId="{9A047394-6B1F-4622-B83A-5322808E1694}" dt="2021-07-06T09:19:27.617" v="1110" actId="14100"/>
          <ac:graphicFrameMkLst>
            <pc:docMk/>
            <pc:sldMk cId="612221995" sldId="257"/>
            <ac:graphicFrameMk id="14" creationId="{2561EF3E-1163-4075-9F9B-C8C184098671}"/>
          </ac:graphicFrameMkLst>
        </pc:graphicFrameChg>
        <pc:picChg chg="del">
          <ac:chgData name="Александра  Шишкова" userId="eef2855d-6d2a-495a-868b-d7a8ff178bc4" providerId="ADAL" clId="{9A047394-6B1F-4622-B83A-5322808E1694}" dt="2021-07-05T14:33:38.260" v="106" actId="478"/>
          <ac:picMkLst>
            <pc:docMk/>
            <pc:sldMk cId="612221995" sldId="257"/>
            <ac:picMk id="4" creationId="{BDFA6D77-6B50-4247-ACE6-A66C24E63797}"/>
          </ac:picMkLst>
        </pc:picChg>
        <pc:picChg chg="add mod">
          <ac:chgData name="Александра  Шишкова" userId="eef2855d-6d2a-495a-868b-d7a8ff178bc4" providerId="ADAL" clId="{9A047394-6B1F-4622-B83A-5322808E1694}" dt="2021-07-05T14:33:38.783" v="107"/>
          <ac:picMkLst>
            <pc:docMk/>
            <pc:sldMk cId="612221995" sldId="257"/>
            <ac:picMk id="6" creationId="{E082747F-5333-455B-AA47-47B1410AB44D}"/>
          </ac:picMkLst>
        </pc:picChg>
        <pc:picChg chg="add del mod">
          <ac:chgData name="Александра  Шишкова" userId="eef2855d-6d2a-495a-868b-d7a8ff178bc4" providerId="ADAL" clId="{9A047394-6B1F-4622-B83A-5322808E1694}" dt="2021-07-05T14:38:27.374" v="193" actId="478"/>
          <ac:picMkLst>
            <pc:docMk/>
            <pc:sldMk cId="612221995" sldId="257"/>
            <ac:picMk id="24" creationId="{C9910E10-8546-49AC-A952-9E1695173165}"/>
          </ac:picMkLst>
        </pc:picChg>
      </pc:sldChg>
      <pc:sldChg chg="addSp delSp modSp mod">
        <pc:chgData name="Александра  Шишкова" userId="eef2855d-6d2a-495a-868b-d7a8ff178bc4" providerId="ADAL" clId="{9A047394-6B1F-4622-B83A-5322808E1694}" dt="2021-07-05T14:49:17.603" v="245" actId="14100"/>
        <pc:sldMkLst>
          <pc:docMk/>
          <pc:sldMk cId="3191643358" sldId="258"/>
        </pc:sldMkLst>
        <pc:spChg chg="mod">
          <ac:chgData name="Александра  Шишкова" userId="eef2855d-6d2a-495a-868b-d7a8ff178bc4" providerId="ADAL" clId="{9A047394-6B1F-4622-B83A-5322808E1694}" dt="2021-07-05T14:49:17.603" v="245" actId="14100"/>
          <ac:spMkLst>
            <pc:docMk/>
            <pc:sldMk cId="3191643358" sldId="258"/>
            <ac:spMk id="3" creationId="{2C12B30C-F9FE-47E7-9E2F-049D989A8116}"/>
          </ac:spMkLst>
        </pc:spChg>
        <pc:spChg chg="mod">
          <ac:chgData name="Александра  Шишкова" userId="eef2855d-6d2a-495a-868b-d7a8ff178bc4" providerId="ADAL" clId="{9A047394-6B1F-4622-B83A-5322808E1694}" dt="2021-07-05T14:41:51.545" v="206"/>
          <ac:spMkLst>
            <pc:docMk/>
            <pc:sldMk cId="3191643358" sldId="258"/>
            <ac:spMk id="5" creationId="{75DEA49A-9BAA-46DD-8B3E-207115784AC3}"/>
          </ac:spMkLst>
        </pc:spChg>
        <pc:picChg chg="del">
          <ac:chgData name="Александра  Шишкова" userId="eef2855d-6d2a-495a-868b-d7a8ff178bc4" providerId="ADAL" clId="{9A047394-6B1F-4622-B83A-5322808E1694}" dt="2021-07-05T14:33:50.948" v="110" actId="478"/>
          <ac:picMkLst>
            <pc:docMk/>
            <pc:sldMk cId="3191643358" sldId="258"/>
            <ac:picMk id="4" creationId="{582BEFC5-F178-42D9-A6E3-476D36BD5B4B}"/>
          </ac:picMkLst>
        </pc:picChg>
        <pc:picChg chg="add mod">
          <ac:chgData name="Александра  Шишкова" userId="eef2855d-6d2a-495a-868b-d7a8ff178bc4" providerId="ADAL" clId="{9A047394-6B1F-4622-B83A-5322808E1694}" dt="2021-07-05T14:33:51.290" v="111"/>
          <ac:picMkLst>
            <pc:docMk/>
            <pc:sldMk cId="3191643358" sldId="258"/>
            <ac:picMk id="9" creationId="{7372E7AA-2117-438E-BC95-B844D183B168}"/>
          </ac:picMkLst>
        </pc:picChg>
      </pc:sldChg>
      <pc:sldChg chg="addSp delSp modSp mod">
        <pc:chgData name="Александра  Шишкова" userId="eef2855d-6d2a-495a-868b-d7a8ff178bc4" providerId="ADAL" clId="{9A047394-6B1F-4622-B83A-5322808E1694}" dt="2021-07-05T14:50:16.955" v="254" actId="1076"/>
        <pc:sldMkLst>
          <pc:docMk/>
          <pc:sldMk cId="4163915433" sldId="259"/>
        </pc:sldMkLst>
        <pc:spChg chg="mod">
          <ac:chgData name="Александра  Шишкова" userId="eef2855d-6d2a-495a-868b-d7a8ff178bc4" providerId="ADAL" clId="{9A047394-6B1F-4622-B83A-5322808E1694}" dt="2021-07-05T14:41:51.545" v="206"/>
          <ac:spMkLst>
            <pc:docMk/>
            <pc:sldMk cId="4163915433" sldId="259"/>
            <ac:spMk id="2" creationId="{ACF21B82-89B1-47C2-B11C-F7AA655F8583}"/>
          </ac:spMkLst>
        </pc:spChg>
        <pc:spChg chg="mod ord">
          <ac:chgData name="Александра  Шишкова" userId="eef2855d-6d2a-495a-868b-d7a8ff178bc4" providerId="ADAL" clId="{9A047394-6B1F-4622-B83A-5322808E1694}" dt="2021-07-05T14:49:56.824" v="250" actId="1076"/>
          <ac:spMkLst>
            <pc:docMk/>
            <pc:sldMk cId="4163915433" sldId="259"/>
            <ac:spMk id="3" creationId="{9E4BE471-80A9-4410-8447-DE84707EA4FF}"/>
          </ac:spMkLst>
        </pc:spChg>
        <pc:spChg chg="mod">
          <ac:chgData name="Александра  Шишкова" userId="eef2855d-6d2a-495a-868b-d7a8ff178bc4" providerId="ADAL" clId="{9A047394-6B1F-4622-B83A-5322808E1694}" dt="2021-07-05T14:41:51.545" v="206"/>
          <ac:spMkLst>
            <pc:docMk/>
            <pc:sldMk cId="4163915433" sldId="259"/>
            <ac:spMk id="4" creationId="{1DFB405F-726F-40AB-BD3F-FC4A4BCD8B85}"/>
          </ac:spMkLst>
        </pc:spChg>
        <pc:spChg chg="add del">
          <ac:chgData name="Александра  Шишкова" userId="eef2855d-6d2a-495a-868b-d7a8ff178bc4" providerId="ADAL" clId="{9A047394-6B1F-4622-B83A-5322808E1694}" dt="2021-07-05T14:21:36.154" v="15" actId="26606"/>
          <ac:spMkLst>
            <pc:docMk/>
            <pc:sldMk cId="4163915433" sldId="259"/>
            <ac:spMk id="35" creationId="{A1DFCBE5-52C1-48A9-89CF-E7D68CCA1620}"/>
          </ac:spMkLst>
        </pc:spChg>
        <pc:spChg chg="add del">
          <ac:chgData name="Александра  Шишкова" userId="eef2855d-6d2a-495a-868b-d7a8ff178bc4" providerId="ADAL" clId="{9A047394-6B1F-4622-B83A-5322808E1694}" dt="2021-07-05T14:21:36.154" v="15" actId="26606"/>
          <ac:spMkLst>
            <pc:docMk/>
            <pc:sldMk cId="4163915433" sldId="259"/>
            <ac:spMk id="36" creationId="{EB17C8F6-D357-4254-BBAC-96B01EEBE162}"/>
          </ac:spMkLst>
        </pc:spChg>
        <pc:picChg chg="mod">
          <ac:chgData name="Александра  Шишкова" userId="eef2855d-6d2a-495a-868b-d7a8ff178bc4" providerId="ADAL" clId="{9A047394-6B1F-4622-B83A-5322808E1694}" dt="2021-07-05T14:50:16.955" v="254" actId="1076"/>
          <ac:picMkLst>
            <pc:docMk/>
            <pc:sldMk cId="4163915433" sldId="259"/>
            <ac:picMk id="5" creationId="{51AB7DAC-A20A-4B68-B084-4F1278270919}"/>
          </ac:picMkLst>
        </pc:picChg>
        <pc:picChg chg="mod ord">
          <ac:chgData name="Александра  Шишкова" userId="eef2855d-6d2a-495a-868b-d7a8ff178bc4" providerId="ADAL" clId="{9A047394-6B1F-4622-B83A-5322808E1694}" dt="2021-07-05T14:50:05.051" v="251" actId="1076"/>
          <ac:picMkLst>
            <pc:docMk/>
            <pc:sldMk cId="4163915433" sldId="259"/>
            <ac:picMk id="7" creationId="{703FEAF1-0B9E-45F9-952F-A5E74599C49A}"/>
          </ac:picMkLst>
        </pc:picChg>
        <pc:picChg chg="add mod">
          <ac:chgData name="Александра  Шишкова" userId="eef2855d-6d2a-495a-868b-d7a8ff178bc4" providerId="ADAL" clId="{9A047394-6B1F-4622-B83A-5322808E1694}" dt="2021-07-05T14:34:05.697" v="117"/>
          <ac:picMkLst>
            <pc:docMk/>
            <pc:sldMk cId="4163915433" sldId="259"/>
            <ac:picMk id="11" creationId="{B9D26323-CE2E-4BFA-BE7A-BC0A002B5D57}"/>
          </ac:picMkLst>
        </pc:picChg>
        <pc:picChg chg="mod">
          <ac:chgData name="Александра  Шишкова" userId="eef2855d-6d2a-495a-868b-d7a8ff178bc4" providerId="ADAL" clId="{9A047394-6B1F-4622-B83A-5322808E1694}" dt="2021-07-05T14:50:11.172" v="253" actId="1076"/>
          <ac:picMkLst>
            <pc:docMk/>
            <pc:sldMk cId="4163915433" sldId="259"/>
            <ac:picMk id="17" creationId="{5F8F0F12-F957-4049-96F3-7B8C55F6032B}"/>
          </ac:picMkLst>
        </pc:picChg>
        <pc:picChg chg="del mod">
          <ac:chgData name="Александра  Шишкова" userId="eef2855d-6d2a-495a-868b-d7a8ff178bc4" providerId="ADAL" clId="{9A047394-6B1F-4622-B83A-5322808E1694}" dt="2021-07-05T14:34:05.244" v="116" actId="478"/>
          <ac:picMkLst>
            <pc:docMk/>
            <pc:sldMk cId="4163915433" sldId="259"/>
            <ac:picMk id="37" creationId="{4B15A2E3-3A34-45F2-AA91-C74EC04CCD56}"/>
          </ac:picMkLst>
        </pc:picChg>
      </pc:sldChg>
      <pc:sldChg chg="addSp delSp modSp mod">
        <pc:chgData name="Александра  Шишкова" userId="eef2855d-6d2a-495a-868b-d7a8ff178bc4" providerId="ADAL" clId="{9A047394-6B1F-4622-B83A-5322808E1694}" dt="2021-07-05T14:41:51.545" v="206"/>
        <pc:sldMkLst>
          <pc:docMk/>
          <pc:sldMk cId="2853911720" sldId="260"/>
        </pc:sldMkLst>
        <pc:spChg chg="mod">
          <ac:chgData name="Александра  Шишкова" userId="eef2855d-6d2a-495a-868b-d7a8ff178bc4" providerId="ADAL" clId="{9A047394-6B1F-4622-B83A-5322808E1694}" dt="2021-07-05T14:41:51.545" v="206"/>
          <ac:spMkLst>
            <pc:docMk/>
            <pc:sldMk cId="2853911720" sldId="260"/>
            <ac:spMk id="2" creationId="{DF45005D-7A61-4941-B3C1-7289EA66D7A7}"/>
          </ac:spMkLst>
        </pc:spChg>
        <pc:spChg chg="mod">
          <ac:chgData name="Александра  Шишкова" userId="eef2855d-6d2a-495a-868b-d7a8ff178bc4" providerId="ADAL" clId="{9A047394-6B1F-4622-B83A-5322808E1694}" dt="2021-07-05T14:40:40.951" v="201" actId="1076"/>
          <ac:spMkLst>
            <pc:docMk/>
            <pc:sldMk cId="2853911720" sldId="260"/>
            <ac:spMk id="3" creationId="{55C866D0-B027-4D17-9162-71E9BC021287}"/>
          </ac:spMkLst>
        </pc:spChg>
        <pc:spChg chg="mod">
          <ac:chgData name="Александра  Шишкова" userId="eef2855d-6d2a-495a-868b-d7a8ff178bc4" providerId="ADAL" clId="{9A047394-6B1F-4622-B83A-5322808E1694}" dt="2021-07-05T14:41:51.545" v="206"/>
          <ac:spMkLst>
            <pc:docMk/>
            <pc:sldMk cId="2853911720" sldId="260"/>
            <ac:spMk id="4" creationId="{27BAE3EB-693B-4BF9-B823-7824BD6A346F}"/>
          </ac:spMkLst>
        </pc:spChg>
        <pc:picChg chg="mod">
          <ac:chgData name="Александра  Шишкова" userId="eef2855d-6d2a-495a-868b-d7a8ff178bc4" providerId="ADAL" clId="{9A047394-6B1F-4622-B83A-5322808E1694}" dt="2021-07-05T14:33:19.087" v="104" actId="1076"/>
          <ac:picMkLst>
            <pc:docMk/>
            <pc:sldMk cId="2853911720" sldId="260"/>
            <ac:picMk id="5" creationId="{C277CD87-CED6-4912-A135-BA34EABD752E}"/>
          </ac:picMkLst>
        </pc:picChg>
        <pc:picChg chg="mod">
          <ac:chgData name="Александра  Шишкова" userId="eef2855d-6d2a-495a-868b-d7a8ff178bc4" providerId="ADAL" clId="{9A047394-6B1F-4622-B83A-5322808E1694}" dt="2021-07-05T14:32:43.055" v="103" actId="1076"/>
          <ac:picMkLst>
            <pc:docMk/>
            <pc:sldMk cId="2853911720" sldId="260"/>
            <ac:picMk id="7" creationId="{79C25880-37A3-4B8E-9159-D2B1D950507C}"/>
          </ac:picMkLst>
        </pc:picChg>
        <pc:picChg chg="add del mod">
          <ac:chgData name="Александра  Шишкова" userId="eef2855d-6d2a-495a-868b-d7a8ff178bc4" providerId="ADAL" clId="{9A047394-6B1F-4622-B83A-5322808E1694}" dt="2021-07-05T14:26:41.536" v="63" actId="478"/>
          <ac:picMkLst>
            <pc:docMk/>
            <pc:sldMk cId="2853911720" sldId="260"/>
            <ac:picMk id="8" creationId="{4D14A2C3-E041-47E7-AC09-571371221860}"/>
          </ac:picMkLst>
        </pc:picChg>
        <pc:picChg chg="mod">
          <ac:chgData name="Александра  Шишкова" userId="eef2855d-6d2a-495a-868b-d7a8ff178bc4" providerId="ADAL" clId="{9A047394-6B1F-4622-B83A-5322808E1694}" dt="2021-07-05T14:32:38.826" v="102" actId="1076"/>
          <ac:picMkLst>
            <pc:docMk/>
            <pc:sldMk cId="2853911720" sldId="260"/>
            <ac:picMk id="9" creationId="{B94CB878-E97A-47B4-84DE-12DA41B1B73F}"/>
          </ac:picMkLst>
        </pc:picChg>
        <pc:picChg chg="add del mod">
          <ac:chgData name="Александра  Шишкова" userId="eef2855d-6d2a-495a-868b-d7a8ff178bc4" providerId="ADAL" clId="{9A047394-6B1F-4622-B83A-5322808E1694}" dt="2021-07-05T14:29:49.010" v="67" actId="478"/>
          <ac:picMkLst>
            <pc:docMk/>
            <pc:sldMk cId="2853911720" sldId="260"/>
            <ac:picMk id="11" creationId="{897FEC3A-E075-40B1-B675-14780A55DFD0}"/>
          </ac:picMkLst>
        </pc:picChg>
        <pc:picChg chg="mod">
          <ac:chgData name="Александра  Шишкова" userId="eef2855d-6d2a-495a-868b-d7a8ff178bc4" providerId="ADAL" clId="{9A047394-6B1F-4622-B83A-5322808E1694}" dt="2021-07-05T14:33:24.823" v="105" actId="1076"/>
          <ac:picMkLst>
            <pc:docMk/>
            <pc:sldMk cId="2853911720" sldId="260"/>
            <ac:picMk id="13" creationId="{C631E124-582A-4BFB-B0AD-E37C3EA6A0F9}"/>
          </ac:picMkLst>
        </pc:picChg>
        <pc:picChg chg="add mod">
          <ac:chgData name="Александра  Шишкова" userId="eef2855d-6d2a-495a-868b-d7a8ff178bc4" providerId="ADAL" clId="{9A047394-6B1F-4622-B83A-5322808E1694}" dt="2021-07-05T14:32:36.758" v="101" actId="1076"/>
          <ac:picMkLst>
            <pc:docMk/>
            <pc:sldMk cId="2853911720" sldId="260"/>
            <ac:picMk id="14" creationId="{BBA7A02F-A403-4DCA-AAB3-D5CADAF5C4E3}"/>
          </ac:picMkLst>
        </pc:picChg>
        <pc:picChg chg="add del mod">
          <ac:chgData name="Александра  Шишкова" userId="eef2855d-6d2a-495a-868b-d7a8ff178bc4" providerId="ADAL" clId="{9A047394-6B1F-4622-B83A-5322808E1694}" dt="2021-07-05T14:31:46.035" v="86" actId="478"/>
          <ac:picMkLst>
            <pc:docMk/>
            <pc:sldMk cId="2853911720" sldId="260"/>
            <ac:picMk id="16" creationId="{625C992C-9CF9-44EA-85DF-748BBBF20A7A}"/>
          </ac:picMkLst>
        </pc:picChg>
        <pc:picChg chg="add mod">
          <ac:chgData name="Александра  Шишкова" userId="eef2855d-6d2a-495a-868b-d7a8ff178bc4" providerId="ADAL" clId="{9A047394-6B1F-4622-B83A-5322808E1694}" dt="2021-07-05T14:32:30.879" v="100" actId="1076"/>
          <ac:picMkLst>
            <pc:docMk/>
            <pc:sldMk cId="2853911720" sldId="260"/>
            <ac:picMk id="18" creationId="{AF351888-CFD7-4A8E-B896-41577F69A3C9}"/>
          </ac:picMkLst>
        </pc:picChg>
        <pc:picChg chg="add mod">
          <ac:chgData name="Александра  Шишкова" userId="eef2855d-6d2a-495a-868b-d7a8ff178bc4" providerId="ADAL" clId="{9A047394-6B1F-4622-B83A-5322808E1694}" dt="2021-07-05T14:33:57.767" v="113"/>
          <ac:picMkLst>
            <pc:docMk/>
            <pc:sldMk cId="2853911720" sldId="260"/>
            <ac:picMk id="20" creationId="{06D07539-F06B-4FC2-B056-EA36547283A0}"/>
          </ac:picMkLst>
        </pc:picChg>
        <pc:picChg chg="del">
          <ac:chgData name="Александра  Шишкова" userId="eef2855d-6d2a-495a-868b-d7a8ff178bc4" providerId="ADAL" clId="{9A047394-6B1F-4622-B83A-5322808E1694}" dt="2021-07-05T14:33:57.412" v="112" actId="478"/>
          <ac:picMkLst>
            <pc:docMk/>
            <pc:sldMk cId="2853911720" sldId="260"/>
            <ac:picMk id="25" creationId="{846CEBC1-95C4-4714-8D59-B3A1C0A939E3}"/>
          </ac:picMkLst>
        </pc:picChg>
      </pc:sldChg>
      <pc:sldChg chg="addSp delSp modSp mod">
        <pc:chgData name="Александра  Шишкова" userId="eef2855d-6d2a-495a-868b-d7a8ff178bc4" providerId="ADAL" clId="{9A047394-6B1F-4622-B83A-5322808E1694}" dt="2021-07-05T14:49:46.735" v="249" actId="14100"/>
        <pc:sldMkLst>
          <pc:docMk/>
          <pc:sldMk cId="3237151389" sldId="261"/>
        </pc:sldMkLst>
        <pc:spChg chg="mod">
          <ac:chgData name="Александра  Шишкова" userId="eef2855d-6d2a-495a-868b-d7a8ff178bc4" providerId="ADAL" clId="{9A047394-6B1F-4622-B83A-5322808E1694}" dt="2021-07-05T14:41:51.545" v="206"/>
          <ac:spMkLst>
            <pc:docMk/>
            <pc:sldMk cId="3237151389" sldId="261"/>
            <ac:spMk id="2" creationId="{6E6F50F6-E74F-4DC2-B24D-1BF6FE35C993}"/>
          </ac:spMkLst>
        </pc:spChg>
        <pc:spChg chg="mod">
          <ac:chgData name="Александра  Шишкова" userId="eef2855d-6d2a-495a-868b-d7a8ff178bc4" providerId="ADAL" clId="{9A047394-6B1F-4622-B83A-5322808E1694}" dt="2021-07-05T14:49:46.735" v="249" actId="14100"/>
          <ac:spMkLst>
            <pc:docMk/>
            <pc:sldMk cId="3237151389" sldId="261"/>
            <ac:spMk id="3" creationId="{9DE35E7F-A28B-412E-8F63-E238BF7EC0FB}"/>
          </ac:spMkLst>
        </pc:spChg>
        <pc:spChg chg="mod">
          <ac:chgData name="Александра  Шишкова" userId="eef2855d-6d2a-495a-868b-d7a8ff178bc4" providerId="ADAL" clId="{9A047394-6B1F-4622-B83A-5322808E1694}" dt="2021-07-05T14:41:51.545" v="206"/>
          <ac:spMkLst>
            <pc:docMk/>
            <pc:sldMk cId="3237151389" sldId="261"/>
            <ac:spMk id="4" creationId="{0D2EB5D4-0C22-4D14-93E7-4844389D58E1}"/>
          </ac:spMkLst>
        </pc:spChg>
        <pc:picChg chg="add mod">
          <ac:chgData name="Александра  Шишкова" userId="eef2855d-6d2a-495a-868b-d7a8ff178bc4" providerId="ADAL" clId="{9A047394-6B1F-4622-B83A-5322808E1694}" dt="2021-07-05T14:34:01.520" v="115"/>
          <ac:picMkLst>
            <pc:docMk/>
            <pc:sldMk cId="3237151389" sldId="261"/>
            <ac:picMk id="8" creationId="{17229154-07F4-4539-B306-C9094866F0DB}"/>
          </ac:picMkLst>
        </pc:picChg>
        <pc:picChg chg="del">
          <ac:chgData name="Александра  Шишкова" userId="eef2855d-6d2a-495a-868b-d7a8ff178bc4" providerId="ADAL" clId="{9A047394-6B1F-4622-B83A-5322808E1694}" dt="2021-07-05T14:34:01.252" v="114" actId="478"/>
          <ac:picMkLst>
            <pc:docMk/>
            <pc:sldMk cId="3237151389" sldId="261"/>
            <ac:picMk id="13" creationId="{40B204EF-3651-41EB-B1E9-93FA195F8FF5}"/>
          </ac:picMkLst>
        </pc:picChg>
      </pc:sldChg>
      <pc:sldChg chg="addSp delSp modSp del mod delDesignElem">
        <pc:chgData name="Александра  Шишкова" userId="eef2855d-6d2a-495a-868b-d7a8ff178bc4" providerId="ADAL" clId="{9A047394-6B1F-4622-B83A-5322808E1694}" dt="2021-07-06T06:19:35.219" v="331" actId="47"/>
        <pc:sldMkLst>
          <pc:docMk/>
          <pc:sldMk cId="2079179432" sldId="262"/>
        </pc:sldMkLst>
        <pc:spChg chg="mod">
          <ac:chgData name="Александра  Шишкова" userId="eef2855d-6d2a-495a-868b-d7a8ff178bc4" providerId="ADAL" clId="{9A047394-6B1F-4622-B83A-5322808E1694}" dt="2021-07-05T14:41:51.545" v="206"/>
          <ac:spMkLst>
            <pc:docMk/>
            <pc:sldMk cId="2079179432" sldId="262"/>
            <ac:spMk id="6" creationId="{B7D3652D-72D6-4386-9395-4C45552FA6B3}"/>
          </ac:spMkLst>
        </pc:spChg>
        <pc:spChg chg="add del">
          <ac:chgData name="Александра  Шишкова" userId="eef2855d-6d2a-495a-868b-d7a8ff178bc4" providerId="ADAL" clId="{9A047394-6B1F-4622-B83A-5322808E1694}" dt="2021-07-05T14:41:51.545" v="206"/>
          <ac:spMkLst>
            <pc:docMk/>
            <pc:sldMk cId="2079179432" sldId="262"/>
            <ac:spMk id="41" creationId="{80516254-1D9F-4F3A-9870-3A3280BE2BFE}"/>
          </ac:spMkLst>
        </pc:spChg>
        <pc:spChg chg="add del">
          <ac:chgData name="Александра  Шишкова" userId="eef2855d-6d2a-495a-868b-d7a8ff178bc4" providerId="ADAL" clId="{9A047394-6B1F-4622-B83A-5322808E1694}" dt="2021-07-05T14:41:51.545" v="206"/>
          <ac:spMkLst>
            <pc:docMk/>
            <pc:sldMk cId="2079179432" sldId="262"/>
            <ac:spMk id="42" creationId="{FC14672B-27A5-4CDA-ABAF-5E4CF4B41C23}"/>
          </ac:spMkLst>
        </pc:spChg>
        <pc:spChg chg="add del">
          <ac:chgData name="Александра  Шишкова" userId="eef2855d-6d2a-495a-868b-d7a8ff178bc4" providerId="ADAL" clId="{9A047394-6B1F-4622-B83A-5322808E1694}" dt="2021-07-05T14:41:51.545" v="206"/>
          <ac:spMkLst>
            <pc:docMk/>
            <pc:sldMk cId="2079179432" sldId="262"/>
            <ac:spMk id="44" creationId="{9A206779-5C74-4555-94BC-5845C92EC3A8}"/>
          </ac:spMkLst>
        </pc:spChg>
        <pc:picChg chg="add mod">
          <ac:chgData name="Александра  Шишкова" userId="eef2855d-6d2a-495a-868b-d7a8ff178bc4" providerId="ADAL" clId="{9A047394-6B1F-4622-B83A-5322808E1694}" dt="2021-07-05T14:34:32.452" v="129"/>
          <ac:picMkLst>
            <pc:docMk/>
            <pc:sldMk cId="2079179432" sldId="262"/>
            <ac:picMk id="11" creationId="{D6BDD04E-B37C-4B0D-BAFC-7DE6F78C6471}"/>
          </ac:picMkLst>
        </pc:picChg>
        <pc:picChg chg="del">
          <ac:chgData name="Александра  Шишкова" userId="eef2855d-6d2a-495a-868b-d7a8ff178bc4" providerId="ADAL" clId="{9A047394-6B1F-4622-B83A-5322808E1694}" dt="2021-07-05T14:34:32.205" v="128" actId="478"/>
          <ac:picMkLst>
            <pc:docMk/>
            <pc:sldMk cId="2079179432" sldId="262"/>
            <ac:picMk id="34" creationId="{FAAE8859-61FD-4E87-810E-76B84F76ADA8}"/>
          </ac:picMkLst>
        </pc:picChg>
        <pc:cxnChg chg="add del">
          <ac:chgData name="Александра  Шишкова" userId="eef2855d-6d2a-495a-868b-d7a8ff178bc4" providerId="ADAL" clId="{9A047394-6B1F-4622-B83A-5322808E1694}" dt="2021-07-05T14:41:51.545" v="206"/>
          <ac:cxnSpMkLst>
            <pc:docMk/>
            <pc:sldMk cId="2079179432" sldId="262"/>
            <ac:cxnSpMk id="43" creationId="{8D89589C-2C90-4407-A995-05EC3DD7AB14}"/>
          </ac:cxnSpMkLst>
        </pc:cxnChg>
      </pc:sldChg>
      <pc:sldChg chg="addSp delSp modSp mod">
        <pc:chgData name="Александра  Шишкова" userId="eef2855d-6d2a-495a-868b-d7a8ff178bc4" providerId="ADAL" clId="{9A047394-6B1F-4622-B83A-5322808E1694}" dt="2021-07-06T06:51:33.498" v="949" actId="207"/>
        <pc:sldMkLst>
          <pc:docMk/>
          <pc:sldMk cId="3984159688" sldId="263"/>
        </pc:sldMkLst>
        <pc:spChg chg="mod">
          <ac:chgData name="Александра  Шишкова" userId="eef2855d-6d2a-495a-868b-d7a8ff178bc4" providerId="ADAL" clId="{9A047394-6B1F-4622-B83A-5322808E1694}" dt="2021-07-06T06:19:45.496" v="332" actId="1076"/>
          <ac:spMkLst>
            <pc:docMk/>
            <pc:sldMk cId="3984159688" sldId="263"/>
            <ac:spMk id="2" creationId="{2004ABEC-A955-4071-8AD1-374683C0D8B4}"/>
          </ac:spMkLst>
        </pc:spChg>
        <pc:spChg chg="del">
          <ac:chgData name="Александра  Шишкова" userId="eef2855d-6d2a-495a-868b-d7a8ff178bc4" providerId="ADAL" clId="{9A047394-6B1F-4622-B83A-5322808E1694}" dt="2021-07-06T06:24:03.326" v="367" actId="478"/>
          <ac:spMkLst>
            <pc:docMk/>
            <pc:sldMk cId="3984159688" sldId="263"/>
            <ac:spMk id="3" creationId="{975F31CE-09C0-4FB9-B07B-DF5BE6C07A4D}"/>
          </ac:spMkLst>
        </pc:spChg>
        <pc:spChg chg="del mod">
          <ac:chgData name="Александра  Шишкова" userId="eef2855d-6d2a-495a-868b-d7a8ff178bc4" providerId="ADAL" clId="{9A047394-6B1F-4622-B83A-5322808E1694}" dt="2021-07-06T06:24:07.344" v="368" actId="478"/>
          <ac:spMkLst>
            <pc:docMk/>
            <pc:sldMk cId="3984159688" sldId="263"/>
            <ac:spMk id="5" creationId="{6A370CA4-AE47-4F99-9E36-10BEC2581406}"/>
          </ac:spMkLst>
        </pc:spChg>
        <pc:spChg chg="mod">
          <ac:chgData name="Александра  Шишкова" userId="eef2855d-6d2a-495a-868b-d7a8ff178bc4" providerId="ADAL" clId="{9A047394-6B1F-4622-B83A-5322808E1694}" dt="2021-07-05T14:41:51.545" v="206"/>
          <ac:spMkLst>
            <pc:docMk/>
            <pc:sldMk cId="3984159688" sldId="263"/>
            <ac:spMk id="6" creationId="{33FF9FFF-772B-45F3-AE9E-9004373A2BAE}"/>
          </ac:spMkLst>
        </pc:spChg>
        <pc:spChg chg="add del mod">
          <ac:chgData name="Александра  Шишкова" userId="eef2855d-6d2a-495a-868b-d7a8ff178bc4" providerId="ADAL" clId="{9A047394-6B1F-4622-B83A-5322808E1694}" dt="2021-07-06T06:25:02.112" v="377" actId="478"/>
          <ac:spMkLst>
            <pc:docMk/>
            <pc:sldMk cId="3984159688" sldId="263"/>
            <ac:spMk id="10" creationId="{4481365C-7506-45A8-A486-49F508BB222E}"/>
          </ac:spMkLst>
        </pc:spChg>
        <pc:spChg chg="del mod">
          <ac:chgData name="Александра  Шишкова" userId="eef2855d-6d2a-495a-868b-d7a8ff178bc4" providerId="ADAL" clId="{9A047394-6B1F-4622-B83A-5322808E1694}" dt="2021-07-06T06:24:09.416" v="369" actId="478"/>
          <ac:spMkLst>
            <pc:docMk/>
            <pc:sldMk cId="3984159688" sldId="263"/>
            <ac:spMk id="11" creationId="{023018D4-F554-4DCC-A66A-03C6FDBAB3AD}"/>
          </ac:spMkLst>
        </pc:spChg>
        <pc:graphicFrameChg chg="add mod modGraphic">
          <ac:chgData name="Александра  Шишкова" userId="eef2855d-6d2a-495a-868b-d7a8ff178bc4" providerId="ADAL" clId="{9A047394-6B1F-4622-B83A-5322808E1694}" dt="2021-07-06T06:51:33.498" v="949" actId="207"/>
          <ac:graphicFrameMkLst>
            <pc:docMk/>
            <pc:sldMk cId="3984159688" sldId="263"/>
            <ac:graphicFrameMk id="4" creationId="{A90AD969-2A31-4D41-AE27-37168F18A7BE}"/>
          </ac:graphicFrameMkLst>
        </pc:graphicFrameChg>
        <pc:picChg chg="del">
          <ac:chgData name="Александра  Шишкова" userId="eef2855d-6d2a-495a-868b-d7a8ff178bc4" providerId="ADAL" clId="{9A047394-6B1F-4622-B83A-5322808E1694}" dt="2021-07-05T14:34:35.212" v="130" actId="478"/>
          <ac:picMkLst>
            <pc:docMk/>
            <pc:sldMk cId="3984159688" sldId="263"/>
            <ac:picMk id="4" creationId="{45B7BC5D-F57B-4A28-9CC5-F93932810BC0}"/>
          </ac:picMkLst>
        </pc:picChg>
        <pc:picChg chg="add del mod">
          <ac:chgData name="Александра  Шишкова" userId="eef2855d-6d2a-495a-868b-d7a8ff178bc4" providerId="ADAL" clId="{9A047394-6B1F-4622-B83A-5322808E1694}" dt="2021-07-06T06:20:12.215" v="334"/>
          <ac:picMkLst>
            <pc:docMk/>
            <pc:sldMk cId="3984159688" sldId="263"/>
            <ac:picMk id="8" creationId="{4420A07D-8CD3-4231-A81B-2AF86E627B2B}"/>
          </ac:picMkLst>
        </pc:picChg>
        <pc:picChg chg="del">
          <ac:chgData name="Александра  Шишкова" userId="eef2855d-6d2a-495a-868b-d7a8ff178bc4" providerId="ADAL" clId="{9A047394-6B1F-4622-B83A-5322808E1694}" dt="2021-07-05T14:45:35.634" v="229" actId="478"/>
          <ac:picMkLst>
            <pc:docMk/>
            <pc:sldMk cId="3984159688" sldId="263"/>
            <ac:picMk id="8" creationId="{D012A50A-1F51-4888-BB20-7B0721C6F47B}"/>
          </ac:picMkLst>
        </pc:picChg>
        <pc:picChg chg="add mod">
          <ac:chgData name="Александра  Шишкова" userId="eef2855d-6d2a-495a-868b-d7a8ff178bc4" providerId="ADAL" clId="{9A047394-6B1F-4622-B83A-5322808E1694}" dt="2021-07-05T14:34:35.468" v="131"/>
          <ac:picMkLst>
            <pc:docMk/>
            <pc:sldMk cId="3984159688" sldId="263"/>
            <ac:picMk id="9" creationId="{0EA9A4E3-84D8-4E71-9F27-CDB880370FAA}"/>
          </ac:picMkLst>
        </pc:picChg>
      </pc:sldChg>
      <pc:sldChg chg="addSp delSp modSp del mod">
        <pc:chgData name="Александра  Шишкова" userId="eef2855d-6d2a-495a-868b-d7a8ff178bc4" providerId="ADAL" clId="{9A047394-6B1F-4622-B83A-5322808E1694}" dt="2021-07-08T11:20:34.994" v="1171" actId="2696"/>
        <pc:sldMkLst>
          <pc:docMk/>
          <pc:sldMk cId="358088527" sldId="265"/>
        </pc:sldMkLst>
        <pc:spChg chg="mod">
          <ac:chgData name="Александра  Шишкова" userId="eef2855d-6d2a-495a-868b-d7a8ff178bc4" providerId="ADAL" clId="{9A047394-6B1F-4622-B83A-5322808E1694}" dt="2021-07-05T14:41:51.545" v="206"/>
          <ac:spMkLst>
            <pc:docMk/>
            <pc:sldMk cId="358088527" sldId="265"/>
            <ac:spMk id="2" creationId="{D8F4F16D-1905-490D-834C-C4C261BAE69C}"/>
          </ac:spMkLst>
        </pc:spChg>
        <pc:spChg chg="mod">
          <ac:chgData name="Александра  Шишкова" userId="eef2855d-6d2a-495a-868b-d7a8ff178bc4" providerId="ADAL" clId="{9A047394-6B1F-4622-B83A-5322808E1694}" dt="2021-07-06T06:57:57.694" v="977" actId="207"/>
          <ac:spMkLst>
            <pc:docMk/>
            <pc:sldMk cId="358088527" sldId="265"/>
            <ac:spMk id="5" creationId="{88E4D612-E85E-4A8C-9E85-9DFEA287FC42}"/>
          </ac:spMkLst>
        </pc:spChg>
        <pc:spChg chg="mod">
          <ac:chgData name="Александра  Шишкова" userId="eef2855d-6d2a-495a-868b-d7a8ff178bc4" providerId="ADAL" clId="{9A047394-6B1F-4622-B83A-5322808E1694}" dt="2021-07-05T14:41:51.545" v="206"/>
          <ac:spMkLst>
            <pc:docMk/>
            <pc:sldMk cId="358088527" sldId="265"/>
            <ac:spMk id="7" creationId="{135FF8EB-F1C9-4C96-9BCC-9CC6B973B81B}"/>
          </ac:spMkLst>
        </pc:spChg>
        <pc:graphicFrameChg chg="mod modGraphic">
          <ac:chgData name="Александра  Шишкова" userId="eef2855d-6d2a-495a-868b-d7a8ff178bc4" providerId="ADAL" clId="{9A047394-6B1F-4622-B83A-5322808E1694}" dt="2021-07-05T14:43:47.803" v="215" actId="255"/>
          <ac:graphicFrameMkLst>
            <pc:docMk/>
            <pc:sldMk cId="358088527" sldId="265"/>
            <ac:graphicFrameMk id="4" creationId="{BC3192FE-EEF2-4ED4-ADCF-BDCD096C9177}"/>
          </ac:graphicFrameMkLst>
        </pc:graphicFrameChg>
        <pc:picChg chg="del">
          <ac:chgData name="Александра  Шишкова" userId="eef2855d-6d2a-495a-868b-d7a8ff178bc4" providerId="ADAL" clId="{9A047394-6B1F-4622-B83A-5322808E1694}" dt="2021-07-05T14:33:44.797" v="108" actId="478"/>
          <ac:picMkLst>
            <pc:docMk/>
            <pc:sldMk cId="358088527" sldId="265"/>
            <ac:picMk id="6" creationId="{BF16549C-900E-467D-91E6-E5AA87B07C05}"/>
          </ac:picMkLst>
        </pc:picChg>
        <pc:picChg chg="add mod">
          <ac:chgData name="Александра  Шишкова" userId="eef2855d-6d2a-495a-868b-d7a8ff178bc4" providerId="ADAL" clId="{9A047394-6B1F-4622-B83A-5322808E1694}" dt="2021-07-05T14:33:45.456" v="109"/>
          <ac:picMkLst>
            <pc:docMk/>
            <pc:sldMk cId="358088527" sldId="265"/>
            <ac:picMk id="8" creationId="{4835739A-4809-44C7-AC2C-7E4F86BEC1A3}"/>
          </ac:picMkLst>
        </pc:picChg>
      </pc:sldChg>
      <pc:sldChg chg="modSp add mod">
        <pc:chgData name="Александра  Шишкова" userId="eef2855d-6d2a-495a-868b-d7a8ff178bc4" providerId="ADAL" clId="{9A047394-6B1F-4622-B83A-5322808E1694}" dt="2021-07-08T11:21:39.393" v="1173" actId="122"/>
        <pc:sldMkLst>
          <pc:docMk/>
          <pc:sldMk cId="2513533746" sldId="265"/>
        </pc:sldMkLst>
        <pc:spChg chg="mod">
          <ac:chgData name="Александра  Шишкова" userId="eef2855d-6d2a-495a-868b-d7a8ff178bc4" providerId="ADAL" clId="{9A047394-6B1F-4622-B83A-5322808E1694}" dt="2021-07-08T11:21:39.393" v="1173" actId="122"/>
          <ac:spMkLst>
            <pc:docMk/>
            <pc:sldMk cId="2513533746" sldId="265"/>
            <ac:spMk id="2" creationId="{D8F4F16D-1905-490D-834C-C4C261BAE69C}"/>
          </ac:spMkLst>
        </pc:spChg>
      </pc:sldChg>
      <pc:sldChg chg="addSp delSp modSp mod">
        <pc:chgData name="Александра  Шишкова" userId="eef2855d-6d2a-495a-868b-d7a8ff178bc4" providerId="ADAL" clId="{9A047394-6B1F-4622-B83A-5322808E1694}" dt="2021-07-06T07:04:48.335" v="1002" actId="1076"/>
        <pc:sldMkLst>
          <pc:docMk/>
          <pc:sldMk cId="557618655" sldId="266"/>
        </pc:sldMkLst>
        <pc:spChg chg="mod">
          <ac:chgData name="Александра  Шишкова" userId="eef2855d-6d2a-495a-868b-d7a8ff178bc4" providerId="ADAL" clId="{9A047394-6B1F-4622-B83A-5322808E1694}" dt="2021-07-05T14:41:51.545" v="206"/>
          <ac:spMkLst>
            <pc:docMk/>
            <pc:sldMk cId="557618655" sldId="266"/>
            <ac:spMk id="2" creationId="{A31E6D46-A178-4268-9485-5E04B5C1C495}"/>
          </ac:spMkLst>
        </pc:spChg>
        <pc:spChg chg="mod">
          <ac:chgData name="Александра  Шишкова" userId="eef2855d-6d2a-495a-868b-d7a8ff178bc4" providerId="ADAL" clId="{9A047394-6B1F-4622-B83A-5322808E1694}" dt="2021-07-05T14:41:51.545" v="206"/>
          <ac:spMkLst>
            <pc:docMk/>
            <pc:sldMk cId="557618655" sldId="266"/>
            <ac:spMk id="8" creationId="{61A943C4-7EEE-4901-82AA-52352A0829DE}"/>
          </ac:spMkLst>
        </pc:spChg>
        <pc:graphicFrameChg chg="mod modGraphic">
          <ac:chgData name="Александра  Шишкова" userId="eef2855d-6d2a-495a-868b-d7a8ff178bc4" providerId="ADAL" clId="{9A047394-6B1F-4622-B83A-5322808E1694}" dt="2021-07-06T07:04:48.335" v="1002" actId="1076"/>
          <ac:graphicFrameMkLst>
            <pc:docMk/>
            <pc:sldMk cId="557618655" sldId="266"/>
            <ac:graphicFrameMk id="4" creationId="{A45CD7EB-AD3C-41FE-81A9-129D6026FCF2}"/>
          </ac:graphicFrameMkLst>
        </pc:graphicFrameChg>
        <pc:picChg chg="del">
          <ac:chgData name="Александра  Шишкова" userId="eef2855d-6d2a-495a-868b-d7a8ff178bc4" providerId="ADAL" clId="{9A047394-6B1F-4622-B83A-5322808E1694}" dt="2021-07-05T14:34:24.836" v="124" actId="478"/>
          <ac:picMkLst>
            <pc:docMk/>
            <pc:sldMk cId="557618655" sldId="266"/>
            <ac:picMk id="5" creationId="{8DBC85DB-158C-4502-A7CE-AC20CB44B1DB}"/>
          </ac:picMkLst>
        </pc:picChg>
        <pc:picChg chg="add del mod">
          <ac:chgData name="Александра  Шишкова" userId="eef2855d-6d2a-495a-868b-d7a8ff178bc4" providerId="ADAL" clId="{9A047394-6B1F-4622-B83A-5322808E1694}" dt="2021-07-06T07:04:40.116" v="1000" actId="478"/>
          <ac:picMkLst>
            <pc:docMk/>
            <pc:sldMk cId="557618655" sldId="266"/>
            <ac:picMk id="7" creationId="{742687B3-4F7F-46C6-AEB8-9A35AE7EB555}"/>
          </ac:picMkLst>
        </pc:picChg>
        <pc:picChg chg="add mod">
          <ac:chgData name="Александра  Шишкова" userId="eef2855d-6d2a-495a-868b-d7a8ff178bc4" providerId="ADAL" clId="{9A047394-6B1F-4622-B83A-5322808E1694}" dt="2021-07-05T14:34:25.114" v="125"/>
          <ac:picMkLst>
            <pc:docMk/>
            <pc:sldMk cId="557618655" sldId="266"/>
            <ac:picMk id="9" creationId="{82DA4120-656F-4664-9F99-C5890BC24D63}"/>
          </ac:picMkLst>
        </pc:picChg>
      </pc:sldChg>
      <pc:sldChg chg="modSp del mod">
        <pc:chgData name="Александра  Шишкова" userId="eef2855d-6d2a-495a-868b-d7a8ff178bc4" providerId="ADAL" clId="{9A047394-6B1F-4622-B83A-5322808E1694}" dt="2021-07-05T14:21:08.656" v="9" actId="47"/>
        <pc:sldMkLst>
          <pc:docMk/>
          <pc:sldMk cId="466739359" sldId="267"/>
        </pc:sldMkLst>
        <pc:spChg chg="mod">
          <ac:chgData name="Александра  Шишкова" userId="eef2855d-6d2a-495a-868b-d7a8ff178bc4" providerId="ADAL" clId="{9A047394-6B1F-4622-B83A-5322808E1694}" dt="2021-07-05T12:05:08.295" v="0" actId="20577"/>
          <ac:spMkLst>
            <pc:docMk/>
            <pc:sldMk cId="466739359" sldId="267"/>
            <ac:spMk id="2" creationId="{E550ACE0-B7B6-4E09-8310-DAA5A6C6D65D}"/>
          </ac:spMkLst>
        </pc:spChg>
      </pc:sldChg>
      <pc:sldChg chg="addSp delSp modSp mod">
        <pc:chgData name="Александра  Шишкова" userId="eef2855d-6d2a-495a-868b-d7a8ff178bc4" providerId="ADAL" clId="{9A047394-6B1F-4622-B83A-5322808E1694}" dt="2021-07-06T07:06:42.589" v="1014" actId="14100"/>
        <pc:sldMkLst>
          <pc:docMk/>
          <pc:sldMk cId="2089424929" sldId="268"/>
        </pc:sldMkLst>
        <pc:spChg chg="mod">
          <ac:chgData name="Александра  Шишкова" userId="eef2855d-6d2a-495a-868b-d7a8ff178bc4" providerId="ADAL" clId="{9A047394-6B1F-4622-B83A-5322808E1694}" dt="2021-07-05T14:56:33.267" v="302" actId="1076"/>
          <ac:spMkLst>
            <pc:docMk/>
            <pc:sldMk cId="2089424929" sldId="268"/>
            <ac:spMk id="2" creationId="{60E6ADAE-4E5D-4B26-A08E-911954EDAA89}"/>
          </ac:spMkLst>
        </pc:spChg>
        <pc:spChg chg="mod">
          <ac:chgData name="Александра  Шишкова" userId="eef2855d-6d2a-495a-868b-d7a8ff178bc4" providerId="ADAL" clId="{9A047394-6B1F-4622-B83A-5322808E1694}" dt="2021-07-05T14:41:51.545" v="206"/>
          <ac:spMkLst>
            <pc:docMk/>
            <pc:sldMk cId="2089424929" sldId="268"/>
            <ac:spMk id="4" creationId="{C1D07E23-A355-403A-AC65-75C7C531CFF6}"/>
          </ac:spMkLst>
        </pc:spChg>
        <pc:graphicFrameChg chg="mod">
          <ac:chgData name="Александра  Шишкова" userId="eef2855d-6d2a-495a-868b-d7a8ff178bc4" providerId="ADAL" clId="{9A047394-6B1F-4622-B83A-5322808E1694}" dt="2021-07-06T07:05:56.367" v="1007" actId="20577"/>
          <ac:graphicFrameMkLst>
            <pc:docMk/>
            <pc:sldMk cId="2089424929" sldId="268"/>
            <ac:graphicFrameMk id="11" creationId="{81841BFB-7E9E-407A-A8B2-32AB2493A822}"/>
          </ac:graphicFrameMkLst>
        </pc:graphicFrameChg>
        <pc:picChg chg="del">
          <ac:chgData name="Александра  Шишкова" userId="eef2855d-6d2a-495a-868b-d7a8ff178bc4" providerId="ADAL" clId="{9A047394-6B1F-4622-B83A-5322808E1694}" dt="2021-07-05T14:34:28.381" v="126" actId="478"/>
          <ac:picMkLst>
            <pc:docMk/>
            <pc:sldMk cId="2089424929" sldId="268"/>
            <ac:picMk id="5" creationId="{30E17428-DD19-482F-B5A9-8D156FAFB3DD}"/>
          </ac:picMkLst>
        </pc:picChg>
        <pc:picChg chg="mod">
          <ac:chgData name="Александра  Шишкова" userId="eef2855d-6d2a-495a-868b-d7a8ff178bc4" providerId="ADAL" clId="{9A047394-6B1F-4622-B83A-5322808E1694}" dt="2021-07-06T07:06:42.589" v="1014" actId="14100"/>
          <ac:picMkLst>
            <pc:docMk/>
            <pc:sldMk cId="2089424929" sldId="268"/>
            <ac:picMk id="8" creationId="{062979CD-9733-4DD6-85BC-CA4AFFEADABA}"/>
          </ac:picMkLst>
        </pc:picChg>
        <pc:picChg chg="add mod">
          <ac:chgData name="Александра  Шишкова" userId="eef2855d-6d2a-495a-868b-d7a8ff178bc4" providerId="ADAL" clId="{9A047394-6B1F-4622-B83A-5322808E1694}" dt="2021-07-05T14:34:28.656" v="127"/>
          <ac:picMkLst>
            <pc:docMk/>
            <pc:sldMk cId="2089424929" sldId="268"/>
            <ac:picMk id="9" creationId="{82861D67-2204-4064-A60F-F4DFEE38D002}"/>
          </ac:picMkLst>
        </pc:picChg>
        <pc:picChg chg="del">
          <ac:chgData name="Александра  Шишкова" userId="eef2855d-6d2a-495a-868b-d7a8ff178bc4" providerId="ADAL" clId="{9A047394-6B1F-4622-B83A-5322808E1694}" dt="2021-07-05T14:45:33.634" v="228" actId="478"/>
          <ac:picMkLst>
            <pc:docMk/>
            <pc:sldMk cId="2089424929" sldId="268"/>
            <ac:picMk id="12" creationId="{CB27B882-71D7-4D86-BB1D-F2ED70486808}"/>
          </ac:picMkLst>
        </pc:picChg>
      </pc:sldChg>
      <pc:sldChg chg="addSp delSp modSp mod">
        <pc:chgData name="Александра  Шишкова" userId="eef2855d-6d2a-495a-868b-d7a8ff178bc4" providerId="ADAL" clId="{9A047394-6B1F-4622-B83A-5322808E1694}" dt="2021-07-13T11:13:00.803" v="1187" actId="20577"/>
        <pc:sldMkLst>
          <pc:docMk/>
          <pc:sldMk cId="4125647836" sldId="269"/>
        </pc:sldMkLst>
        <pc:spChg chg="mod">
          <ac:chgData name="Александра  Шишкова" userId="eef2855d-6d2a-495a-868b-d7a8ff178bc4" providerId="ADAL" clId="{9A047394-6B1F-4622-B83A-5322808E1694}" dt="2021-07-05T14:41:51.545" v="206"/>
          <ac:spMkLst>
            <pc:docMk/>
            <pc:sldMk cId="4125647836" sldId="269"/>
            <ac:spMk id="2" creationId="{2326BF47-F4BE-464D-A7E2-A6B0C0859DDA}"/>
          </ac:spMkLst>
        </pc:spChg>
        <pc:spChg chg="mod">
          <ac:chgData name="Александра  Шишкова" userId="eef2855d-6d2a-495a-868b-d7a8ff178bc4" providerId="ADAL" clId="{9A047394-6B1F-4622-B83A-5322808E1694}" dt="2021-07-06T12:36:22.134" v="1170" actId="20577"/>
          <ac:spMkLst>
            <pc:docMk/>
            <pc:sldMk cId="4125647836" sldId="269"/>
            <ac:spMk id="3" creationId="{DF4AEECD-EE59-4E9B-AFB8-C422B0FDD802}"/>
          </ac:spMkLst>
        </pc:spChg>
        <pc:spChg chg="mod">
          <ac:chgData name="Александра  Шишкова" userId="eef2855d-6d2a-495a-868b-d7a8ff178bc4" providerId="ADAL" clId="{9A047394-6B1F-4622-B83A-5322808E1694}" dt="2021-07-05T14:41:51.545" v="206"/>
          <ac:spMkLst>
            <pc:docMk/>
            <pc:sldMk cId="4125647836" sldId="269"/>
            <ac:spMk id="4" creationId="{1013EBDD-7FB9-45DB-942A-4868647DBAD3}"/>
          </ac:spMkLst>
        </pc:spChg>
        <pc:graphicFrameChg chg="mod modGraphic">
          <ac:chgData name="Александра  Шишкова" userId="eef2855d-6d2a-495a-868b-d7a8ff178bc4" providerId="ADAL" clId="{9A047394-6B1F-4622-B83A-5322808E1694}" dt="2021-07-13T11:13:00.803" v="1187" actId="20577"/>
          <ac:graphicFrameMkLst>
            <pc:docMk/>
            <pc:sldMk cId="4125647836" sldId="269"/>
            <ac:graphicFrameMk id="5" creationId="{C27EE169-663E-421B-9480-A41C17840F7F}"/>
          </ac:graphicFrameMkLst>
        </pc:graphicFrameChg>
        <pc:picChg chg="del">
          <ac:chgData name="Александра  Шишкова" userId="eef2855d-6d2a-495a-868b-d7a8ff178bc4" providerId="ADAL" clId="{9A047394-6B1F-4622-B83A-5322808E1694}" dt="2021-07-05T14:34:13.444" v="118" actId="478"/>
          <ac:picMkLst>
            <pc:docMk/>
            <pc:sldMk cId="4125647836" sldId="269"/>
            <ac:picMk id="6" creationId="{01176B35-96CD-480B-92E8-EDC996A6BAF6}"/>
          </ac:picMkLst>
        </pc:picChg>
        <pc:picChg chg="mod">
          <ac:chgData name="Александра  Шишкова" userId="eef2855d-6d2a-495a-868b-d7a8ff178bc4" providerId="ADAL" clId="{9A047394-6B1F-4622-B83A-5322808E1694}" dt="2021-07-05T14:50:35.787" v="257" actId="1076"/>
          <ac:picMkLst>
            <pc:docMk/>
            <pc:sldMk cId="4125647836" sldId="269"/>
            <ac:picMk id="8" creationId="{AE15F189-5A4C-402F-BD17-46FB56572713}"/>
          </ac:picMkLst>
        </pc:picChg>
        <pc:picChg chg="add mod">
          <ac:chgData name="Александра  Шишкова" userId="eef2855d-6d2a-495a-868b-d7a8ff178bc4" providerId="ADAL" clId="{9A047394-6B1F-4622-B83A-5322808E1694}" dt="2021-07-05T14:34:13.705" v="119"/>
          <ac:picMkLst>
            <pc:docMk/>
            <pc:sldMk cId="4125647836" sldId="269"/>
            <ac:picMk id="9" creationId="{E7D19AF2-CB85-45C1-93EF-5DCEAA7071EA}"/>
          </ac:picMkLst>
        </pc:picChg>
        <pc:picChg chg="mod">
          <ac:chgData name="Александра  Шишкова" userId="eef2855d-6d2a-495a-868b-d7a8ff178bc4" providerId="ADAL" clId="{9A047394-6B1F-4622-B83A-5322808E1694}" dt="2021-07-05T14:50:31.943" v="256" actId="1076"/>
          <ac:picMkLst>
            <pc:docMk/>
            <pc:sldMk cId="4125647836" sldId="269"/>
            <ac:picMk id="10" creationId="{38297827-6218-4329-9A67-2CC3539EF47B}"/>
          </ac:picMkLst>
        </pc:picChg>
      </pc:sldChg>
      <pc:sldChg chg="addSp delSp modSp mod">
        <pc:chgData name="Александра  Шишкова" userId="eef2855d-6d2a-495a-868b-d7a8ff178bc4" providerId="ADAL" clId="{9A047394-6B1F-4622-B83A-5322808E1694}" dt="2021-07-06T07:04:24.318" v="999" actId="122"/>
        <pc:sldMkLst>
          <pc:docMk/>
          <pc:sldMk cId="627837403" sldId="270"/>
        </pc:sldMkLst>
        <pc:spChg chg="mod">
          <ac:chgData name="Александра  Шишкова" userId="eef2855d-6d2a-495a-868b-d7a8ff178bc4" providerId="ADAL" clId="{9A047394-6B1F-4622-B83A-5322808E1694}" dt="2021-07-06T07:04:24.318" v="999" actId="122"/>
          <ac:spMkLst>
            <pc:docMk/>
            <pc:sldMk cId="627837403" sldId="270"/>
            <ac:spMk id="2" creationId="{05F0B1B6-B823-4FAD-8C27-A0EDF913636F}"/>
          </ac:spMkLst>
        </pc:spChg>
        <pc:spChg chg="mod">
          <ac:chgData name="Александра  Шишкова" userId="eef2855d-6d2a-495a-868b-d7a8ff178bc4" providerId="ADAL" clId="{9A047394-6B1F-4622-B83A-5322808E1694}" dt="2021-07-05T14:41:51.545" v="206"/>
          <ac:spMkLst>
            <pc:docMk/>
            <pc:sldMk cId="627837403" sldId="270"/>
            <ac:spMk id="4" creationId="{77987331-D605-4C48-81FF-99B4FE321CB6}"/>
          </ac:spMkLst>
        </pc:spChg>
        <pc:graphicFrameChg chg="mod modGraphic">
          <ac:chgData name="Александра  Шишкова" userId="eef2855d-6d2a-495a-868b-d7a8ff178bc4" providerId="ADAL" clId="{9A047394-6B1F-4622-B83A-5322808E1694}" dt="2021-07-06T06:18:54.311" v="326" actId="26606"/>
          <ac:graphicFrameMkLst>
            <pc:docMk/>
            <pc:sldMk cId="627837403" sldId="270"/>
            <ac:graphicFrameMk id="7" creationId="{D4BE8BAA-5E46-42C7-88E0-15C1E135A2F4}"/>
          </ac:graphicFrameMkLst>
        </pc:graphicFrameChg>
        <pc:picChg chg="del">
          <ac:chgData name="Александра  Шишкова" userId="eef2855d-6d2a-495a-868b-d7a8ff178bc4" providerId="ADAL" clId="{9A047394-6B1F-4622-B83A-5322808E1694}" dt="2021-07-05T14:34:20.308" v="122" actId="478"/>
          <ac:picMkLst>
            <pc:docMk/>
            <pc:sldMk cId="627837403" sldId="270"/>
            <ac:picMk id="5" creationId="{4C0F531B-6BD5-4EDE-8571-85997DB1A67F}"/>
          </ac:picMkLst>
        </pc:picChg>
        <pc:picChg chg="del">
          <ac:chgData name="Александра  Шишкова" userId="eef2855d-6d2a-495a-868b-d7a8ff178bc4" providerId="ADAL" clId="{9A047394-6B1F-4622-B83A-5322808E1694}" dt="2021-07-05T14:45:30.762" v="227" actId="478"/>
          <ac:picMkLst>
            <pc:docMk/>
            <pc:sldMk cId="627837403" sldId="270"/>
            <ac:picMk id="8" creationId="{CE2CDD87-6D67-47F2-AAAF-9AD26B8823B8}"/>
          </ac:picMkLst>
        </pc:picChg>
        <pc:picChg chg="add del mod">
          <ac:chgData name="Александра  Шишкова" userId="eef2855d-6d2a-495a-868b-d7a8ff178bc4" providerId="ADAL" clId="{9A047394-6B1F-4622-B83A-5322808E1694}" dt="2021-07-05T14:34:19.353" v="121"/>
          <ac:picMkLst>
            <pc:docMk/>
            <pc:sldMk cId="627837403" sldId="270"/>
            <ac:picMk id="9" creationId="{3CBC3479-E378-47EF-A921-51D8D841864F}"/>
          </ac:picMkLst>
        </pc:picChg>
        <pc:picChg chg="add mod">
          <ac:chgData name="Александра  Шишкова" userId="eef2855d-6d2a-495a-868b-d7a8ff178bc4" providerId="ADAL" clId="{9A047394-6B1F-4622-B83A-5322808E1694}" dt="2021-07-05T14:34:20.540" v="123"/>
          <ac:picMkLst>
            <pc:docMk/>
            <pc:sldMk cId="627837403" sldId="270"/>
            <ac:picMk id="10" creationId="{2928BC11-0E8A-475B-909F-9E6FAF7CF863}"/>
          </ac:picMkLst>
        </pc:picChg>
      </pc:sldChg>
      <pc:sldChg chg="addSp delSp modSp mod delDesignElem">
        <pc:chgData name="Александра  Шишкова" userId="eef2855d-6d2a-495a-868b-d7a8ff178bc4" providerId="ADAL" clId="{9A047394-6B1F-4622-B83A-5322808E1694}" dt="2021-07-06T07:10:35.248" v="1037" actId="478"/>
        <pc:sldMkLst>
          <pc:docMk/>
          <pc:sldMk cId="2075085503" sldId="272"/>
        </pc:sldMkLst>
        <pc:spChg chg="mod">
          <ac:chgData name="Александра  Шишкова" userId="eef2855d-6d2a-495a-868b-d7a8ff178bc4" providerId="ADAL" clId="{9A047394-6B1F-4622-B83A-5322808E1694}" dt="2021-07-06T07:09:01.492" v="1030" actId="1076"/>
          <ac:spMkLst>
            <pc:docMk/>
            <pc:sldMk cId="2075085503" sldId="272"/>
            <ac:spMk id="4" creationId="{080AA47D-D9F9-4733-9A99-6175F6690980}"/>
          </ac:spMkLst>
        </pc:spChg>
        <pc:spChg chg="del mod">
          <ac:chgData name="Александра  Шишкова" userId="eef2855d-6d2a-495a-868b-d7a8ff178bc4" providerId="ADAL" clId="{9A047394-6B1F-4622-B83A-5322808E1694}" dt="2021-07-06T07:10:35.248" v="1037" actId="478"/>
          <ac:spMkLst>
            <pc:docMk/>
            <pc:sldMk cId="2075085503" sldId="272"/>
            <ac:spMk id="5" creationId="{B928F5F3-1713-405C-814C-2504F829663C}"/>
          </ac:spMkLst>
        </pc:spChg>
        <pc:spChg chg="add del">
          <ac:chgData name="Александра  Шишкова" userId="eef2855d-6d2a-495a-868b-d7a8ff178bc4" providerId="ADAL" clId="{9A047394-6B1F-4622-B83A-5322808E1694}" dt="2021-07-05T14:41:51.545" v="206"/>
          <ac:spMkLst>
            <pc:docMk/>
            <pc:sldMk cId="2075085503" sldId="272"/>
            <ac:spMk id="79" creationId="{BBED7469-0D10-44CB-A4C2-C1124B3CA59F}"/>
          </ac:spMkLst>
        </pc:spChg>
        <pc:spChg chg="add del">
          <ac:chgData name="Александра  Шишкова" userId="eef2855d-6d2a-495a-868b-d7a8ff178bc4" providerId="ADAL" clId="{9A047394-6B1F-4622-B83A-5322808E1694}" dt="2021-07-05T14:41:51.545" v="206"/>
          <ac:spMkLst>
            <pc:docMk/>
            <pc:sldMk cId="2075085503" sldId="272"/>
            <ac:spMk id="80" creationId="{F4351E00-23D4-4170-AACC-F27A1EE3FF43}"/>
          </ac:spMkLst>
        </pc:spChg>
        <pc:spChg chg="add del">
          <ac:chgData name="Александра  Шишкова" userId="eef2855d-6d2a-495a-868b-d7a8ff178bc4" providerId="ADAL" clId="{9A047394-6B1F-4622-B83A-5322808E1694}" dt="2021-07-05T14:41:51.545" v="206"/>
          <ac:spMkLst>
            <pc:docMk/>
            <pc:sldMk cId="2075085503" sldId="272"/>
            <ac:spMk id="81" creationId="{15E7DF1D-6202-4496-B54F-2C3A07A0A37A}"/>
          </ac:spMkLst>
        </pc:spChg>
        <pc:spChg chg="add del">
          <ac:chgData name="Александра  Шишкова" userId="eef2855d-6d2a-495a-868b-d7a8ff178bc4" providerId="ADAL" clId="{9A047394-6B1F-4622-B83A-5322808E1694}" dt="2021-07-05T14:41:51.545" v="206"/>
          <ac:spMkLst>
            <pc:docMk/>
            <pc:sldMk cId="2075085503" sldId="272"/>
            <ac:spMk id="82" creationId="{5A133C1E-CB83-47F3-8F35-94C2A7C58EE2}"/>
          </ac:spMkLst>
        </pc:spChg>
        <pc:picChg chg="mod">
          <ac:chgData name="Александра  Шишкова" userId="eef2855d-6d2a-495a-868b-d7a8ff178bc4" providerId="ADAL" clId="{9A047394-6B1F-4622-B83A-5322808E1694}" dt="2021-07-05T14:41:51.545" v="206"/>
          <ac:picMkLst>
            <pc:docMk/>
            <pc:sldMk cId="2075085503" sldId="272"/>
            <ac:picMk id="10" creationId="{7BD4EDA8-A5DA-42D0-8015-3207BC9D0BC6}"/>
          </ac:picMkLst>
        </pc:picChg>
        <pc:picChg chg="mod">
          <ac:chgData name="Александра  Шишкова" userId="eef2855d-6d2a-495a-868b-d7a8ff178bc4" providerId="ADAL" clId="{9A047394-6B1F-4622-B83A-5322808E1694}" dt="2021-07-05T14:36:46.769" v="163" actId="1076"/>
          <ac:picMkLst>
            <pc:docMk/>
            <pc:sldMk cId="2075085503" sldId="272"/>
            <ac:picMk id="14" creationId="{5E012A3F-1FB3-4A79-B112-10DFCCDA7934}"/>
          </ac:picMkLst>
        </pc:picChg>
        <pc:picChg chg="add del mod">
          <ac:chgData name="Александра  Шишкова" userId="eef2855d-6d2a-495a-868b-d7a8ff178bc4" providerId="ADAL" clId="{9A047394-6B1F-4622-B83A-5322808E1694}" dt="2021-07-06T07:09:02.707" v="1032"/>
          <ac:picMkLst>
            <pc:docMk/>
            <pc:sldMk cId="2075085503" sldId="272"/>
            <ac:picMk id="15" creationId="{AD1212B8-52FA-492B-A356-724B5073ECCB}"/>
          </ac:picMkLst>
        </pc:picChg>
        <pc:picChg chg="add del mod">
          <ac:chgData name="Александра  Шишкова" userId="eef2855d-6d2a-495a-868b-d7a8ff178bc4" providerId="ADAL" clId="{9A047394-6B1F-4622-B83A-5322808E1694}" dt="2021-07-05T14:36:57.225" v="179"/>
          <ac:picMkLst>
            <pc:docMk/>
            <pc:sldMk cId="2075085503" sldId="272"/>
            <ac:picMk id="15" creationId="{E1EE74D9-310A-43C7-BD11-F5296B6E1D1D}"/>
          </ac:picMkLst>
        </pc:picChg>
        <pc:picChg chg="add del mod">
          <ac:chgData name="Александра  Шишкова" userId="eef2855d-6d2a-495a-868b-d7a8ff178bc4" providerId="ADAL" clId="{9A047394-6B1F-4622-B83A-5322808E1694}" dt="2021-07-05T14:36:49.885" v="173"/>
          <ac:picMkLst>
            <pc:docMk/>
            <pc:sldMk cId="2075085503" sldId="272"/>
            <ac:picMk id="16" creationId="{07D9EE92-3AD1-44C6-87DD-46CE59B8148A}"/>
          </ac:picMkLst>
        </pc:picChg>
        <pc:picChg chg="mod">
          <ac:chgData name="Александра  Шишкова" userId="eef2855d-6d2a-495a-868b-d7a8ff178bc4" providerId="ADAL" clId="{9A047394-6B1F-4622-B83A-5322808E1694}" dt="2021-07-05T14:35:25.702" v="147" actId="14100"/>
          <ac:picMkLst>
            <pc:docMk/>
            <pc:sldMk cId="2075085503" sldId="272"/>
            <ac:picMk id="18" creationId="{3018412F-62E7-4439-88DA-41644C0DCB4B}"/>
          </ac:picMkLst>
        </pc:picChg>
        <pc:picChg chg="mod">
          <ac:chgData name="Александра  Шишкова" userId="eef2855d-6d2a-495a-868b-d7a8ff178bc4" providerId="ADAL" clId="{9A047394-6B1F-4622-B83A-5322808E1694}" dt="2021-07-06T07:09:01.092" v="1029" actId="1076"/>
          <ac:picMkLst>
            <pc:docMk/>
            <pc:sldMk cId="2075085503" sldId="272"/>
            <ac:picMk id="40" creationId="{4F3D51EF-FAB5-4CC0-BAFD-338A3214D001}"/>
          </ac:picMkLst>
        </pc:picChg>
        <pc:picChg chg="mod">
          <ac:chgData name="Александра  Шишкова" userId="eef2855d-6d2a-495a-868b-d7a8ff178bc4" providerId="ADAL" clId="{9A047394-6B1F-4622-B83A-5322808E1694}" dt="2021-07-06T07:09:00.199" v="1026" actId="1076"/>
          <ac:picMkLst>
            <pc:docMk/>
            <pc:sldMk cId="2075085503" sldId="272"/>
            <ac:picMk id="42" creationId="{0C2B89F7-4CB9-42ED-8AF0-6CA67D2D0023}"/>
          </ac:picMkLst>
        </pc:picChg>
        <pc:picChg chg="add del mod">
          <ac:chgData name="Александра  Шишкова" userId="eef2855d-6d2a-495a-868b-d7a8ff178bc4" providerId="ADAL" clId="{9A047394-6B1F-4622-B83A-5322808E1694}" dt="2021-07-06T07:09:01.965" v="1031" actId="478"/>
          <ac:picMkLst>
            <pc:docMk/>
            <pc:sldMk cId="2075085503" sldId="272"/>
            <ac:picMk id="68" creationId="{3C0D7B6F-BEC0-4796-9EE7-43DDF9726C54}"/>
          </ac:picMkLst>
        </pc:picChg>
      </pc:sldChg>
      <pc:sldChg chg="addSp delSp modSp new mod">
        <pc:chgData name="Александра  Шишкова" userId="eef2855d-6d2a-495a-868b-d7a8ff178bc4" providerId="ADAL" clId="{9A047394-6B1F-4622-B83A-5322808E1694}" dt="2021-07-06T07:07:12.773" v="1016" actId="1076"/>
        <pc:sldMkLst>
          <pc:docMk/>
          <pc:sldMk cId="1148897262" sldId="273"/>
        </pc:sldMkLst>
        <pc:spChg chg="mod">
          <ac:chgData name="Александра  Шишкова" userId="eef2855d-6d2a-495a-868b-d7a8ff178bc4" providerId="ADAL" clId="{9A047394-6B1F-4622-B83A-5322808E1694}" dt="2021-07-06T07:07:12.773" v="1016" actId="1076"/>
          <ac:spMkLst>
            <pc:docMk/>
            <pc:sldMk cId="1148897262" sldId="273"/>
            <ac:spMk id="2" creationId="{CA838469-93A8-4790-A0D3-F363462B9A69}"/>
          </ac:spMkLst>
        </pc:spChg>
        <pc:spChg chg="del mod">
          <ac:chgData name="Александра  Шишкова" userId="eef2855d-6d2a-495a-868b-d7a8ff178bc4" providerId="ADAL" clId="{9A047394-6B1F-4622-B83A-5322808E1694}" dt="2021-07-06T06:19:10.466" v="327"/>
          <ac:spMkLst>
            <pc:docMk/>
            <pc:sldMk cId="1148897262" sldId="273"/>
            <ac:spMk id="3" creationId="{8EE4EED7-5DA0-4532-BDA2-02EF9A058882}"/>
          </ac:spMkLst>
        </pc:spChg>
        <pc:spChg chg="add mod">
          <ac:chgData name="Александра  Шишкова" userId="eef2855d-6d2a-495a-868b-d7a8ff178bc4" providerId="ADAL" clId="{9A047394-6B1F-4622-B83A-5322808E1694}" dt="2021-07-06T06:18:33.107" v="324" actId="1076"/>
          <ac:spMkLst>
            <pc:docMk/>
            <pc:sldMk cId="1148897262" sldId="273"/>
            <ac:spMk id="5" creationId="{62127CDC-30DC-46DE-8A8C-9B80C9B45629}"/>
          </ac:spMkLst>
        </pc:spChg>
        <pc:picChg chg="add mod">
          <ac:chgData name="Александра  Шишкова" userId="eef2855d-6d2a-495a-868b-d7a8ff178bc4" providerId="ADAL" clId="{9A047394-6B1F-4622-B83A-5322808E1694}" dt="2021-07-06T06:19:23.768" v="330" actId="14100"/>
          <ac:picMkLst>
            <pc:docMk/>
            <pc:sldMk cId="1148897262" sldId="273"/>
            <ac:picMk id="6" creationId="{2727B016-1BD3-461E-B536-F253B0512EAB}"/>
          </ac:picMkLst>
        </pc:picChg>
        <pc:picChg chg="add mod">
          <ac:chgData name="Александра  Шишкова" userId="eef2855d-6d2a-495a-868b-d7a8ff178bc4" providerId="ADAL" clId="{9A047394-6B1F-4622-B83A-5322808E1694}" dt="2021-07-06T06:51:23.173" v="947"/>
          <ac:picMkLst>
            <pc:docMk/>
            <pc:sldMk cId="1148897262" sldId="273"/>
            <ac:picMk id="7" creationId="{1335DD18-42BD-4C66-B6C4-D51E46E6EA83}"/>
          </ac:picMkLst>
        </pc:picChg>
      </pc:sldChg>
      <pc:sldChg chg="addSp modSp new mod">
        <pc:chgData name="Александра  Шишкова" userId="eef2855d-6d2a-495a-868b-d7a8ff178bc4" providerId="ADAL" clId="{9A047394-6B1F-4622-B83A-5322808E1694}" dt="2021-07-06T07:13:17.352" v="1038" actId="207"/>
        <pc:sldMkLst>
          <pc:docMk/>
          <pc:sldMk cId="998784282" sldId="274"/>
        </pc:sldMkLst>
        <pc:spChg chg="mod">
          <ac:chgData name="Александра  Шишкова" userId="eef2855d-6d2a-495a-868b-d7a8ff178bc4" providerId="ADAL" clId="{9A047394-6B1F-4622-B83A-5322808E1694}" dt="2021-07-06T07:13:17.352" v="1038" actId="207"/>
          <ac:spMkLst>
            <pc:docMk/>
            <pc:sldMk cId="998784282" sldId="274"/>
            <ac:spMk id="2" creationId="{42B94214-EBFB-4A8B-A2E1-C5AC8D3EE3A7}"/>
          </ac:spMkLst>
        </pc:spChg>
        <pc:spChg chg="mod">
          <ac:chgData name="Александра  Шишкова" userId="eef2855d-6d2a-495a-868b-d7a8ff178bc4" providerId="ADAL" clId="{9A047394-6B1F-4622-B83A-5322808E1694}" dt="2021-07-06T06:51:46.937" v="950" actId="1076"/>
          <ac:spMkLst>
            <pc:docMk/>
            <pc:sldMk cId="998784282" sldId="274"/>
            <ac:spMk id="3" creationId="{4FEBC88F-C08B-4BAD-B69E-68A171E2F10D}"/>
          </ac:spMkLst>
        </pc:spChg>
        <pc:graphicFrameChg chg="add mod modGraphic">
          <ac:chgData name="Александра  Шишкова" userId="eef2855d-6d2a-495a-868b-d7a8ff178bc4" providerId="ADAL" clId="{9A047394-6B1F-4622-B83A-5322808E1694}" dt="2021-07-06T06:51:10.755" v="945" actId="2062"/>
          <ac:graphicFrameMkLst>
            <pc:docMk/>
            <pc:sldMk cId="998784282" sldId="274"/>
            <ac:graphicFrameMk id="5" creationId="{495ADA04-0C90-40BC-8E77-992A13C82EAC}"/>
          </ac:graphicFrameMkLst>
        </pc:graphicFrameChg>
        <pc:picChg chg="add mod">
          <ac:chgData name="Александра  Шишкова" userId="eef2855d-6d2a-495a-868b-d7a8ff178bc4" providerId="ADAL" clId="{9A047394-6B1F-4622-B83A-5322808E1694}" dt="2021-07-06T06:51:24.683" v="948"/>
          <ac:picMkLst>
            <pc:docMk/>
            <pc:sldMk cId="998784282" sldId="274"/>
            <ac:picMk id="6" creationId="{D8046532-B7EE-4F8F-9090-3E776838BEC8}"/>
          </ac:picMkLst>
        </pc:picChg>
      </pc:sldChg>
      <pc:sldChg chg="new del">
        <pc:chgData name="Александра  Шишкова" userId="eef2855d-6d2a-495a-868b-d7a8ff178bc4" providerId="ADAL" clId="{9A047394-6B1F-4622-B83A-5322808E1694}" dt="2021-07-06T09:13:23.980" v="1040" actId="680"/>
        <pc:sldMkLst>
          <pc:docMk/>
          <pc:sldMk cId="1248205128" sldId="275"/>
        </pc:sldMkLst>
      </pc:sldChg>
    </pc:docChg>
  </pc:docChgLst>
  <pc:docChgLst>
    <pc:chgData name="Александра  Шишкова" userId="eef2855d-6d2a-495a-868b-d7a8ff178bc4" providerId="ADAL" clId="{7B7AB158-B084-4793-B2EC-0515D5074E1F}"/>
    <pc:docChg chg="undo redo custSel addSld modSld sldOrd">
      <pc:chgData name="Александра  Шишкова" userId="eef2855d-6d2a-495a-868b-d7a8ff178bc4" providerId="ADAL" clId="{7B7AB158-B084-4793-B2EC-0515D5074E1F}" dt="2021-08-13T14:07:10.135" v="470"/>
      <pc:docMkLst>
        <pc:docMk/>
      </pc:docMkLst>
      <pc:sldChg chg="modSp mod">
        <pc:chgData name="Александра  Шишкова" userId="eef2855d-6d2a-495a-868b-d7a8ff178bc4" providerId="ADAL" clId="{7B7AB158-B084-4793-B2EC-0515D5074E1F}" dt="2021-07-21T14:44:17.625" v="3" actId="20577"/>
        <pc:sldMkLst>
          <pc:docMk/>
          <pc:sldMk cId="223608102" sldId="256"/>
        </pc:sldMkLst>
        <pc:spChg chg="mod">
          <ac:chgData name="Александра  Шишкова" userId="eef2855d-6d2a-495a-868b-d7a8ff178bc4" providerId="ADAL" clId="{7B7AB158-B084-4793-B2EC-0515D5074E1F}" dt="2021-07-21T14:44:17.625" v="3" actId="20577"/>
          <ac:spMkLst>
            <pc:docMk/>
            <pc:sldMk cId="223608102" sldId="256"/>
            <ac:spMk id="3" creationId="{2430DE21-102A-4E07-B771-6B7C6037EB38}"/>
          </ac:spMkLst>
        </pc:spChg>
      </pc:sldChg>
      <pc:sldChg chg="modSp">
        <pc:chgData name="Александра  Шишкова" userId="eef2855d-6d2a-495a-868b-d7a8ff178bc4" providerId="ADAL" clId="{7B7AB158-B084-4793-B2EC-0515D5074E1F}" dt="2021-07-21T14:44:21.808" v="7" actId="20577"/>
        <pc:sldMkLst>
          <pc:docMk/>
          <pc:sldMk cId="612221995" sldId="257"/>
        </pc:sldMkLst>
        <pc:graphicFrameChg chg="mod">
          <ac:chgData name="Александра  Шишкова" userId="eef2855d-6d2a-495a-868b-d7a8ff178bc4" providerId="ADAL" clId="{7B7AB158-B084-4793-B2EC-0515D5074E1F}" dt="2021-07-21T14:44:21.808" v="7" actId="20577"/>
          <ac:graphicFrameMkLst>
            <pc:docMk/>
            <pc:sldMk cId="612221995" sldId="257"/>
            <ac:graphicFrameMk id="14" creationId="{2561EF3E-1163-4075-9F9B-C8C184098671}"/>
          </ac:graphicFrameMkLst>
        </pc:graphicFrameChg>
      </pc:sldChg>
      <pc:sldChg chg="delSp modSp mod">
        <pc:chgData name="Александра  Шишкова" userId="eef2855d-6d2a-495a-868b-d7a8ff178bc4" providerId="ADAL" clId="{7B7AB158-B084-4793-B2EC-0515D5074E1F}" dt="2021-08-13T09:27:25.936" v="283" actId="20577"/>
        <pc:sldMkLst>
          <pc:docMk/>
          <pc:sldMk cId="3191643358" sldId="258"/>
        </pc:sldMkLst>
        <pc:spChg chg="mod">
          <ac:chgData name="Александра  Шишкова" userId="eef2855d-6d2a-495a-868b-d7a8ff178bc4" providerId="ADAL" clId="{7B7AB158-B084-4793-B2EC-0515D5074E1F}" dt="2021-08-13T09:27:25.936" v="283" actId="20577"/>
          <ac:spMkLst>
            <pc:docMk/>
            <pc:sldMk cId="3191643358" sldId="258"/>
            <ac:spMk id="3" creationId="{2C12B30C-F9FE-47E7-9E2F-049D989A8116}"/>
          </ac:spMkLst>
        </pc:spChg>
        <pc:picChg chg="del">
          <ac:chgData name="Александра  Шишкова" userId="eef2855d-6d2a-495a-868b-d7a8ff178bc4" providerId="ADAL" clId="{7B7AB158-B084-4793-B2EC-0515D5074E1F}" dt="2021-07-21T14:44:24.785" v="8" actId="478"/>
          <ac:picMkLst>
            <pc:docMk/>
            <pc:sldMk cId="3191643358" sldId="258"/>
            <ac:picMk id="6" creationId="{3E19182E-A8DC-4E5C-B380-7F32E8AC284E}"/>
          </ac:picMkLst>
        </pc:picChg>
        <pc:picChg chg="del">
          <ac:chgData name="Александра  Шишкова" userId="eef2855d-6d2a-495a-868b-d7a8ff178bc4" providerId="ADAL" clId="{7B7AB158-B084-4793-B2EC-0515D5074E1F}" dt="2021-07-21T14:44:25.307" v="9" actId="478"/>
          <ac:picMkLst>
            <pc:docMk/>
            <pc:sldMk cId="3191643358" sldId="258"/>
            <ac:picMk id="8" creationId="{C5AE8AFA-CBFD-4C86-B2C6-3BB07637B30C}"/>
          </ac:picMkLst>
        </pc:picChg>
        <pc:picChg chg="del">
          <ac:chgData name="Александра  Шишкова" userId="eef2855d-6d2a-495a-868b-d7a8ff178bc4" providerId="ADAL" clId="{7B7AB158-B084-4793-B2EC-0515D5074E1F}" dt="2021-07-21T14:44:25.875" v="10" actId="478"/>
          <ac:picMkLst>
            <pc:docMk/>
            <pc:sldMk cId="3191643358" sldId="258"/>
            <ac:picMk id="12" creationId="{CFD05FE7-A64C-4816-8882-65EEFDA9AD46}"/>
          </ac:picMkLst>
        </pc:picChg>
      </pc:sldChg>
      <pc:sldChg chg="delSp modSp mod">
        <pc:chgData name="Александра  Шишкова" userId="eef2855d-6d2a-495a-868b-d7a8ff178bc4" providerId="ADAL" clId="{7B7AB158-B084-4793-B2EC-0515D5074E1F}" dt="2021-08-13T14:04:13.686" v="463"/>
        <pc:sldMkLst>
          <pc:docMk/>
          <pc:sldMk cId="4163915433" sldId="259"/>
        </pc:sldMkLst>
        <pc:spChg chg="mod">
          <ac:chgData name="Александра  Шишкова" userId="eef2855d-6d2a-495a-868b-d7a8ff178bc4" providerId="ADAL" clId="{7B7AB158-B084-4793-B2EC-0515D5074E1F}" dt="2021-08-13T14:04:13.686" v="463"/>
          <ac:spMkLst>
            <pc:docMk/>
            <pc:sldMk cId="4163915433" sldId="259"/>
            <ac:spMk id="2" creationId="{ACF21B82-89B1-47C2-B11C-F7AA655F8583}"/>
          </ac:spMkLst>
        </pc:spChg>
        <pc:spChg chg="mod">
          <ac:chgData name="Александра  Шишкова" userId="eef2855d-6d2a-495a-868b-d7a8ff178bc4" providerId="ADAL" clId="{7B7AB158-B084-4793-B2EC-0515D5074E1F}" dt="2021-08-13T09:27:53.665" v="285" actId="20577"/>
          <ac:spMkLst>
            <pc:docMk/>
            <pc:sldMk cId="4163915433" sldId="259"/>
            <ac:spMk id="3" creationId="{9E4BE471-80A9-4410-8447-DE84707EA4FF}"/>
          </ac:spMkLst>
        </pc:spChg>
        <pc:picChg chg="del">
          <ac:chgData name="Александра  Шишкова" userId="eef2855d-6d2a-495a-868b-d7a8ff178bc4" providerId="ADAL" clId="{7B7AB158-B084-4793-B2EC-0515D5074E1F}" dt="2021-07-21T14:44:36.327" v="20" actId="478"/>
          <ac:picMkLst>
            <pc:docMk/>
            <pc:sldMk cId="4163915433" sldId="259"/>
            <ac:picMk id="5" creationId="{51AB7DAC-A20A-4B68-B084-4F1278270919}"/>
          </ac:picMkLst>
        </pc:picChg>
        <pc:picChg chg="del">
          <ac:chgData name="Александра  Шишкова" userId="eef2855d-6d2a-495a-868b-d7a8ff178bc4" providerId="ADAL" clId="{7B7AB158-B084-4793-B2EC-0515D5074E1F}" dt="2021-07-21T14:44:35.910" v="19" actId="478"/>
          <ac:picMkLst>
            <pc:docMk/>
            <pc:sldMk cId="4163915433" sldId="259"/>
            <ac:picMk id="7" creationId="{703FEAF1-0B9E-45F9-952F-A5E74599C49A}"/>
          </ac:picMkLst>
        </pc:picChg>
        <pc:picChg chg="del">
          <ac:chgData name="Александра  Шишкова" userId="eef2855d-6d2a-495a-868b-d7a8ff178bc4" providerId="ADAL" clId="{7B7AB158-B084-4793-B2EC-0515D5074E1F}" dt="2021-07-21T14:44:36.824" v="21" actId="478"/>
          <ac:picMkLst>
            <pc:docMk/>
            <pc:sldMk cId="4163915433" sldId="259"/>
            <ac:picMk id="17" creationId="{5F8F0F12-F957-4049-96F3-7B8C55F6032B}"/>
          </ac:picMkLst>
        </pc:picChg>
      </pc:sldChg>
      <pc:sldChg chg="delSp modSp mod">
        <pc:chgData name="Александра  Шишкова" userId="eef2855d-6d2a-495a-868b-d7a8ff178bc4" providerId="ADAL" clId="{7B7AB158-B084-4793-B2EC-0515D5074E1F}" dt="2021-08-13T09:27:38.348" v="284" actId="20577"/>
        <pc:sldMkLst>
          <pc:docMk/>
          <pc:sldMk cId="2853911720" sldId="260"/>
        </pc:sldMkLst>
        <pc:spChg chg="mod">
          <ac:chgData name="Александра  Шишкова" userId="eef2855d-6d2a-495a-868b-d7a8ff178bc4" providerId="ADAL" clId="{7B7AB158-B084-4793-B2EC-0515D5074E1F}" dt="2021-08-13T09:27:38.348" v="284" actId="20577"/>
          <ac:spMkLst>
            <pc:docMk/>
            <pc:sldMk cId="2853911720" sldId="260"/>
            <ac:spMk id="3" creationId="{55C866D0-B027-4D17-9162-71E9BC021287}"/>
          </ac:spMkLst>
        </pc:spChg>
        <pc:picChg chg="del">
          <ac:chgData name="Александра  Шишкова" userId="eef2855d-6d2a-495a-868b-d7a8ff178bc4" providerId="ADAL" clId="{7B7AB158-B084-4793-B2EC-0515D5074E1F}" dt="2021-07-21T14:44:31.186" v="15" actId="478"/>
          <ac:picMkLst>
            <pc:docMk/>
            <pc:sldMk cId="2853911720" sldId="260"/>
            <ac:picMk id="5" creationId="{C277CD87-CED6-4912-A135-BA34EABD752E}"/>
          </ac:picMkLst>
        </pc:picChg>
        <pc:picChg chg="del">
          <ac:chgData name="Александра  Шишкова" userId="eef2855d-6d2a-495a-868b-d7a8ff178bc4" providerId="ADAL" clId="{7B7AB158-B084-4793-B2EC-0515D5074E1F}" dt="2021-07-21T14:44:30.051" v="13" actId="478"/>
          <ac:picMkLst>
            <pc:docMk/>
            <pc:sldMk cId="2853911720" sldId="260"/>
            <ac:picMk id="7" creationId="{79C25880-37A3-4B8E-9159-D2B1D950507C}"/>
          </ac:picMkLst>
        </pc:picChg>
        <pc:picChg chg="del">
          <ac:chgData name="Александра  Шишкова" userId="eef2855d-6d2a-495a-868b-d7a8ff178bc4" providerId="ADAL" clId="{7B7AB158-B084-4793-B2EC-0515D5074E1F}" dt="2021-07-21T14:44:29.394" v="12" actId="478"/>
          <ac:picMkLst>
            <pc:docMk/>
            <pc:sldMk cId="2853911720" sldId="260"/>
            <ac:picMk id="9" creationId="{B94CB878-E97A-47B4-84DE-12DA41B1B73F}"/>
          </ac:picMkLst>
        </pc:picChg>
        <pc:picChg chg="del">
          <ac:chgData name="Александра  Шишкова" userId="eef2855d-6d2a-495a-868b-d7a8ff178bc4" providerId="ADAL" clId="{7B7AB158-B084-4793-B2EC-0515D5074E1F}" dt="2021-07-21T14:44:30.584" v="14" actId="478"/>
          <ac:picMkLst>
            <pc:docMk/>
            <pc:sldMk cId="2853911720" sldId="260"/>
            <ac:picMk id="13" creationId="{C631E124-582A-4BFB-B0AD-E37C3EA6A0F9}"/>
          </ac:picMkLst>
        </pc:picChg>
        <pc:picChg chg="del">
          <ac:chgData name="Александра  Шишкова" userId="eef2855d-6d2a-495a-868b-d7a8ff178bc4" providerId="ADAL" clId="{7B7AB158-B084-4793-B2EC-0515D5074E1F}" dt="2021-07-21T14:44:28.646" v="11" actId="478"/>
          <ac:picMkLst>
            <pc:docMk/>
            <pc:sldMk cId="2853911720" sldId="260"/>
            <ac:picMk id="14" creationId="{BBA7A02F-A403-4DCA-AAB3-D5CADAF5C4E3}"/>
          </ac:picMkLst>
        </pc:picChg>
        <pc:picChg chg="del">
          <ac:chgData name="Александра  Шишкова" userId="eef2855d-6d2a-495a-868b-d7a8ff178bc4" providerId="ADAL" clId="{7B7AB158-B084-4793-B2EC-0515D5074E1F}" dt="2021-07-21T14:44:32.019" v="16" actId="478"/>
          <ac:picMkLst>
            <pc:docMk/>
            <pc:sldMk cId="2853911720" sldId="260"/>
            <ac:picMk id="18" creationId="{AF351888-CFD7-4A8E-B896-41577F69A3C9}"/>
          </ac:picMkLst>
        </pc:picChg>
      </pc:sldChg>
      <pc:sldChg chg="delSp mod">
        <pc:chgData name="Александра  Шишкова" userId="eef2855d-6d2a-495a-868b-d7a8ff178bc4" providerId="ADAL" clId="{7B7AB158-B084-4793-B2EC-0515D5074E1F}" dt="2021-07-21T14:44:33.816" v="18" actId="478"/>
        <pc:sldMkLst>
          <pc:docMk/>
          <pc:sldMk cId="3237151389" sldId="261"/>
        </pc:sldMkLst>
        <pc:picChg chg="del">
          <ac:chgData name="Александра  Шишкова" userId="eef2855d-6d2a-495a-868b-d7a8ff178bc4" providerId="ADAL" clId="{7B7AB158-B084-4793-B2EC-0515D5074E1F}" dt="2021-07-21T14:44:33.308" v="17" actId="478"/>
          <ac:picMkLst>
            <pc:docMk/>
            <pc:sldMk cId="3237151389" sldId="261"/>
            <ac:picMk id="5" creationId="{1B77DF1A-282A-48BE-A1DC-26503BD5E62A}"/>
          </ac:picMkLst>
        </pc:picChg>
        <pc:picChg chg="del">
          <ac:chgData name="Александра  Шишкова" userId="eef2855d-6d2a-495a-868b-d7a8ff178bc4" providerId="ADAL" clId="{7B7AB158-B084-4793-B2EC-0515D5074E1F}" dt="2021-07-21T14:44:33.816" v="18" actId="478"/>
          <ac:picMkLst>
            <pc:docMk/>
            <pc:sldMk cId="3237151389" sldId="261"/>
            <ac:picMk id="7" creationId="{34634E0C-882D-4687-BF99-4AA12310C3C2}"/>
          </ac:picMkLst>
        </pc:picChg>
      </pc:sldChg>
      <pc:sldChg chg="modSp mod">
        <pc:chgData name="Александра  Шишкова" userId="eef2855d-6d2a-495a-868b-d7a8ff178bc4" providerId="ADAL" clId="{7B7AB158-B084-4793-B2EC-0515D5074E1F}" dt="2021-08-13T09:41:57.201" v="425" actId="20577"/>
        <pc:sldMkLst>
          <pc:docMk/>
          <pc:sldMk cId="3984159688" sldId="263"/>
        </pc:sldMkLst>
        <pc:spChg chg="mod">
          <ac:chgData name="Александра  Шишкова" userId="eef2855d-6d2a-495a-868b-d7a8ff178bc4" providerId="ADAL" clId="{7B7AB158-B084-4793-B2EC-0515D5074E1F}" dt="2021-07-21T14:51:45.160" v="118" actId="20577"/>
          <ac:spMkLst>
            <pc:docMk/>
            <pc:sldMk cId="3984159688" sldId="263"/>
            <ac:spMk id="2" creationId="{2004ABEC-A955-4071-8AD1-374683C0D8B4}"/>
          </ac:spMkLst>
        </pc:spChg>
        <pc:graphicFrameChg chg="mod modGraphic">
          <ac:chgData name="Александра  Шишкова" userId="eef2855d-6d2a-495a-868b-d7a8ff178bc4" providerId="ADAL" clId="{7B7AB158-B084-4793-B2EC-0515D5074E1F}" dt="2021-08-13T09:41:57.201" v="425" actId="20577"/>
          <ac:graphicFrameMkLst>
            <pc:docMk/>
            <pc:sldMk cId="3984159688" sldId="263"/>
            <ac:graphicFrameMk id="4" creationId="{A90AD969-2A31-4D41-AE27-37168F18A7BE}"/>
          </ac:graphicFrameMkLst>
        </pc:graphicFrameChg>
      </pc:sldChg>
      <pc:sldChg chg="modSp mod">
        <pc:chgData name="Александра  Шишкова" userId="eef2855d-6d2a-495a-868b-d7a8ff178bc4" providerId="ADAL" clId="{7B7AB158-B084-4793-B2EC-0515D5074E1F}" dt="2021-07-21T14:47:36.270" v="81" actId="20577"/>
        <pc:sldMkLst>
          <pc:docMk/>
          <pc:sldMk cId="2513533746" sldId="265"/>
        </pc:sldMkLst>
        <pc:graphicFrameChg chg="modGraphic">
          <ac:chgData name="Александра  Шишкова" userId="eef2855d-6d2a-495a-868b-d7a8ff178bc4" providerId="ADAL" clId="{7B7AB158-B084-4793-B2EC-0515D5074E1F}" dt="2021-07-21T14:47:36.270" v="81" actId="20577"/>
          <ac:graphicFrameMkLst>
            <pc:docMk/>
            <pc:sldMk cId="2513533746" sldId="265"/>
            <ac:graphicFrameMk id="4" creationId="{BC3192FE-EEF2-4ED4-ADCF-BDCD096C9177}"/>
          </ac:graphicFrameMkLst>
        </pc:graphicFrameChg>
      </pc:sldChg>
      <pc:sldChg chg="modSp mod">
        <pc:chgData name="Александра  Шишкова" userId="eef2855d-6d2a-495a-868b-d7a8ff178bc4" providerId="ADAL" clId="{7B7AB158-B084-4793-B2EC-0515D5074E1F}" dt="2021-07-21T14:51:16.461" v="111" actId="1076"/>
        <pc:sldMkLst>
          <pc:docMk/>
          <pc:sldMk cId="557618655" sldId="266"/>
        </pc:sldMkLst>
        <pc:graphicFrameChg chg="mod modGraphic">
          <ac:chgData name="Александра  Шишкова" userId="eef2855d-6d2a-495a-868b-d7a8ff178bc4" providerId="ADAL" clId="{7B7AB158-B084-4793-B2EC-0515D5074E1F}" dt="2021-07-21T14:51:16.461" v="111" actId="1076"/>
          <ac:graphicFrameMkLst>
            <pc:docMk/>
            <pc:sldMk cId="557618655" sldId="266"/>
            <ac:graphicFrameMk id="4" creationId="{A45CD7EB-AD3C-41FE-81A9-129D6026FCF2}"/>
          </ac:graphicFrameMkLst>
        </pc:graphicFrameChg>
      </pc:sldChg>
      <pc:sldChg chg="delSp modSp mod">
        <pc:chgData name="Александра  Шишкова" userId="eef2855d-6d2a-495a-868b-d7a8ff178bc4" providerId="ADAL" clId="{7B7AB158-B084-4793-B2EC-0515D5074E1F}" dt="2021-08-13T14:07:10.135" v="470"/>
        <pc:sldMkLst>
          <pc:docMk/>
          <pc:sldMk cId="4125647836" sldId="269"/>
        </pc:sldMkLst>
        <pc:graphicFrameChg chg="mod modGraphic">
          <ac:chgData name="Александра  Шишкова" userId="eef2855d-6d2a-495a-868b-d7a8ff178bc4" providerId="ADAL" clId="{7B7AB158-B084-4793-B2EC-0515D5074E1F}" dt="2021-08-13T14:07:10.135" v="470"/>
          <ac:graphicFrameMkLst>
            <pc:docMk/>
            <pc:sldMk cId="4125647836" sldId="269"/>
            <ac:graphicFrameMk id="5" creationId="{C27EE169-663E-421B-9480-A41C17840F7F}"/>
          </ac:graphicFrameMkLst>
        </pc:graphicFrameChg>
        <pc:picChg chg="del">
          <ac:chgData name="Александра  Шишкова" userId="eef2855d-6d2a-495a-868b-d7a8ff178bc4" providerId="ADAL" clId="{7B7AB158-B084-4793-B2EC-0515D5074E1F}" dt="2021-07-21T14:44:40.940" v="23" actId="478"/>
          <ac:picMkLst>
            <pc:docMk/>
            <pc:sldMk cId="4125647836" sldId="269"/>
            <ac:picMk id="8" creationId="{AE15F189-5A4C-402F-BD17-46FB56572713}"/>
          </ac:picMkLst>
        </pc:picChg>
        <pc:picChg chg="del">
          <ac:chgData name="Александра  Шишкова" userId="eef2855d-6d2a-495a-868b-d7a8ff178bc4" providerId="ADAL" clId="{7B7AB158-B084-4793-B2EC-0515D5074E1F}" dt="2021-07-21T14:44:40.361" v="22" actId="478"/>
          <ac:picMkLst>
            <pc:docMk/>
            <pc:sldMk cId="4125647836" sldId="269"/>
            <ac:picMk id="10" creationId="{38297827-6218-4329-9A67-2CC3539EF47B}"/>
          </ac:picMkLst>
        </pc:picChg>
      </pc:sldChg>
      <pc:sldChg chg="modSp">
        <pc:chgData name="Александра  Шишкова" userId="eef2855d-6d2a-495a-868b-d7a8ff178bc4" providerId="ADAL" clId="{7B7AB158-B084-4793-B2EC-0515D5074E1F}" dt="2021-08-13T09:29:06.277" v="303" actId="20577"/>
        <pc:sldMkLst>
          <pc:docMk/>
          <pc:sldMk cId="627837403" sldId="270"/>
        </pc:sldMkLst>
        <pc:graphicFrameChg chg="mod">
          <ac:chgData name="Александра  Шишкова" userId="eef2855d-6d2a-495a-868b-d7a8ff178bc4" providerId="ADAL" clId="{7B7AB158-B084-4793-B2EC-0515D5074E1F}" dt="2021-08-13T09:29:06.277" v="303" actId="20577"/>
          <ac:graphicFrameMkLst>
            <pc:docMk/>
            <pc:sldMk cId="627837403" sldId="270"/>
            <ac:graphicFrameMk id="7" creationId="{D4BE8BAA-5E46-42C7-88E0-15C1E135A2F4}"/>
          </ac:graphicFrameMkLst>
        </pc:graphicFrameChg>
      </pc:sldChg>
      <pc:sldChg chg="delSp modSp mod ord">
        <pc:chgData name="Александра  Шишкова" userId="eef2855d-6d2a-495a-868b-d7a8ff178bc4" providerId="ADAL" clId="{7B7AB158-B084-4793-B2EC-0515D5074E1F}" dt="2021-08-13T09:37:57.413" v="411"/>
        <pc:sldMkLst>
          <pc:docMk/>
          <pc:sldMk cId="1148897262" sldId="273"/>
        </pc:sldMkLst>
        <pc:spChg chg="mod">
          <ac:chgData name="Александра  Шишкова" userId="eef2855d-6d2a-495a-868b-d7a8ff178bc4" providerId="ADAL" clId="{7B7AB158-B084-4793-B2EC-0515D5074E1F}" dt="2021-08-13T09:31:44.617" v="331" actId="20577"/>
          <ac:spMkLst>
            <pc:docMk/>
            <pc:sldMk cId="1148897262" sldId="273"/>
            <ac:spMk id="5" creationId="{62127CDC-30DC-46DE-8A8C-9B80C9B45629}"/>
          </ac:spMkLst>
        </pc:spChg>
        <pc:spChg chg="del mod">
          <ac:chgData name="Александра  Шишкова" userId="eef2855d-6d2a-495a-868b-d7a8ff178bc4" providerId="ADAL" clId="{7B7AB158-B084-4793-B2EC-0515D5074E1F}" dt="2021-08-13T09:30:28.428" v="318" actId="478"/>
          <ac:spMkLst>
            <pc:docMk/>
            <pc:sldMk cId="1148897262" sldId="273"/>
            <ac:spMk id="6" creationId="{E1D38FCA-29AA-4EA8-9CEE-B7DB5406D598}"/>
          </ac:spMkLst>
        </pc:spChg>
        <pc:graphicFrameChg chg="mod modGraphic">
          <ac:chgData name="Александра  Шишкова" userId="eef2855d-6d2a-495a-868b-d7a8ff178bc4" providerId="ADAL" clId="{7B7AB158-B084-4793-B2EC-0515D5074E1F}" dt="2021-08-13T09:37:03.549" v="405" actId="122"/>
          <ac:graphicFrameMkLst>
            <pc:docMk/>
            <pc:sldMk cId="1148897262" sldId="273"/>
            <ac:graphicFrameMk id="12" creationId="{92710D2C-200F-4B29-B3E5-55A1E92E5D6B}"/>
          </ac:graphicFrameMkLst>
        </pc:graphicFrameChg>
      </pc:sldChg>
      <pc:sldChg chg="modSp mod ord">
        <pc:chgData name="Александра  Шишкова" userId="eef2855d-6d2a-495a-868b-d7a8ff178bc4" providerId="ADAL" clId="{7B7AB158-B084-4793-B2EC-0515D5074E1F}" dt="2021-08-13T09:38:18.624" v="413"/>
        <pc:sldMkLst>
          <pc:docMk/>
          <pc:sldMk cId="998784282" sldId="274"/>
        </pc:sldMkLst>
        <pc:graphicFrameChg chg="modGraphic">
          <ac:chgData name="Александра  Шишкова" userId="eef2855d-6d2a-495a-868b-d7a8ff178bc4" providerId="ADAL" clId="{7B7AB158-B084-4793-B2EC-0515D5074E1F}" dt="2021-07-21T14:47:19.021" v="73" actId="20577"/>
          <ac:graphicFrameMkLst>
            <pc:docMk/>
            <pc:sldMk cId="998784282" sldId="274"/>
            <ac:graphicFrameMk id="5" creationId="{495ADA04-0C90-40BC-8E77-992A13C82EAC}"/>
          </ac:graphicFrameMkLst>
        </pc:graphicFrameChg>
      </pc:sldChg>
      <pc:sldChg chg="addSp delSp modSp new mod">
        <pc:chgData name="Александра  Шишкова" userId="eef2855d-6d2a-495a-868b-d7a8ff178bc4" providerId="ADAL" clId="{7B7AB158-B084-4793-B2EC-0515D5074E1F}" dt="2021-08-13T14:04:17.742" v="465"/>
        <pc:sldMkLst>
          <pc:docMk/>
          <pc:sldMk cId="795807954" sldId="275"/>
        </pc:sldMkLst>
        <pc:spChg chg="mod">
          <ac:chgData name="Александра  Шишкова" userId="eef2855d-6d2a-495a-868b-d7a8ff178bc4" providerId="ADAL" clId="{7B7AB158-B084-4793-B2EC-0515D5074E1F}" dt="2021-08-13T14:04:17.742" v="465"/>
          <ac:spMkLst>
            <pc:docMk/>
            <pc:sldMk cId="795807954" sldId="275"/>
            <ac:spMk id="2" creationId="{B232F2E3-BB48-4D4F-9616-DFB92310CE2A}"/>
          </ac:spMkLst>
        </pc:spChg>
        <pc:spChg chg="del">
          <ac:chgData name="Александра  Шишкова" userId="eef2855d-6d2a-495a-868b-d7a8ff178bc4" providerId="ADAL" clId="{7B7AB158-B084-4793-B2EC-0515D5074E1F}" dt="2021-07-28T08:35:01.837" v="214" actId="931"/>
          <ac:spMkLst>
            <pc:docMk/>
            <pc:sldMk cId="795807954" sldId="275"/>
            <ac:spMk id="3" creationId="{FD460C7E-E362-4519-8BFF-1AD201A2C340}"/>
          </ac:spMkLst>
        </pc:spChg>
        <pc:spChg chg="add mod">
          <ac:chgData name="Александра  Шишкова" userId="eef2855d-6d2a-495a-868b-d7a8ff178bc4" providerId="ADAL" clId="{7B7AB158-B084-4793-B2EC-0515D5074E1F}" dt="2021-08-13T09:28:00.602" v="286" actId="20577"/>
          <ac:spMkLst>
            <pc:docMk/>
            <pc:sldMk cId="795807954" sldId="275"/>
            <ac:spMk id="7" creationId="{BA3F12B5-5E5C-45E1-B16D-D432D92B43D0}"/>
          </ac:spMkLst>
        </pc:spChg>
        <pc:picChg chg="add mod">
          <ac:chgData name="Александра  Шишкова" userId="eef2855d-6d2a-495a-868b-d7a8ff178bc4" providerId="ADAL" clId="{7B7AB158-B084-4793-B2EC-0515D5074E1F}" dt="2021-07-28T08:34:10.790" v="182"/>
          <ac:picMkLst>
            <pc:docMk/>
            <pc:sldMk cId="795807954" sldId="275"/>
            <ac:picMk id="5" creationId="{6E051C0B-83E2-47BD-8DAC-9F43E5DA7006}"/>
          </ac:picMkLst>
        </pc:picChg>
        <pc:picChg chg="add del mod">
          <ac:chgData name="Александра  Шишкова" userId="eef2855d-6d2a-495a-868b-d7a8ff178bc4" providerId="ADAL" clId="{7B7AB158-B084-4793-B2EC-0515D5074E1F}" dt="2021-07-28T08:34:18.034" v="184"/>
          <ac:picMkLst>
            <pc:docMk/>
            <pc:sldMk cId="795807954" sldId="275"/>
            <ac:picMk id="6" creationId="{A256F5F8-0942-48F5-82E0-7DDC841AB517}"/>
          </ac:picMkLst>
        </pc:picChg>
        <pc:picChg chg="add mod">
          <ac:chgData name="Александра  Шишкова" userId="eef2855d-6d2a-495a-868b-d7a8ff178bc4" providerId="ADAL" clId="{7B7AB158-B084-4793-B2EC-0515D5074E1F}" dt="2021-07-28T08:35:27.804" v="227" actId="1076"/>
          <ac:picMkLst>
            <pc:docMk/>
            <pc:sldMk cId="795807954" sldId="275"/>
            <ac:picMk id="9" creationId="{B309F91F-EB23-4751-B775-1443A26CCCD8}"/>
          </ac:picMkLst>
        </pc:picChg>
        <pc:picChg chg="add mod">
          <ac:chgData name="Александра  Шишкова" userId="eef2855d-6d2a-495a-868b-d7a8ff178bc4" providerId="ADAL" clId="{7B7AB158-B084-4793-B2EC-0515D5074E1F}" dt="2021-07-28T08:35:23.938" v="226" actId="1076"/>
          <ac:picMkLst>
            <pc:docMk/>
            <pc:sldMk cId="795807954" sldId="275"/>
            <ac:picMk id="11" creationId="{8690A3B5-5D54-436E-B4F7-DBD2971B66D7}"/>
          </ac:picMkLst>
        </pc:picChg>
      </pc:sldChg>
      <pc:sldChg chg="addSp delSp modSp new mod">
        <pc:chgData name="Александра  Шишкова" userId="eef2855d-6d2a-495a-868b-d7a8ff178bc4" providerId="ADAL" clId="{7B7AB158-B084-4793-B2EC-0515D5074E1F}" dt="2021-08-13T14:04:21.014" v="467"/>
        <pc:sldMkLst>
          <pc:docMk/>
          <pc:sldMk cId="1507389741" sldId="276"/>
        </pc:sldMkLst>
        <pc:spChg chg="del">
          <ac:chgData name="Александра  Шишкова" userId="eef2855d-6d2a-495a-868b-d7a8ff178bc4" providerId="ADAL" clId="{7B7AB158-B084-4793-B2EC-0515D5074E1F}" dt="2021-07-28T09:56:32.526" v="231"/>
          <ac:spMkLst>
            <pc:docMk/>
            <pc:sldMk cId="1507389741" sldId="276"/>
            <ac:spMk id="2" creationId="{21F78190-12B8-47EC-8679-10CD06C7EA70}"/>
          </ac:spMkLst>
        </pc:spChg>
        <pc:spChg chg="del">
          <ac:chgData name="Александра  Шишкова" userId="eef2855d-6d2a-495a-868b-d7a8ff178bc4" providerId="ADAL" clId="{7B7AB158-B084-4793-B2EC-0515D5074E1F}" dt="2021-07-28T09:58:12.863" v="257" actId="931"/>
          <ac:spMkLst>
            <pc:docMk/>
            <pc:sldMk cId="1507389741" sldId="276"/>
            <ac:spMk id="3" creationId="{05303146-3B04-45A9-AD6E-3D3ACD1DC6A9}"/>
          </ac:spMkLst>
        </pc:spChg>
        <pc:spChg chg="add del mod">
          <ac:chgData name="Александра  Шишкова" userId="eef2855d-6d2a-495a-868b-d7a8ff178bc4" providerId="ADAL" clId="{7B7AB158-B084-4793-B2EC-0515D5074E1F}" dt="2021-07-28T09:56:31.206" v="230"/>
          <ac:spMkLst>
            <pc:docMk/>
            <pc:sldMk cId="1507389741" sldId="276"/>
            <ac:spMk id="5" creationId="{DEF84671-F9C0-4528-B192-08E7CF22AFFF}"/>
          </ac:spMkLst>
        </pc:spChg>
        <pc:spChg chg="add mod">
          <ac:chgData name="Александра  Шишкова" userId="eef2855d-6d2a-495a-868b-d7a8ff178bc4" providerId="ADAL" clId="{7B7AB158-B084-4793-B2EC-0515D5074E1F}" dt="2021-08-13T14:04:21.014" v="467"/>
          <ac:spMkLst>
            <pc:docMk/>
            <pc:sldMk cId="1507389741" sldId="276"/>
            <ac:spMk id="6" creationId="{5C01834A-AD0A-46C2-911E-A4D28612E80F}"/>
          </ac:spMkLst>
        </pc:spChg>
        <pc:spChg chg="add mod">
          <ac:chgData name="Александра  Шишкова" userId="eef2855d-6d2a-495a-868b-d7a8ff178bc4" providerId="ADAL" clId="{7B7AB158-B084-4793-B2EC-0515D5074E1F}" dt="2021-08-13T09:28:07.659" v="287" actId="20577"/>
          <ac:spMkLst>
            <pc:docMk/>
            <pc:sldMk cId="1507389741" sldId="276"/>
            <ac:spMk id="8" creationId="{16CB5CA4-9562-4710-AD48-F4FBA314E5A3}"/>
          </ac:spMkLst>
        </pc:spChg>
        <pc:picChg chg="mod">
          <ac:chgData name="Александра  Шишкова" userId="eef2855d-6d2a-495a-868b-d7a8ff178bc4" providerId="ADAL" clId="{7B7AB158-B084-4793-B2EC-0515D5074E1F}" dt="2021-08-13T09:28:15.536" v="288" actId="1076"/>
          <ac:picMkLst>
            <pc:docMk/>
            <pc:sldMk cId="1507389741" sldId="276"/>
            <ac:picMk id="3" creationId="{2D66197B-51FF-46B5-B2A1-76CA450089D7}"/>
          </ac:picMkLst>
        </pc:picChg>
        <pc:picChg chg="add mod">
          <ac:chgData name="Александра  Шишкова" userId="eef2855d-6d2a-495a-868b-d7a8ff178bc4" providerId="ADAL" clId="{7B7AB158-B084-4793-B2EC-0515D5074E1F}" dt="2021-07-28T09:56:38.158" v="232"/>
          <ac:picMkLst>
            <pc:docMk/>
            <pc:sldMk cId="1507389741" sldId="276"/>
            <ac:picMk id="7" creationId="{CE71AC05-015D-48A2-9A49-8AA11B62EDBD}"/>
          </ac:picMkLst>
        </pc:picChg>
        <pc:picChg chg="mod">
          <ac:chgData name="Александра  Шишкова" userId="eef2855d-6d2a-495a-868b-d7a8ff178bc4" providerId="ADAL" clId="{7B7AB158-B084-4793-B2EC-0515D5074E1F}" dt="2021-08-13T09:28:18.986" v="290" actId="1076"/>
          <ac:picMkLst>
            <pc:docMk/>
            <pc:sldMk cId="1507389741" sldId="276"/>
            <ac:picMk id="9" creationId="{D8A53787-4474-4F2D-A7E0-E309E7EE4929}"/>
          </ac:picMkLst>
        </pc:picChg>
        <pc:picChg chg="add mod">
          <ac:chgData name="Александра  Шишкова" userId="eef2855d-6d2a-495a-868b-d7a8ff178bc4" providerId="ADAL" clId="{7B7AB158-B084-4793-B2EC-0515D5074E1F}" dt="2021-08-13T09:28:24.432" v="293" actId="1076"/>
          <ac:picMkLst>
            <pc:docMk/>
            <pc:sldMk cId="1507389741" sldId="276"/>
            <ac:picMk id="10" creationId="{BB504A59-9B15-4C24-B6B6-064DFC34C757}"/>
          </ac:picMkLst>
        </pc:picChg>
        <pc:picChg chg="add mod">
          <ac:chgData name="Александра  Шишкова" userId="eef2855d-6d2a-495a-868b-d7a8ff178bc4" providerId="ADAL" clId="{7B7AB158-B084-4793-B2EC-0515D5074E1F}" dt="2021-08-13T09:28:21.695" v="292" actId="1076"/>
          <ac:picMkLst>
            <pc:docMk/>
            <pc:sldMk cId="1507389741" sldId="276"/>
            <ac:picMk id="12" creationId="{A544BA94-4F55-43C8-9723-45DE87AE3855}"/>
          </ac:picMkLst>
        </pc:picChg>
        <pc:picChg chg="mod">
          <ac:chgData name="Александра  Шишкова" userId="eef2855d-6d2a-495a-868b-d7a8ff178bc4" providerId="ADAL" clId="{7B7AB158-B084-4793-B2EC-0515D5074E1F}" dt="2021-08-13T09:28:16.611" v="289" actId="1076"/>
          <ac:picMkLst>
            <pc:docMk/>
            <pc:sldMk cId="1507389741" sldId="276"/>
            <ac:picMk id="13" creationId="{357E6C75-3D7D-4690-B82A-81EAA3BD85EE}"/>
          </ac:picMkLst>
        </pc:picChg>
        <pc:picChg chg="add mod">
          <ac:chgData name="Александра  Шишкова" userId="eef2855d-6d2a-495a-868b-d7a8ff178bc4" providerId="ADAL" clId="{7B7AB158-B084-4793-B2EC-0515D5074E1F}" dt="2021-08-13T09:28:20.552" v="291" actId="1076"/>
          <ac:picMkLst>
            <pc:docMk/>
            <pc:sldMk cId="1507389741" sldId="276"/>
            <ac:picMk id="14" creationId="{471255CD-3CE5-4AE0-B5D6-AE99BDC42F60}"/>
          </ac:picMkLst>
        </pc:picChg>
      </pc:sldChg>
      <pc:sldChg chg="modSp mod">
        <pc:chgData name="Александра  Шишкова" userId="eef2855d-6d2a-495a-868b-d7a8ff178bc4" providerId="ADAL" clId="{7B7AB158-B084-4793-B2EC-0515D5074E1F}" dt="2021-08-13T14:04:24.601" v="469"/>
        <pc:sldMkLst>
          <pc:docMk/>
          <pc:sldMk cId="2060142399" sldId="277"/>
        </pc:sldMkLst>
        <pc:spChg chg="mod">
          <ac:chgData name="Александра  Шишкова" userId="eef2855d-6d2a-495a-868b-d7a8ff178bc4" providerId="ADAL" clId="{7B7AB158-B084-4793-B2EC-0515D5074E1F}" dt="2021-08-13T14:04:24.601" v="469"/>
          <ac:spMkLst>
            <pc:docMk/>
            <pc:sldMk cId="2060142399" sldId="277"/>
            <ac:spMk id="7" creationId="{94147A89-E9BA-494D-BB38-A94E154B2FC0}"/>
          </ac:spMkLst>
        </pc:spChg>
        <pc:spChg chg="mod">
          <ac:chgData name="Александра  Шишкова" userId="eef2855d-6d2a-495a-868b-d7a8ff178bc4" providerId="ADAL" clId="{7B7AB158-B084-4793-B2EC-0515D5074E1F}" dt="2021-08-13T09:28:41.760" v="296" actId="14100"/>
          <ac:spMkLst>
            <pc:docMk/>
            <pc:sldMk cId="2060142399" sldId="277"/>
            <ac:spMk id="9" creationId="{CE070DC4-B15E-475B-B64D-7EC9451114B2}"/>
          </ac:spMkLst>
        </pc:spChg>
      </pc:sldChg>
      <pc:sldChg chg="modSp mod ord">
        <pc:chgData name="Александра  Шишкова" userId="eef2855d-6d2a-495a-868b-d7a8ff178bc4" providerId="ADAL" clId="{7B7AB158-B084-4793-B2EC-0515D5074E1F}" dt="2021-08-13T12:47:39.973" v="461" actId="1076"/>
        <pc:sldMkLst>
          <pc:docMk/>
          <pc:sldMk cId="2775569526" sldId="278"/>
        </pc:sldMkLst>
        <pc:graphicFrameChg chg="mod modGraphic">
          <ac:chgData name="Александра  Шишкова" userId="eef2855d-6d2a-495a-868b-d7a8ff178bc4" providerId="ADAL" clId="{7B7AB158-B084-4793-B2EC-0515D5074E1F}" dt="2021-08-13T12:47:35.831" v="460" actId="1076"/>
          <ac:graphicFrameMkLst>
            <pc:docMk/>
            <pc:sldMk cId="2775569526" sldId="278"/>
            <ac:graphicFrameMk id="8" creationId="{581DFA52-F852-4B50-8706-0A53366BDC71}"/>
          </ac:graphicFrameMkLst>
        </pc:graphicFrameChg>
        <pc:picChg chg="mod">
          <ac:chgData name="Александра  Шишкова" userId="eef2855d-6d2a-495a-868b-d7a8ff178bc4" providerId="ADAL" clId="{7B7AB158-B084-4793-B2EC-0515D5074E1F}" dt="2021-08-13T12:47:39.973" v="461" actId="1076"/>
          <ac:picMkLst>
            <pc:docMk/>
            <pc:sldMk cId="2775569526" sldId="278"/>
            <ac:picMk id="13" creationId="{86FD2696-79A8-4A3B-A85F-E9842F1B6580}"/>
          </ac:picMkLst>
        </pc:picChg>
        <pc:picChg chg="mod">
          <ac:chgData name="Александра  Шишкова" userId="eef2855d-6d2a-495a-868b-d7a8ff178bc4" providerId="ADAL" clId="{7B7AB158-B084-4793-B2EC-0515D5074E1F}" dt="2021-08-13T09:30:05.739" v="315" actId="1076"/>
          <ac:picMkLst>
            <pc:docMk/>
            <pc:sldMk cId="2775569526" sldId="278"/>
            <ac:picMk id="19" creationId="{5EFA19F8-44AA-491B-841C-E6E27859DA77}"/>
          </ac:picMkLst>
        </pc:picChg>
        <pc:picChg chg="mod">
          <ac:chgData name="Александра  Шишкова" userId="eef2855d-6d2a-495a-868b-d7a8ff178bc4" providerId="ADAL" clId="{7B7AB158-B084-4793-B2EC-0515D5074E1F}" dt="2021-08-13T09:33:23.893" v="353" actId="1076"/>
          <ac:picMkLst>
            <pc:docMk/>
            <pc:sldMk cId="2775569526" sldId="278"/>
            <ac:picMk id="21" creationId="{BBEF7B76-5C43-44B2-973E-11B843719AF0}"/>
          </ac:picMkLst>
        </pc:picChg>
      </pc:sldChg>
    </pc:docChg>
  </pc:docChgLst>
  <pc:docChgLst>
    <pc:chgData name="Владимир" userId="17de8d23-d944-4b50-a669-60124b37f127" providerId="ADAL" clId="{97080E44-F145-4658-A67F-E4374353C3B8}"/>
    <pc:docChg chg="modSld">
      <pc:chgData name="Владимир" userId="17de8d23-d944-4b50-a669-60124b37f127" providerId="ADAL" clId="{97080E44-F145-4658-A67F-E4374353C3B8}" dt="2021-09-07T10:10:49.491" v="738" actId="20577"/>
      <pc:docMkLst>
        <pc:docMk/>
      </pc:docMkLst>
      <pc:sldChg chg="modSp mod">
        <pc:chgData name="Владимир" userId="17de8d23-d944-4b50-a669-60124b37f127" providerId="ADAL" clId="{97080E44-F145-4658-A67F-E4374353C3B8}" dt="2021-09-07T09:59:58.103" v="300" actId="20577"/>
        <pc:sldMkLst>
          <pc:docMk/>
          <pc:sldMk cId="4163915433" sldId="259"/>
        </pc:sldMkLst>
        <pc:spChg chg="mod">
          <ac:chgData name="Владимир" userId="17de8d23-d944-4b50-a669-60124b37f127" providerId="ADAL" clId="{97080E44-F145-4658-A67F-E4374353C3B8}" dt="2021-09-07T09:59:58.103" v="300" actId="20577"/>
          <ac:spMkLst>
            <pc:docMk/>
            <pc:sldMk cId="4163915433" sldId="259"/>
            <ac:spMk id="3" creationId="{9E4BE471-80A9-4410-8447-DE84707EA4FF}"/>
          </ac:spMkLst>
        </pc:spChg>
      </pc:sldChg>
      <pc:sldChg chg="modSp mod">
        <pc:chgData name="Владимир" userId="17de8d23-d944-4b50-a669-60124b37f127" providerId="ADAL" clId="{97080E44-F145-4658-A67F-E4374353C3B8}" dt="2021-09-07T09:56:43.721" v="49" actId="20577"/>
        <pc:sldMkLst>
          <pc:docMk/>
          <pc:sldMk cId="3237151389" sldId="261"/>
        </pc:sldMkLst>
        <pc:spChg chg="mod">
          <ac:chgData name="Владимир" userId="17de8d23-d944-4b50-a669-60124b37f127" providerId="ADAL" clId="{97080E44-F145-4658-A67F-E4374353C3B8}" dt="2021-09-07T09:56:43.721" v="49" actId="20577"/>
          <ac:spMkLst>
            <pc:docMk/>
            <pc:sldMk cId="3237151389" sldId="261"/>
            <ac:spMk id="3" creationId="{9DE35E7F-A28B-412E-8F63-E238BF7EC0FB}"/>
          </ac:spMkLst>
        </pc:spChg>
      </pc:sldChg>
      <pc:sldChg chg="modSp">
        <pc:chgData name="Владимир" userId="17de8d23-d944-4b50-a669-60124b37f127" providerId="ADAL" clId="{97080E44-F145-4658-A67F-E4374353C3B8}" dt="2021-09-07T10:10:49.491" v="738" actId="20577"/>
        <pc:sldMkLst>
          <pc:docMk/>
          <pc:sldMk cId="627837403" sldId="270"/>
        </pc:sldMkLst>
        <pc:graphicFrameChg chg="mod">
          <ac:chgData name="Владимир" userId="17de8d23-d944-4b50-a669-60124b37f127" providerId="ADAL" clId="{97080E44-F145-4658-A67F-E4374353C3B8}" dt="2021-09-07T10:10:49.491" v="738" actId="20577"/>
          <ac:graphicFrameMkLst>
            <pc:docMk/>
            <pc:sldMk cId="627837403" sldId="270"/>
            <ac:graphicFrameMk id="7" creationId="{D4BE8BAA-5E46-42C7-88E0-15C1E135A2F4}"/>
          </ac:graphicFrameMkLst>
        </pc:graphicFrameChg>
      </pc:sldChg>
      <pc:sldChg chg="modSp mod">
        <pc:chgData name="Владимир" userId="17de8d23-d944-4b50-a669-60124b37f127" providerId="ADAL" clId="{97080E44-F145-4658-A67F-E4374353C3B8}" dt="2021-09-07T10:07:07.661" v="477" actId="20577"/>
        <pc:sldMkLst>
          <pc:docMk/>
          <pc:sldMk cId="2626643847" sldId="279"/>
        </pc:sldMkLst>
        <pc:spChg chg="mod">
          <ac:chgData name="Владимир" userId="17de8d23-d944-4b50-a669-60124b37f127" providerId="ADAL" clId="{97080E44-F145-4658-A67F-E4374353C3B8}" dt="2021-09-07T10:07:07.661" v="477" actId="20577"/>
          <ac:spMkLst>
            <pc:docMk/>
            <pc:sldMk cId="2626643847" sldId="279"/>
            <ac:spMk id="7" creationId="{5E7DCC4E-3C82-484A-8E38-D46577E171DC}"/>
          </ac:spMkLst>
        </pc:spChg>
      </pc:sldChg>
      <pc:sldChg chg="modSp mod">
        <pc:chgData name="Владимир" userId="17de8d23-d944-4b50-a669-60124b37f127" providerId="ADAL" clId="{97080E44-F145-4658-A67F-E4374353C3B8}" dt="2021-09-07T10:01:18.987" v="350" actId="20577"/>
        <pc:sldMkLst>
          <pc:docMk/>
          <pc:sldMk cId="125223943" sldId="282"/>
        </pc:sldMkLst>
        <pc:spChg chg="mod">
          <ac:chgData name="Владимир" userId="17de8d23-d944-4b50-a669-60124b37f127" providerId="ADAL" clId="{97080E44-F145-4658-A67F-E4374353C3B8}" dt="2021-09-07T10:01:18.987" v="350" actId="20577"/>
          <ac:spMkLst>
            <pc:docMk/>
            <pc:sldMk cId="125223943" sldId="282"/>
            <ac:spMk id="6" creationId="{77788833-DDE0-4AF2-B267-BBBE4134693A}"/>
          </ac:spMkLst>
        </pc:spChg>
      </pc:sldChg>
      <pc:sldChg chg="modSp mod">
        <pc:chgData name="Владимир" userId="17de8d23-d944-4b50-a669-60124b37f127" providerId="ADAL" clId="{97080E44-F145-4658-A67F-E4374353C3B8}" dt="2021-09-07T10:07:52.013" v="582" actId="20577"/>
        <pc:sldMkLst>
          <pc:docMk/>
          <pc:sldMk cId="859710218" sldId="283"/>
        </pc:sldMkLst>
        <pc:spChg chg="mod">
          <ac:chgData name="Владимир" userId="17de8d23-d944-4b50-a669-60124b37f127" providerId="ADAL" clId="{97080E44-F145-4658-A67F-E4374353C3B8}" dt="2021-09-07T10:07:52.013" v="582" actId="20577"/>
          <ac:spMkLst>
            <pc:docMk/>
            <pc:sldMk cId="859710218" sldId="283"/>
            <ac:spMk id="6" creationId="{9429BFB9-6CDC-43C7-9E92-0BD9EFE608FA}"/>
          </ac:spMkLst>
        </pc:spChg>
      </pc:sldChg>
      <pc:sldChg chg="modSp mod">
        <pc:chgData name="Владимир" userId="17de8d23-d944-4b50-a669-60124b37f127" providerId="ADAL" clId="{97080E44-F145-4658-A67F-E4374353C3B8}" dt="2021-09-07T10:02:49.659" v="457" actId="20577"/>
        <pc:sldMkLst>
          <pc:docMk/>
          <pc:sldMk cId="2332151030" sldId="284"/>
        </pc:sldMkLst>
        <pc:spChg chg="mod">
          <ac:chgData name="Владимир" userId="17de8d23-d944-4b50-a669-60124b37f127" providerId="ADAL" clId="{97080E44-F145-4658-A67F-E4374353C3B8}" dt="2021-09-07T10:02:49.659" v="457" actId="20577"/>
          <ac:spMkLst>
            <pc:docMk/>
            <pc:sldMk cId="2332151030" sldId="284"/>
            <ac:spMk id="5" creationId="{06F6C937-67D5-45CE-A878-9AFC61346482}"/>
          </ac:spMkLst>
        </pc:spChg>
      </pc:sldChg>
    </pc:docChg>
  </pc:docChgLst>
  <pc:docChgLst>
    <pc:chgData name="Владимир" userId="17de8d23-d944-4b50-a669-60124b37f127" providerId="ADAL" clId="{570832A9-08B8-4A4A-B357-BE43DDDCBD47}"/>
    <pc:docChg chg="modSld">
      <pc:chgData name="Владимир" userId="17de8d23-d944-4b50-a669-60124b37f127" providerId="ADAL" clId="{570832A9-08B8-4A4A-B357-BE43DDDCBD47}" dt="2021-08-12T11:34:04.822" v="645" actId="20577"/>
      <pc:docMkLst>
        <pc:docMk/>
      </pc:docMkLst>
      <pc:sldChg chg="modSp mod">
        <pc:chgData name="Владимир" userId="17de8d23-d944-4b50-a669-60124b37f127" providerId="ADAL" clId="{570832A9-08B8-4A4A-B357-BE43DDDCBD47}" dt="2021-08-12T11:04:25.635" v="38" actId="20577"/>
        <pc:sldMkLst>
          <pc:docMk/>
          <pc:sldMk cId="3191643358" sldId="258"/>
        </pc:sldMkLst>
        <pc:spChg chg="mod">
          <ac:chgData name="Владимир" userId="17de8d23-d944-4b50-a669-60124b37f127" providerId="ADAL" clId="{570832A9-08B8-4A4A-B357-BE43DDDCBD47}" dt="2021-08-12T11:04:25.635" v="38" actId="20577"/>
          <ac:spMkLst>
            <pc:docMk/>
            <pc:sldMk cId="3191643358" sldId="258"/>
            <ac:spMk id="3" creationId="{2C12B30C-F9FE-47E7-9E2F-049D989A8116}"/>
          </ac:spMkLst>
        </pc:spChg>
      </pc:sldChg>
      <pc:sldChg chg="modSp mod">
        <pc:chgData name="Владимир" userId="17de8d23-d944-4b50-a669-60124b37f127" providerId="ADAL" clId="{570832A9-08B8-4A4A-B357-BE43DDDCBD47}" dt="2021-08-12T11:07:26.471" v="122" actId="20577"/>
        <pc:sldMkLst>
          <pc:docMk/>
          <pc:sldMk cId="4163915433" sldId="259"/>
        </pc:sldMkLst>
        <pc:spChg chg="mod">
          <ac:chgData name="Владимир" userId="17de8d23-d944-4b50-a669-60124b37f127" providerId="ADAL" clId="{570832A9-08B8-4A4A-B357-BE43DDDCBD47}" dt="2021-08-12T11:07:26.471" v="122" actId="20577"/>
          <ac:spMkLst>
            <pc:docMk/>
            <pc:sldMk cId="4163915433" sldId="259"/>
            <ac:spMk id="3" creationId="{9E4BE471-80A9-4410-8447-DE84707EA4FF}"/>
          </ac:spMkLst>
        </pc:spChg>
      </pc:sldChg>
      <pc:sldChg chg="modSp mod">
        <pc:chgData name="Владимир" userId="17de8d23-d944-4b50-a669-60124b37f127" providerId="ADAL" clId="{570832A9-08B8-4A4A-B357-BE43DDDCBD47}" dt="2021-08-12T11:04:56.032" v="69" actId="20577"/>
        <pc:sldMkLst>
          <pc:docMk/>
          <pc:sldMk cId="2853911720" sldId="260"/>
        </pc:sldMkLst>
        <pc:spChg chg="mod">
          <ac:chgData name="Владимир" userId="17de8d23-d944-4b50-a669-60124b37f127" providerId="ADAL" clId="{570832A9-08B8-4A4A-B357-BE43DDDCBD47}" dt="2021-08-12T11:04:56.032" v="69" actId="20577"/>
          <ac:spMkLst>
            <pc:docMk/>
            <pc:sldMk cId="2853911720" sldId="260"/>
            <ac:spMk id="3" creationId="{55C866D0-B027-4D17-9162-71E9BC021287}"/>
          </ac:spMkLst>
        </pc:spChg>
      </pc:sldChg>
      <pc:sldChg chg="modSp">
        <pc:chgData name="Владимир" userId="17de8d23-d944-4b50-a669-60124b37f127" providerId="ADAL" clId="{570832A9-08B8-4A4A-B357-BE43DDDCBD47}" dt="2021-08-12T11:34:04.822" v="645" actId="20577"/>
        <pc:sldMkLst>
          <pc:docMk/>
          <pc:sldMk cId="627837403" sldId="270"/>
        </pc:sldMkLst>
        <pc:graphicFrameChg chg="mod">
          <ac:chgData name="Владимир" userId="17de8d23-d944-4b50-a669-60124b37f127" providerId="ADAL" clId="{570832A9-08B8-4A4A-B357-BE43DDDCBD47}" dt="2021-08-12T11:34:04.822" v="645" actId="20577"/>
          <ac:graphicFrameMkLst>
            <pc:docMk/>
            <pc:sldMk cId="627837403" sldId="270"/>
            <ac:graphicFrameMk id="7" creationId="{D4BE8BAA-5E46-42C7-88E0-15C1E135A2F4}"/>
          </ac:graphicFrameMkLst>
        </pc:graphicFrameChg>
      </pc:sldChg>
      <pc:sldChg chg="modSp mod">
        <pc:chgData name="Владимир" userId="17de8d23-d944-4b50-a669-60124b37f127" providerId="ADAL" clId="{570832A9-08B8-4A4A-B357-BE43DDDCBD47}" dt="2021-08-12T11:07:46.415" v="156" actId="20577"/>
        <pc:sldMkLst>
          <pc:docMk/>
          <pc:sldMk cId="795807954" sldId="275"/>
        </pc:sldMkLst>
        <pc:spChg chg="mod">
          <ac:chgData name="Владимир" userId="17de8d23-d944-4b50-a669-60124b37f127" providerId="ADAL" clId="{570832A9-08B8-4A4A-B357-BE43DDDCBD47}" dt="2021-08-12T11:07:46.415" v="156" actId="20577"/>
          <ac:spMkLst>
            <pc:docMk/>
            <pc:sldMk cId="795807954" sldId="275"/>
            <ac:spMk id="7" creationId="{BA3F12B5-5E5C-45E1-B16D-D432D92B43D0}"/>
          </ac:spMkLst>
        </pc:spChg>
      </pc:sldChg>
      <pc:sldChg chg="modSp mod">
        <pc:chgData name="Владимир" userId="17de8d23-d944-4b50-a669-60124b37f127" providerId="ADAL" clId="{570832A9-08B8-4A4A-B357-BE43DDDCBD47}" dt="2021-08-12T11:09:33.094" v="172" actId="20577"/>
        <pc:sldMkLst>
          <pc:docMk/>
          <pc:sldMk cId="1507389741" sldId="276"/>
        </pc:sldMkLst>
        <pc:spChg chg="mod">
          <ac:chgData name="Владимир" userId="17de8d23-d944-4b50-a669-60124b37f127" providerId="ADAL" clId="{570832A9-08B8-4A4A-B357-BE43DDDCBD47}" dt="2021-08-12T11:09:33.094" v="172" actId="20577"/>
          <ac:spMkLst>
            <pc:docMk/>
            <pc:sldMk cId="1507389741" sldId="276"/>
            <ac:spMk id="8" creationId="{16CB5CA4-9562-4710-AD48-F4FBA314E5A3}"/>
          </ac:spMkLst>
        </pc:spChg>
      </pc:sldChg>
    </pc:docChg>
  </pc:docChgLst>
  <pc:docChgLst>
    <pc:chgData name="Александра  Шишкова" userId="eef2855d-6d2a-495a-868b-d7a8ff178bc4" providerId="ADAL" clId="{33E059C7-ABD4-40BD-9D25-C4DB2C98F9B9}"/>
    <pc:docChg chg="undo redo custSel addSld delSld modSld sldOrd">
      <pc:chgData name="Александра  Шишкова" userId="eef2855d-6d2a-495a-868b-d7a8ff178bc4" providerId="ADAL" clId="{33E059C7-ABD4-40BD-9D25-C4DB2C98F9B9}" dt="2021-12-07T11:54:51.555" v="2587" actId="20577"/>
      <pc:docMkLst>
        <pc:docMk/>
      </pc:docMkLst>
      <pc:sldChg chg="modSp mod">
        <pc:chgData name="Александра  Шишкова" userId="eef2855d-6d2a-495a-868b-d7a8ff178bc4" providerId="ADAL" clId="{33E059C7-ABD4-40BD-9D25-C4DB2C98F9B9}" dt="2021-10-20T12:12:42.934" v="6" actId="20577"/>
        <pc:sldMkLst>
          <pc:docMk/>
          <pc:sldMk cId="223608102" sldId="256"/>
        </pc:sldMkLst>
        <pc:spChg chg="mod">
          <ac:chgData name="Александра  Шишкова" userId="eef2855d-6d2a-495a-868b-d7a8ff178bc4" providerId="ADAL" clId="{33E059C7-ABD4-40BD-9D25-C4DB2C98F9B9}" dt="2021-10-20T12:12:42.934" v="6" actId="20577"/>
          <ac:spMkLst>
            <pc:docMk/>
            <pc:sldMk cId="223608102" sldId="256"/>
            <ac:spMk id="3" creationId="{2430DE21-102A-4E07-B771-6B7C6037EB38}"/>
          </ac:spMkLst>
        </pc:spChg>
      </pc:sldChg>
      <pc:sldChg chg="modSp">
        <pc:chgData name="Александра  Шишкова" userId="eef2855d-6d2a-495a-868b-d7a8ff178bc4" providerId="ADAL" clId="{33E059C7-ABD4-40BD-9D25-C4DB2C98F9B9}" dt="2021-10-20T12:12:51.110" v="17" actId="20577"/>
        <pc:sldMkLst>
          <pc:docMk/>
          <pc:sldMk cId="612221995" sldId="257"/>
        </pc:sldMkLst>
        <pc:graphicFrameChg chg="mod">
          <ac:chgData name="Александра  Шишкова" userId="eef2855d-6d2a-495a-868b-d7a8ff178bc4" providerId="ADAL" clId="{33E059C7-ABD4-40BD-9D25-C4DB2C98F9B9}" dt="2021-10-20T12:12:51.110" v="17" actId="20577"/>
          <ac:graphicFrameMkLst>
            <pc:docMk/>
            <pc:sldMk cId="612221995" sldId="257"/>
            <ac:graphicFrameMk id="6" creationId="{C9D2498D-D834-4723-9120-2FAED0DFA8A8}"/>
          </ac:graphicFrameMkLst>
        </pc:graphicFrameChg>
      </pc:sldChg>
      <pc:sldChg chg="addSp delSp modSp mod">
        <pc:chgData name="Александра  Шишкова" userId="eef2855d-6d2a-495a-868b-d7a8ff178bc4" providerId="ADAL" clId="{33E059C7-ABD4-40BD-9D25-C4DB2C98F9B9}" dt="2021-11-09T10:11:12.263" v="423" actId="20577"/>
        <pc:sldMkLst>
          <pc:docMk/>
          <pc:sldMk cId="3191643358" sldId="258"/>
        </pc:sldMkLst>
        <pc:spChg chg="mod">
          <ac:chgData name="Александра  Шишкова" userId="eef2855d-6d2a-495a-868b-d7a8ff178bc4" providerId="ADAL" clId="{33E059C7-ABD4-40BD-9D25-C4DB2C98F9B9}" dt="2021-11-09T10:11:12.263" v="423" actId="20577"/>
          <ac:spMkLst>
            <pc:docMk/>
            <pc:sldMk cId="3191643358" sldId="258"/>
            <ac:spMk id="3" creationId="{2C12B30C-F9FE-47E7-9E2F-049D989A8116}"/>
          </ac:spMkLst>
        </pc:spChg>
        <pc:picChg chg="add mod">
          <ac:chgData name="Александра  Шишкова" userId="eef2855d-6d2a-495a-868b-d7a8ff178bc4" providerId="ADAL" clId="{33E059C7-ABD4-40BD-9D25-C4DB2C98F9B9}" dt="2021-11-08T07:48:36.017" v="284" actId="1076"/>
          <ac:picMkLst>
            <pc:docMk/>
            <pc:sldMk cId="3191643358" sldId="258"/>
            <ac:picMk id="4" creationId="{1E5A71B7-1441-4CCC-91E7-3A880CD17E57}"/>
          </ac:picMkLst>
        </pc:picChg>
        <pc:picChg chg="del">
          <ac:chgData name="Александра  Шишкова" userId="eef2855d-6d2a-495a-868b-d7a8ff178bc4" providerId="ADAL" clId="{33E059C7-ABD4-40BD-9D25-C4DB2C98F9B9}" dt="2021-10-20T12:13:42.550" v="25" actId="478"/>
          <ac:picMkLst>
            <pc:docMk/>
            <pc:sldMk cId="3191643358" sldId="258"/>
            <ac:picMk id="4" creationId="{46F0358A-AE78-47EE-BB3E-48431B8A2B65}"/>
          </ac:picMkLst>
        </pc:picChg>
        <pc:picChg chg="add mod">
          <ac:chgData name="Александра  Шишкова" userId="eef2855d-6d2a-495a-868b-d7a8ff178bc4" providerId="ADAL" clId="{33E059C7-ABD4-40BD-9D25-C4DB2C98F9B9}" dt="2021-11-08T07:48:28.645" v="282" actId="1076"/>
          <ac:picMkLst>
            <pc:docMk/>
            <pc:sldMk cId="3191643358" sldId="258"/>
            <ac:picMk id="8" creationId="{F86C88EA-991E-4BDA-80C4-78995F867560}"/>
          </ac:picMkLst>
        </pc:picChg>
        <pc:picChg chg="del">
          <ac:chgData name="Александра  Шишкова" userId="eef2855d-6d2a-495a-868b-d7a8ff178bc4" providerId="ADAL" clId="{33E059C7-ABD4-40BD-9D25-C4DB2C98F9B9}" dt="2021-10-20T12:13:42.975" v="26" actId="478"/>
          <ac:picMkLst>
            <pc:docMk/>
            <pc:sldMk cId="3191643358" sldId="258"/>
            <ac:picMk id="9" creationId="{D8AE96EC-7221-4377-BD20-F2D3B4B3A360}"/>
          </ac:picMkLst>
        </pc:picChg>
        <pc:picChg chg="add mod">
          <ac:chgData name="Александра  Шишкова" userId="eef2855d-6d2a-495a-868b-d7a8ff178bc4" providerId="ADAL" clId="{33E059C7-ABD4-40BD-9D25-C4DB2C98F9B9}" dt="2021-11-08T07:48:32.253" v="283" actId="1076"/>
          <ac:picMkLst>
            <pc:docMk/>
            <pc:sldMk cId="3191643358" sldId="258"/>
            <ac:picMk id="10" creationId="{2D17A4FE-77E0-4F19-ABD7-8674544102D9}"/>
          </ac:picMkLst>
        </pc:picChg>
      </pc:sldChg>
      <pc:sldChg chg="addSp delSp modSp mod ord">
        <pc:chgData name="Александра  Шишкова" userId="eef2855d-6d2a-495a-868b-d7a8ff178bc4" providerId="ADAL" clId="{33E059C7-ABD4-40BD-9D25-C4DB2C98F9B9}" dt="2021-11-09T12:39:48.256" v="998"/>
        <pc:sldMkLst>
          <pc:docMk/>
          <pc:sldMk cId="4163915433" sldId="259"/>
        </pc:sldMkLst>
        <pc:spChg chg="mod">
          <ac:chgData name="Александра  Шишкова" userId="eef2855d-6d2a-495a-868b-d7a8ff178bc4" providerId="ADAL" clId="{33E059C7-ABD4-40BD-9D25-C4DB2C98F9B9}" dt="2021-11-09T12:38:58.636" v="982" actId="14100"/>
          <ac:spMkLst>
            <pc:docMk/>
            <pc:sldMk cId="4163915433" sldId="259"/>
            <ac:spMk id="3" creationId="{9E4BE471-80A9-4410-8447-DE84707EA4FF}"/>
          </ac:spMkLst>
        </pc:spChg>
        <pc:spChg chg="mod">
          <ac:chgData name="Александра  Шишкова" userId="eef2855d-6d2a-495a-868b-d7a8ff178bc4" providerId="ADAL" clId="{33E059C7-ABD4-40BD-9D25-C4DB2C98F9B9}" dt="2021-11-09T12:39:43.607" v="996" actId="20577"/>
          <ac:spMkLst>
            <pc:docMk/>
            <pc:sldMk cId="4163915433" sldId="259"/>
            <ac:spMk id="14" creationId="{1CE05E8C-9979-4D00-963C-582E40B54A86}"/>
          </ac:spMkLst>
        </pc:spChg>
        <pc:picChg chg="del">
          <ac:chgData name="Александра  Шишкова" userId="eef2855d-6d2a-495a-868b-d7a8ff178bc4" providerId="ADAL" clId="{33E059C7-ABD4-40BD-9D25-C4DB2C98F9B9}" dt="2021-10-20T12:13:38.880" v="21" actId="478"/>
          <ac:picMkLst>
            <pc:docMk/>
            <pc:sldMk cId="4163915433" sldId="259"/>
            <ac:picMk id="5" creationId="{692B10F0-BDBA-45F1-B7E9-A90B06CD7B66}"/>
          </ac:picMkLst>
        </pc:picChg>
        <pc:picChg chg="add mod">
          <ac:chgData name="Александра  Шишкова" userId="eef2855d-6d2a-495a-868b-d7a8ff178bc4" providerId="ADAL" clId="{33E059C7-ABD4-40BD-9D25-C4DB2C98F9B9}" dt="2021-11-09T11:48:14.023" v="572" actId="1076"/>
          <ac:picMkLst>
            <pc:docMk/>
            <pc:sldMk cId="4163915433" sldId="259"/>
            <ac:picMk id="5" creationId="{F7FCA97A-2608-4F36-8BB2-6CD3FA0D1E8A}"/>
          </ac:picMkLst>
        </pc:picChg>
        <pc:picChg chg="add mod">
          <ac:chgData name="Александра  Шишкова" userId="eef2855d-6d2a-495a-868b-d7a8ff178bc4" providerId="ADAL" clId="{33E059C7-ABD4-40BD-9D25-C4DB2C98F9B9}" dt="2021-11-09T11:48:07.999" v="569" actId="1076"/>
          <ac:picMkLst>
            <pc:docMk/>
            <pc:sldMk cId="4163915433" sldId="259"/>
            <ac:picMk id="8" creationId="{B9847030-CD3A-462A-AC4A-AD7C22F18E2E}"/>
          </ac:picMkLst>
        </pc:picChg>
        <pc:picChg chg="del">
          <ac:chgData name="Александра  Шишкова" userId="eef2855d-6d2a-495a-868b-d7a8ff178bc4" providerId="ADAL" clId="{33E059C7-ABD4-40BD-9D25-C4DB2C98F9B9}" dt="2021-10-20T12:13:39.368" v="22" actId="478"/>
          <ac:picMkLst>
            <pc:docMk/>
            <pc:sldMk cId="4163915433" sldId="259"/>
            <ac:picMk id="9" creationId="{CBD842A4-FBB4-46C9-9CA5-A3F131A6EC8A}"/>
          </ac:picMkLst>
        </pc:picChg>
        <pc:picChg chg="add del mod">
          <ac:chgData name="Александра  Шишкова" userId="eef2855d-6d2a-495a-868b-d7a8ff178bc4" providerId="ADAL" clId="{33E059C7-ABD4-40BD-9D25-C4DB2C98F9B9}" dt="2021-11-09T10:37:33.566" v="487" actId="478"/>
          <ac:picMkLst>
            <pc:docMk/>
            <pc:sldMk cId="4163915433" sldId="259"/>
            <ac:picMk id="10" creationId="{0C56AC33-2532-4A8D-9EC8-6F2930274A88}"/>
          </ac:picMkLst>
        </pc:picChg>
        <pc:picChg chg="add del mod">
          <ac:chgData name="Александра  Шишкова" userId="eef2855d-6d2a-495a-868b-d7a8ff178bc4" providerId="ADAL" clId="{33E059C7-ABD4-40BD-9D25-C4DB2C98F9B9}" dt="2021-11-09T10:38:21.501" v="497" actId="478"/>
          <ac:picMkLst>
            <pc:docMk/>
            <pc:sldMk cId="4163915433" sldId="259"/>
            <ac:picMk id="12" creationId="{D1816CA6-9408-40D5-A1E7-81361E81F189}"/>
          </ac:picMkLst>
        </pc:picChg>
        <pc:picChg chg="add del mod">
          <ac:chgData name="Александра  Шишкова" userId="eef2855d-6d2a-495a-868b-d7a8ff178bc4" providerId="ADAL" clId="{33E059C7-ABD4-40BD-9D25-C4DB2C98F9B9}" dt="2021-11-09T10:38:58.367" v="502" actId="478"/>
          <ac:picMkLst>
            <pc:docMk/>
            <pc:sldMk cId="4163915433" sldId="259"/>
            <ac:picMk id="15" creationId="{12AD1229-4B1B-4D6B-AF78-98FF77F11117}"/>
          </ac:picMkLst>
        </pc:picChg>
        <pc:picChg chg="add del mod">
          <ac:chgData name="Александра  Шишкова" userId="eef2855d-6d2a-495a-868b-d7a8ff178bc4" providerId="ADAL" clId="{33E059C7-ABD4-40BD-9D25-C4DB2C98F9B9}" dt="2021-11-09T10:41:13.534" v="504" actId="478"/>
          <ac:picMkLst>
            <pc:docMk/>
            <pc:sldMk cId="4163915433" sldId="259"/>
            <ac:picMk id="17" creationId="{29EFB885-1302-4641-8248-75FA0DD23D0C}"/>
          </ac:picMkLst>
        </pc:picChg>
        <pc:picChg chg="add del mod">
          <ac:chgData name="Александра  Шишкова" userId="eef2855d-6d2a-495a-868b-d7a8ff178bc4" providerId="ADAL" clId="{33E059C7-ABD4-40BD-9D25-C4DB2C98F9B9}" dt="2021-11-09T11:43:59.211" v="509" actId="478"/>
          <ac:picMkLst>
            <pc:docMk/>
            <pc:sldMk cId="4163915433" sldId="259"/>
            <ac:picMk id="19" creationId="{8056D664-FA72-4196-AA79-CF066E4332D2}"/>
          </ac:picMkLst>
        </pc:picChg>
        <pc:picChg chg="add mod">
          <ac:chgData name="Александра  Шишкова" userId="eef2855d-6d2a-495a-868b-d7a8ff178bc4" providerId="ADAL" clId="{33E059C7-ABD4-40BD-9D25-C4DB2C98F9B9}" dt="2021-11-09T11:48:09.202" v="570" actId="1076"/>
          <ac:picMkLst>
            <pc:docMk/>
            <pc:sldMk cId="4163915433" sldId="259"/>
            <ac:picMk id="21" creationId="{A0E6A635-5214-4B0E-B8A9-C75249C69F40}"/>
          </ac:picMkLst>
        </pc:picChg>
        <pc:picChg chg="add mod">
          <ac:chgData name="Александра  Шишкова" userId="eef2855d-6d2a-495a-868b-d7a8ff178bc4" providerId="ADAL" clId="{33E059C7-ABD4-40BD-9D25-C4DB2C98F9B9}" dt="2021-11-09T11:48:11.751" v="571" actId="1076"/>
          <ac:picMkLst>
            <pc:docMk/>
            <pc:sldMk cId="4163915433" sldId="259"/>
            <ac:picMk id="23" creationId="{0A8DB195-7341-45A0-82EC-9194756DC8B4}"/>
          </ac:picMkLst>
        </pc:picChg>
      </pc:sldChg>
      <pc:sldChg chg="addSp delSp modSp mod">
        <pc:chgData name="Александра  Шишкова" userId="eef2855d-6d2a-495a-868b-d7a8ff178bc4" providerId="ADAL" clId="{33E059C7-ABD4-40BD-9D25-C4DB2C98F9B9}" dt="2021-11-09T10:10:51.591" v="417" actId="14100"/>
        <pc:sldMkLst>
          <pc:docMk/>
          <pc:sldMk cId="3237151389" sldId="261"/>
        </pc:sldMkLst>
        <pc:spChg chg="mod">
          <ac:chgData name="Александра  Шишкова" userId="eef2855d-6d2a-495a-868b-d7a8ff178bc4" providerId="ADAL" clId="{33E059C7-ABD4-40BD-9D25-C4DB2C98F9B9}" dt="2021-11-09T10:04:57.980" v="363" actId="20577"/>
          <ac:spMkLst>
            <pc:docMk/>
            <pc:sldMk cId="3237151389" sldId="261"/>
            <ac:spMk id="3" creationId="{9DE35E7F-A28B-412E-8F63-E238BF7EC0FB}"/>
          </ac:spMkLst>
        </pc:spChg>
        <pc:picChg chg="add del mod">
          <ac:chgData name="Александра  Шишкова" userId="eef2855d-6d2a-495a-868b-d7a8ff178bc4" providerId="ADAL" clId="{33E059C7-ABD4-40BD-9D25-C4DB2C98F9B9}" dt="2021-11-09T10:07:34.479" v="374" actId="478"/>
          <ac:picMkLst>
            <pc:docMk/>
            <pc:sldMk cId="3237151389" sldId="261"/>
            <ac:picMk id="5" creationId="{84E0C97B-8D1F-4119-876C-BF325FB1604F}"/>
          </ac:picMkLst>
        </pc:picChg>
        <pc:picChg chg="del">
          <ac:chgData name="Александра  Шишкова" userId="eef2855d-6d2a-495a-868b-d7a8ff178bc4" providerId="ADAL" clId="{33E059C7-ABD4-40BD-9D25-C4DB2C98F9B9}" dt="2021-10-20T12:13:41.223" v="24" actId="478"/>
          <ac:picMkLst>
            <pc:docMk/>
            <pc:sldMk cId="3237151389" sldId="261"/>
            <ac:picMk id="5" creationId="{9C948B3F-D2D1-4F9E-94A9-1F67FBCC8EA2}"/>
          </ac:picMkLst>
        </pc:picChg>
        <pc:picChg chg="add del mod">
          <ac:chgData name="Александра  Шишкова" userId="eef2855d-6d2a-495a-868b-d7a8ff178bc4" providerId="ADAL" clId="{33E059C7-ABD4-40BD-9D25-C4DB2C98F9B9}" dt="2021-11-09T10:07:34.479" v="374" actId="478"/>
          <ac:picMkLst>
            <pc:docMk/>
            <pc:sldMk cId="3237151389" sldId="261"/>
            <ac:picMk id="8" creationId="{18667222-C96E-42EE-8D2F-251E448D72C7}"/>
          </ac:picMkLst>
        </pc:picChg>
        <pc:picChg chg="del">
          <ac:chgData name="Александра  Шишкова" userId="eef2855d-6d2a-495a-868b-d7a8ff178bc4" providerId="ADAL" clId="{33E059C7-ABD4-40BD-9D25-C4DB2C98F9B9}" dt="2021-10-20T12:13:40.800" v="23" actId="478"/>
          <ac:picMkLst>
            <pc:docMk/>
            <pc:sldMk cId="3237151389" sldId="261"/>
            <ac:picMk id="9" creationId="{4FBD5E90-7B56-490A-9EF7-DEF606541CC9}"/>
          </ac:picMkLst>
        </pc:picChg>
        <pc:picChg chg="add del mod">
          <ac:chgData name="Александра  Шишкова" userId="eef2855d-6d2a-495a-868b-d7a8ff178bc4" providerId="ADAL" clId="{33E059C7-ABD4-40BD-9D25-C4DB2C98F9B9}" dt="2021-11-09T10:07:34.479" v="374" actId="478"/>
          <ac:picMkLst>
            <pc:docMk/>
            <pc:sldMk cId="3237151389" sldId="261"/>
            <ac:picMk id="10" creationId="{2C540637-80BD-46EB-9FBD-33E9D39A5B6E}"/>
          </ac:picMkLst>
        </pc:picChg>
        <pc:picChg chg="add mod">
          <ac:chgData name="Александра  Шишкова" userId="eef2855d-6d2a-495a-868b-d7a8ff178bc4" providerId="ADAL" clId="{33E059C7-ABD4-40BD-9D25-C4DB2C98F9B9}" dt="2021-11-09T10:10:48.267" v="416" actId="14100"/>
          <ac:picMkLst>
            <pc:docMk/>
            <pc:sldMk cId="3237151389" sldId="261"/>
            <ac:picMk id="13" creationId="{944B42BA-E2BD-4B66-A898-5DC5D6377BDE}"/>
          </ac:picMkLst>
        </pc:picChg>
        <pc:picChg chg="add mod">
          <ac:chgData name="Александра  Шишкова" userId="eef2855d-6d2a-495a-868b-d7a8ff178bc4" providerId="ADAL" clId="{33E059C7-ABD4-40BD-9D25-C4DB2C98F9B9}" dt="2021-11-09T10:09:22.054" v="413" actId="1076"/>
          <ac:picMkLst>
            <pc:docMk/>
            <pc:sldMk cId="3237151389" sldId="261"/>
            <ac:picMk id="15" creationId="{AFBA3CF3-DD84-4311-B859-B4F91DE74325}"/>
          </ac:picMkLst>
        </pc:picChg>
        <pc:picChg chg="add mod">
          <ac:chgData name="Александра  Шишкова" userId="eef2855d-6d2a-495a-868b-d7a8ff178bc4" providerId="ADAL" clId="{33E059C7-ABD4-40BD-9D25-C4DB2C98F9B9}" dt="2021-11-09T10:10:51.591" v="417" actId="14100"/>
          <ac:picMkLst>
            <pc:docMk/>
            <pc:sldMk cId="3237151389" sldId="261"/>
            <ac:picMk id="17" creationId="{6D9E7994-3507-4651-AD0C-4C126D2CE8A3}"/>
          </ac:picMkLst>
        </pc:picChg>
      </pc:sldChg>
      <pc:sldChg chg="modSp mod">
        <pc:chgData name="Александра  Шишкова" userId="eef2855d-6d2a-495a-868b-d7a8ff178bc4" providerId="ADAL" clId="{33E059C7-ABD4-40BD-9D25-C4DB2C98F9B9}" dt="2021-12-01T12:02:47.767" v="2122" actId="20577"/>
        <pc:sldMkLst>
          <pc:docMk/>
          <pc:sldMk cId="3984159688" sldId="263"/>
        </pc:sldMkLst>
        <pc:spChg chg="mod">
          <ac:chgData name="Александра  Шишкова" userId="eef2855d-6d2a-495a-868b-d7a8ff178bc4" providerId="ADAL" clId="{33E059C7-ABD4-40BD-9D25-C4DB2C98F9B9}" dt="2021-10-20T12:16:19.657" v="144" actId="20577"/>
          <ac:spMkLst>
            <pc:docMk/>
            <pc:sldMk cId="3984159688" sldId="263"/>
            <ac:spMk id="2" creationId="{2004ABEC-A955-4071-8AD1-374683C0D8B4}"/>
          </ac:spMkLst>
        </pc:spChg>
        <pc:graphicFrameChg chg="modGraphic">
          <ac:chgData name="Александра  Шишкова" userId="eef2855d-6d2a-495a-868b-d7a8ff178bc4" providerId="ADAL" clId="{33E059C7-ABD4-40BD-9D25-C4DB2C98F9B9}" dt="2021-12-01T12:02:47.767" v="2122" actId="20577"/>
          <ac:graphicFrameMkLst>
            <pc:docMk/>
            <pc:sldMk cId="3984159688" sldId="263"/>
            <ac:graphicFrameMk id="4" creationId="{A90AD969-2A31-4D41-AE27-37168F18A7BE}"/>
          </ac:graphicFrameMkLst>
        </pc:graphicFrameChg>
      </pc:sldChg>
      <pc:sldChg chg="modSp mod">
        <pc:chgData name="Александра  Шишкова" userId="eef2855d-6d2a-495a-868b-d7a8ff178bc4" providerId="ADAL" clId="{33E059C7-ABD4-40BD-9D25-C4DB2C98F9B9}" dt="2021-12-01T11:28:29.425" v="1621" actId="20577"/>
        <pc:sldMkLst>
          <pc:docMk/>
          <pc:sldMk cId="2513533746" sldId="265"/>
        </pc:sldMkLst>
        <pc:graphicFrameChg chg="mod modGraphic">
          <ac:chgData name="Александра  Шишкова" userId="eef2855d-6d2a-495a-868b-d7a8ff178bc4" providerId="ADAL" clId="{33E059C7-ABD4-40BD-9D25-C4DB2C98F9B9}" dt="2021-12-01T11:28:29.425" v="1621" actId="20577"/>
          <ac:graphicFrameMkLst>
            <pc:docMk/>
            <pc:sldMk cId="2513533746" sldId="265"/>
            <ac:graphicFrameMk id="4" creationId="{BC3192FE-EEF2-4ED4-ADCF-BDCD096C9177}"/>
          </ac:graphicFrameMkLst>
        </pc:graphicFrameChg>
      </pc:sldChg>
      <pc:sldChg chg="modSp mod">
        <pc:chgData name="Александра  Шишкова" userId="eef2855d-6d2a-495a-868b-d7a8ff178bc4" providerId="ADAL" clId="{33E059C7-ABD4-40BD-9D25-C4DB2C98F9B9}" dt="2021-12-07T11:54:51.555" v="2587" actId="20577"/>
        <pc:sldMkLst>
          <pc:docMk/>
          <pc:sldMk cId="557618655" sldId="266"/>
        </pc:sldMkLst>
        <pc:spChg chg="mod">
          <ac:chgData name="Александра  Шишкова" userId="eef2855d-6d2a-495a-868b-d7a8ff178bc4" providerId="ADAL" clId="{33E059C7-ABD4-40BD-9D25-C4DB2C98F9B9}" dt="2021-10-20T12:15:49.774" v="122" actId="20577"/>
          <ac:spMkLst>
            <pc:docMk/>
            <pc:sldMk cId="557618655" sldId="266"/>
            <ac:spMk id="10" creationId="{B5ED13A7-1A96-46C6-9CDE-25526E3BE777}"/>
          </ac:spMkLst>
        </pc:spChg>
        <pc:graphicFrameChg chg="mod modGraphic">
          <ac:chgData name="Александра  Шишкова" userId="eef2855d-6d2a-495a-868b-d7a8ff178bc4" providerId="ADAL" clId="{33E059C7-ABD4-40BD-9D25-C4DB2C98F9B9}" dt="2021-12-07T11:54:51.555" v="2587" actId="20577"/>
          <ac:graphicFrameMkLst>
            <pc:docMk/>
            <pc:sldMk cId="557618655" sldId="266"/>
            <ac:graphicFrameMk id="4" creationId="{A45CD7EB-AD3C-41FE-81A9-129D6026FCF2}"/>
          </ac:graphicFrameMkLst>
        </pc:graphicFrameChg>
      </pc:sldChg>
      <pc:sldChg chg="modSp mod">
        <pc:chgData name="Александра  Шишкова" userId="eef2855d-6d2a-495a-868b-d7a8ff178bc4" providerId="ADAL" clId="{33E059C7-ABD4-40BD-9D25-C4DB2C98F9B9}" dt="2021-12-01T11:03:19.763" v="1519" actId="20577"/>
        <pc:sldMkLst>
          <pc:docMk/>
          <pc:sldMk cId="4125647836" sldId="269"/>
        </pc:sldMkLst>
        <pc:graphicFrameChg chg="mod modGraphic">
          <ac:chgData name="Александра  Шишкова" userId="eef2855d-6d2a-495a-868b-d7a8ff178bc4" providerId="ADAL" clId="{33E059C7-ABD4-40BD-9D25-C4DB2C98F9B9}" dt="2021-12-01T11:03:19.763" v="1519" actId="20577"/>
          <ac:graphicFrameMkLst>
            <pc:docMk/>
            <pc:sldMk cId="4125647836" sldId="269"/>
            <ac:graphicFrameMk id="5" creationId="{C27EE169-663E-421B-9480-A41C17840F7F}"/>
          </ac:graphicFrameMkLst>
        </pc:graphicFrameChg>
      </pc:sldChg>
      <pc:sldChg chg="modSp mod">
        <pc:chgData name="Александра  Шишкова" userId="eef2855d-6d2a-495a-868b-d7a8ff178bc4" providerId="ADAL" clId="{33E059C7-ABD4-40BD-9D25-C4DB2C98F9B9}" dt="2021-12-02T08:51:19.329" v="2585" actId="1076"/>
        <pc:sldMkLst>
          <pc:docMk/>
          <pc:sldMk cId="627837403" sldId="270"/>
        </pc:sldMkLst>
        <pc:graphicFrameChg chg="mod">
          <ac:chgData name="Александра  Шишкова" userId="eef2855d-6d2a-495a-868b-d7a8ff178bc4" providerId="ADAL" clId="{33E059C7-ABD4-40BD-9D25-C4DB2C98F9B9}" dt="2021-12-02T08:51:19.329" v="2585" actId="1076"/>
          <ac:graphicFrameMkLst>
            <pc:docMk/>
            <pc:sldMk cId="627837403" sldId="270"/>
            <ac:graphicFrameMk id="7" creationId="{D4BE8BAA-5E46-42C7-88E0-15C1E135A2F4}"/>
          </ac:graphicFrameMkLst>
        </pc:graphicFrameChg>
      </pc:sldChg>
      <pc:sldChg chg="modSp mod">
        <pc:chgData name="Александра  Шишкова" userId="eef2855d-6d2a-495a-868b-d7a8ff178bc4" providerId="ADAL" clId="{33E059C7-ABD4-40BD-9D25-C4DB2C98F9B9}" dt="2021-12-01T11:06:01.577" v="1542" actId="20577"/>
        <pc:sldMkLst>
          <pc:docMk/>
          <pc:sldMk cId="1148897262" sldId="273"/>
        </pc:sldMkLst>
        <pc:spChg chg="mod">
          <ac:chgData name="Александра  Шишкова" userId="eef2855d-6d2a-495a-868b-d7a8ff178bc4" providerId="ADAL" clId="{33E059C7-ABD4-40BD-9D25-C4DB2C98F9B9}" dt="2021-11-08T08:42:05.734" v="288" actId="20577"/>
          <ac:spMkLst>
            <pc:docMk/>
            <pc:sldMk cId="1148897262" sldId="273"/>
            <ac:spMk id="7" creationId="{96B4BDC4-C05B-4485-B6ED-19E895B75B65}"/>
          </ac:spMkLst>
        </pc:spChg>
        <pc:graphicFrameChg chg="modGraphic">
          <ac:chgData name="Александра  Шишкова" userId="eef2855d-6d2a-495a-868b-d7a8ff178bc4" providerId="ADAL" clId="{33E059C7-ABD4-40BD-9D25-C4DB2C98F9B9}" dt="2021-12-01T11:06:01.577" v="1542" actId="20577"/>
          <ac:graphicFrameMkLst>
            <pc:docMk/>
            <pc:sldMk cId="1148897262" sldId="273"/>
            <ac:graphicFrameMk id="12" creationId="{92710D2C-200F-4B29-B3E5-55A1E92E5D6B}"/>
          </ac:graphicFrameMkLst>
        </pc:graphicFrameChg>
      </pc:sldChg>
      <pc:sldChg chg="modSp mod">
        <pc:chgData name="Александра  Шишкова" userId="eef2855d-6d2a-495a-868b-d7a8ff178bc4" providerId="ADAL" clId="{33E059C7-ABD4-40BD-9D25-C4DB2C98F9B9}" dt="2021-12-01T11:06:50.766" v="1552" actId="20577"/>
        <pc:sldMkLst>
          <pc:docMk/>
          <pc:sldMk cId="998784282" sldId="274"/>
        </pc:sldMkLst>
        <pc:graphicFrameChg chg="modGraphic">
          <ac:chgData name="Александра  Шишкова" userId="eef2855d-6d2a-495a-868b-d7a8ff178bc4" providerId="ADAL" clId="{33E059C7-ABD4-40BD-9D25-C4DB2C98F9B9}" dt="2021-12-01T11:06:50.766" v="1552" actId="20577"/>
          <ac:graphicFrameMkLst>
            <pc:docMk/>
            <pc:sldMk cId="998784282" sldId="274"/>
            <ac:graphicFrameMk id="5" creationId="{495ADA04-0C90-40BC-8E77-992A13C82EAC}"/>
          </ac:graphicFrameMkLst>
        </pc:graphicFrameChg>
      </pc:sldChg>
      <pc:sldChg chg="addSp delSp modSp mod">
        <pc:chgData name="Александра  Шишкова" userId="eef2855d-6d2a-495a-868b-d7a8ff178bc4" providerId="ADAL" clId="{33E059C7-ABD4-40BD-9D25-C4DB2C98F9B9}" dt="2021-12-02T08:38:46.377" v="2158" actId="20577"/>
        <pc:sldMkLst>
          <pc:docMk/>
          <pc:sldMk cId="2775569526" sldId="278"/>
        </pc:sldMkLst>
        <pc:graphicFrameChg chg="add del mod modGraphic">
          <ac:chgData name="Александра  Шишкова" userId="eef2855d-6d2a-495a-868b-d7a8ff178bc4" providerId="ADAL" clId="{33E059C7-ABD4-40BD-9D25-C4DB2C98F9B9}" dt="2021-12-02T08:38:46.377" v="2158" actId="20577"/>
          <ac:graphicFrameMkLst>
            <pc:docMk/>
            <pc:sldMk cId="2775569526" sldId="278"/>
            <ac:graphicFrameMk id="8" creationId="{581DFA52-F852-4B50-8706-0A53366BDC71}"/>
          </ac:graphicFrameMkLst>
        </pc:graphicFrameChg>
      </pc:sldChg>
      <pc:sldChg chg="addSp delSp modSp mod">
        <pc:chgData name="Александра  Шишкова" userId="eef2855d-6d2a-495a-868b-d7a8ff178bc4" providerId="ADAL" clId="{33E059C7-ABD4-40BD-9D25-C4DB2C98F9B9}" dt="2021-11-09T12:42:10.173" v="1127" actId="20577"/>
        <pc:sldMkLst>
          <pc:docMk/>
          <pc:sldMk cId="2626643847" sldId="279"/>
        </pc:sldMkLst>
        <pc:spChg chg="mod">
          <ac:chgData name="Александра  Шишкова" userId="eef2855d-6d2a-495a-868b-d7a8ff178bc4" providerId="ADAL" clId="{33E059C7-ABD4-40BD-9D25-C4DB2C98F9B9}" dt="2021-11-09T12:42:10.173" v="1127" actId="20577"/>
          <ac:spMkLst>
            <pc:docMk/>
            <pc:sldMk cId="2626643847" sldId="279"/>
            <ac:spMk id="9" creationId="{EE1D986E-89E6-44BC-BEC6-5EFC9AFF9A28}"/>
          </ac:spMkLst>
        </pc:spChg>
        <pc:spChg chg="mod">
          <ac:chgData name="Александра  Шишкова" userId="eef2855d-6d2a-495a-868b-d7a8ff178bc4" providerId="ADAL" clId="{33E059C7-ABD4-40BD-9D25-C4DB2C98F9B9}" dt="2021-11-09T12:40:04.457" v="1018" actId="20577"/>
          <ac:spMkLst>
            <pc:docMk/>
            <pc:sldMk cId="2626643847" sldId="279"/>
            <ac:spMk id="12" creationId="{2AAF5295-CA42-4785-8A6A-CFC1ECD0EFFF}"/>
          </ac:spMkLst>
        </pc:spChg>
        <pc:picChg chg="add mod">
          <ac:chgData name="Александра  Шишкова" userId="eef2855d-6d2a-495a-868b-d7a8ff178bc4" providerId="ADAL" clId="{33E059C7-ABD4-40BD-9D25-C4DB2C98F9B9}" dt="2021-11-09T11:55:10.923" v="620" actId="1076"/>
          <ac:picMkLst>
            <pc:docMk/>
            <pc:sldMk cId="2626643847" sldId="279"/>
            <ac:picMk id="3" creationId="{0457FB67-B1FB-4EFD-AB56-F7F19555467F}"/>
          </ac:picMkLst>
        </pc:picChg>
        <pc:picChg chg="del">
          <ac:chgData name="Александра  Шишкова" userId="eef2855d-6d2a-495a-868b-d7a8ff178bc4" providerId="ADAL" clId="{33E059C7-ABD4-40BD-9D25-C4DB2C98F9B9}" dt="2021-10-20T12:13:36.814" v="20" actId="478"/>
          <ac:picMkLst>
            <pc:docMk/>
            <pc:sldMk cId="2626643847" sldId="279"/>
            <ac:picMk id="3" creationId="{E959859D-95FE-4E6F-9E69-419B866C33B7}"/>
          </ac:picMkLst>
        </pc:picChg>
        <pc:picChg chg="del">
          <ac:chgData name="Александра  Шишкова" userId="eef2855d-6d2a-495a-868b-d7a8ff178bc4" providerId="ADAL" clId="{33E059C7-ABD4-40BD-9D25-C4DB2C98F9B9}" dt="2021-10-20T12:13:36.230" v="19" actId="478"/>
          <ac:picMkLst>
            <pc:docMk/>
            <pc:sldMk cId="2626643847" sldId="279"/>
            <ac:picMk id="6" creationId="{2271D82E-7F28-4444-BEEC-4959D4C883EA}"/>
          </ac:picMkLst>
        </pc:picChg>
        <pc:picChg chg="add mod">
          <ac:chgData name="Александра  Шишкова" userId="eef2855d-6d2a-495a-868b-d7a8ff178bc4" providerId="ADAL" clId="{33E059C7-ABD4-40BD-9D25-C4DB2C98F9B9}" dt="2021-11-09T11:55:17.907" v="622" actId="1076"/>
          <ac:picMkLst>
            <pc:docMk/>
            <pc:sldMk cId="2626643847" sldId="279"/>
            <ac:picMk id="6" creationId="{5174D239-F7F9-4C5F-822B-A5C74DF9801C}"/>
          </ac:picMkLst>
        </pc:picChg>
        <pc:picChg chg="del">
          <ac:chgData name="Александра  Шишкова" userId="eef2855d-6d2a-495a-868b-d7a8ff178bc4" providerId="ADAL" clId="{33E059C7-ABD4-40BD-9D25-C4DB2C98F9B9}" dt="2021-10-20T12:13:35.746" v="18" actId="478"/>
          <ac:picMkLst>
            <pc:docMk/>
            <pc:sldMk cId="2626643847" sldId="279"/>
            <ac:picMk id="8" creationId="{669F7512-5574-433E-B7C4-A0D49ABC4A5E}"/>
          </ac:picMkLst>
        </pc:picChg>
        <pc:picChg chg="add mod">
          <ac:chgData name="Александра  Шишкова" userId="eef2855d-6d2a-495a-868b-d7a8ff178bc4" providerId="ADAL" clId="{33E059C7-ABD4-40BD-9D25-C4DB2C98F9B9}" dt="2021-11-09T11:55:14.015" v="621" actId="1076"/>
          <ac:picMkLst>
            <pc:docMk/>
            <pc:sldMk cId="2626643847" sldId="279"/>
            <ac:picMk id="8" creationId="{CCE10164-F3A9-4E6E-9E56-DA6DC4013234}"/>
          </ac:picMkLst>
        </pc:picChg>
      </pc:sldChg>
      <pc:sldChg chg="addSp delSp modSp add mod">
        <pc:chgData name="Александра  Шишкова" userId="eef2855d-6d2a-495a-868b-d7a8ff178bc4" providerId="ADAL" clId="{33E059C7-ABD4-40BD-9D25-C4DB2C98F9B9}" dt="2021-11-09T12:45:51.235" v="1280" actId="1076"/>
        <pc:sldMkLst>
          <pc:docMk/>
          <pc:sldMk cId="3314813328" sldId="280"/>
        </pc:sldMkLst>
        <pc:spChg chg="mod">
          <ac:chgData name="Александра  Шишкова" userId="eef2855d-6d2a-495a-868b-d7a8ff178bc4" providerId="ADAL" clId="{33E059C7-ABD4-40BD-9D25-C4DB2C98F9B9}" dt="2021-11-09T12:43:55.867" v="1259" actId="20577"/>
          <ac:spMkLst>
            <pc:docMk/>
            <pc:sldMk cId="3314813328" sldId="280"/>
            <ac:spMk id="9" creationId="{EE1D986E-89E6-44BC-BEC6-5EFC9AFF9A28}"/>
          </ac:spMkLst>
        </pc:spChg>
        <pc:spChg chg="mod">
          <ac:chgData name="Александра  Шишкова" userId="eef2855d-6d2a-495a-868b-d7a8ff178bc4" providerId="ADAL" clId="{33E059C7-ABD4-40BD-9D25-C4DB2C98F9B9}" dt="2021-11-09T12:40:29.153" v="1038" actId="20577"/>
          <ac:spMkLst>
            <pc:docMk/>
            <pc:sldMk cId="3314813328" sldId="280"/>
            <ac:spMk id="12" creationId="{2AAF5295-CA42-4785-8A6A-CFC1ECD0EFFF}"/>
          </ac:spMkLst>
        </pc:spChg>
        <pc:picChg chg="del mod">
          <ac:chgData name="Александра  Шишкова" userId="eef2855d-6d2a-495a-868b-d7a8ff178bc4" providerId="ADAL" clId="{33E059C7-ABD4-40BD-9D25-C4DB2C98F9B9}" dt="2021-11-09T11:55:38.177" v="625" actId="478"/>
          <ac:picMkLst>
            <pc:docMk/>
            <pc:sldMk cId="3314813328" sldId="280"/>
            <ac:picMk id="3" creationId="{0457FB67-B1FB-4EFD-AB56-F7F19555467F}"/>
          </ac:picMkLst>
        </pc:picChg>
        <pc:picChg chg="add del mod">
          <ac:chgData name="Александра  Шишкова" userId="eef2855d-6d2a-495a-868b-d7a8ff178bc4" providerId="ADAL" clId="{33E059C7-ABD4-40BD-9D25-C4DB2C98F9B9}" dt="2021-11-09T11:56:13.635" v="653" actId="478"/>
          <ac:picMkLst>
            <pc:docMk/>
            <pc:sldMk cId="3314813328" sldId="280"/>
            <ac:picMk id="5" creationId="{69021966-E819-49D3-A3D3-DBA4497B2158}"/>
          </ac:picMkLst>
        </pc:picChg>
        <pc:picChg chg="del mod">
          <ac:chgData name="Александра  Шишкова" userId="eef2855d-6d2a-495a-868b-d7a8ff178bc4" providerId="ADAL" clId="{33E059C7-ABD4-40BD-9D25-C4DB2C98F9B9}" dt="2021-11-09T11:55:39.456" v="628" actId="478"/>
          <ac:picMkLst>
            <pc:docMk/>
            <pc:sldMk cId="3314813328" sldId="280"/>
            <ac:picMk id="6" creationId="{5174D239-F7F9-4C5F-822B-A5C74DF9801C}"/>
          </ac:picMkLst>
        </pc:picChg>
        <pc:picChg chg="del">
          <ac:chgData name="Александра  Шишкова" userId="eef2855d-6d2a-495a-868b-d7a8ff178bc4" providerId="ADAL" clId="{33E059C7-ABD4-40BD-9D25-C4DB2C98F9B9}" dt="2021-11-09T11:55:38.841" v="626" actId="478"/>
          <ac:picMkLst>
            <pc:docMk/>
            <pc:sldMk cId="3314813328" sldId="280"/>
            <ac:picMk id="8" creationId="{CCE10164-F3A9-4E6E-9E56-DA6DC4013234}"/>
          </ac:picMkLst>
        </pc:picChg>
        <pc:picChg chg="add del mod">
          <ac:chgData name="Александра  Шишкова" userId="eef2855d-6d2a-495a-868b-d7a8ff178bc4" providerId="ADAL" clId="{33E059C7-ABD4-40BD-9D25-C4DB2C98F9B9}" dt="2021-11-09T11:56:13.635" v="653" actId="478"/>
          <ac:picMkLst>
            <pc:docMk/>
            <pc:sldMk cId="3314813328" sldId="280"/>
            <ac:picMk id="11" creationId="{F036CBF3-42E2-4F16-A206-60A78AF38E6C}"/>
          </ac:picMkLst>
        </pc:picChg>
        <pc:picChg chg="add mod">
          <ac:chgData name="Александра  Шишкова" userId="eef2855d-6d2a-495a-868b-d7a8ff178bc4" providerId="ADAL" clId="{33E059C7-ABD4-40BD-9D25-C4DB2C98F9B9}" dt="2021-11-09T12:45:49.439" v="1279" actId="1076"/>
          <ac:picMkLst>
            <pc:docMk/>
            <pc:sldMk cId="3314813328" sldId="280"/>
            <ac:picMk id="14" creationId="{6C5B2776-295F-453B-B84A-1C3EC604A9C9}"/>
          </ac:picMkLst>
        </pc:picChg>
        <pc:picChg chg="add del mod">
          <ac:chgData name="Александра  Шишкова" userId="eef2855d-6d2a-495a-868b-d7a8ff178bc4" providerId="ADAL" clId="{33E059C7-ABD4-40BD-9D25-C4DB2C98F9B9}" dt="2021-11-09T12:00:06.899" v="664" actId="478"/>
          <ac:picMkLst>
            <pc:docMk/>
            <pc:sldMk cId="3314813328" sldId="280"/>
            <ac:picMk id="16" creationId="{85BD8AD3-08C8-4210-A4E7-BD12BE733F8D}"/>
          </ac:picMkLst>
        </pc:picChg>
        <pc:picChg chg="add mod">
          <ac:chgData name="Александра  Шишкова" userId="eef2855d-6d2a-495a-868b-d7a8ff178bc4" providerId="ADAL" clId="{33E059C7-ABD4-40BD-9D25-C4DB2C98F9B9}" dt="2021-11-09T12:45:51.235" v="1280" actId="1076"/>
          <ac:picMkLst>
            <pc:docMk/>
            <pc:sldMk cId="3314813328" sldId="280"/>
            <ac:picMk id="18" creationId="{499F89B9-9A74-459B-9959-23C24D170305}"/>
          </ac:picMkLst>
        </pc:picChg>
        <pc:picChg chg="add mod">
          <ac:chgData name="Александра  Шишкова" userId="eef2855d-6d2a-495a-868b-d7a8ff178bc4" providerId="ADAL" clId="{33E059C7-ABD4-40BD-9D25-C4DB2C98F9B9}" dt="2021-11-09T12:45:48.270" v="1278" actId="1076"/>
          <ac:picMkLst>
            <pc:docMk/>
            <pc:sldMk cId="3314813328" sldId="280"/>
            <ac:picMk id="20" creationId="{BA5E8E62-ECB9-4955-B138-B73DB6358D94}"/>
          </ac:picMkLst>
        </pc:picChg>
      </pc:sldChg>
      <pc:sldChg chg="addSp delSp modSp add mod">
        <pc:chgData name="Александра  Шишкова" userId="eef2855d-6d2a-495a-868b-d7a8ff178bc4" providerId="ADAL" clId="{33E059C7-ABD4-40BD-9D25-C4DB2C98F9B9}" dt="2021-12-02T08:21:53.685" v="2134" actId="1076"/>
        <pc:sldMkLst>
          <pc:docMk/>
          <pc:sldMk cId="207114689" sldId="281"/>
        </pc:sldMkLst>
        <pc:spChg chg="mod">
          <ac:chgData name="Александра  Шишкова" userId="eef2855d-6d2a-495a-868b-d7a8ff178bc4" providerId="ADAL" clId="{33E059C7-ABD4-40BD-9D25-C4DB2C98F9B9}" dt="2021-11-09T12:52:57.552" v="1347" actId="20577"/>
          <ac:spMkLst>
            <pc:docMk/>
            <pc:sldMk cId="207114689" sldId="281"/>
            <ac:spMk id="3" creationId="{9DE35E7F-A28B-412E-8F63-E238BF7EC0FB}"/>
          </ac:spMkLst>
        </pc:spChg>
        <pc:picChg chg="add mod">
          <ac:chgData name="Александра  Шишкова" userId="eef2855d-6d2a-495a-868b-d7a8ff178bc4" providerId="ADAL" clId="{33E059C7-ABD4-40BD-9D25-C4DB2C98F9B9}" dt="2021-12-02T08:21:49.890" v="2133" actId="1076"/>
          <ac:picMkLst>
            <pc:docMk/>
            <pc:sldMk cId="207114689" sldId="281"/>
            <ac:picMk id="5" creationId="{F92CBD9D-EFAA-48BE-89A1-B6E97D086AE4}"/>
          </ac:picMkLst>
        </pc:picChg>
        <pc:picChg chg="add mod">
          <ac:chgData name="Александра  Шишкова" userId="eef2855d-6d2a-495a-868b-d7a8ff178bc4" providerId="ADAL" clId="{33E059C7-ABD4-40BD-9D25-C4DB2C98F9B9}" dt="2021-12-02T08:21:53.685" v="2134" actId="1076"/>
          <ac:picMkLst>
            <pc:docMk/>
            <pc:sldMk cId="207114689" sldId="281"/>
            <ac:picMk id="7" creationId="{A262F997-7D8A-42FC-8D49-79C884D524B8}"/>
          </ac:picMkLst>
        </pc:picChg>
        <pc:picChg chg="del">
          <ac:chgData name="Александра  Шишкова" userId="eef2855d-6d2a-495a-868b-d7a8ff178bc4" providerId="ADAL" clId="{33E059C7-ABD4-40BD-9D25-C4DB2C98F9B9}" dt="2021-11-09T12:52:05.263" v="1311" actId="478"/>
          <ac:picMkLst>
            <pc:docMk/>
            <pc:sldMk cId="207114689" sldId="281"/>
            <ac:picMk id="13" creationId="{944B42BA-E2BD-4B66-A898-5DC5D6377BDE}"/>
          </ac:picMkLst>
        </pc:picChg>
        <pc:picChg chg="del">
          <ac:chgData name="Александра  Шишкова" userId="eef2855d-6d2a-495a-868b-d7a8ff178bc4" providerId="ADAL" clId="{33E059C7-ABD4-40BD-9D25-C4DB2C98F9B9}" dt="2021-11-09T12:52:06.175" v="1314" actId="478"/>
          <ac:picMkLst>
            <pc:docMk/>
            <pc:sldMk cId="207114689" sldId="281"/>
            <ac:picMk id="15" creationId="{AFBA3CF3-DD84-4311-B859-B4F91DE74325}"/>
          </ac:picMkLst>
        </pc:picChg>
        <pc:picChg chg="del mod">
          <ac:chgData name="Александра  Шишкова" userId="eef2855d-6d2a-495a-868b-d7a8ff178bc4" providerId="ADAL" clId="{33E059C7-ABD4-40BD-9D25-C4DB2C98F9B9}" dt="2021-11-09T12:52:05.704" v="1313" actId="478"/>
          <ac:picMkLst>
            <pc:docMk/>
            <pc:sldMk cId="207114689" sldId="281"/>
            <ac:picMk id="17" creationId="{6D9E7994-3507-4651-AD0C-4C126D2CE8A3}"/>
          </ac:picMkLst>
        </pc:picChg>
      </pc:sldChg>
      <pc:sldChg chg="new del">
        <pc:chgData name="Александра  Шишкова" userId="eef2855d-6d2a-495a-868b-d7a8ff178bc4" providerId="ADAL" clId="{33E059C7-ABD4-40BD-9D25-C4DB2C98F9B9}" dt="2021-11-09T12:51:43.429" v="1282" actId="680"/>
        <pc:sldMkLst>
          <pc:docMk/>
          <pc:sldMk cId="3682500395" sldId="281"/>
        </pc:sldMkLst>
      </pc:sldChg>
    </pc:docChg>
  </pc:docChgLst>
  <pc:docChgLst>
    <pc:chgData name="Александра Шишкова" userId="eef2855d-6d2a-495a-868b-d7a8ff178bc4" providerId="ADAL" clId="{52AE032D-694E-4FCE-A025-62B16D0D06E7}"/>
    <pc:docChg chg="undo custSel modSld">
      <pc:chgData name="Александра Шишкова" userId="eef2855d-6d2a-495a-868b-d7a8ff178bc4" providerId="ADAL" clId="{52AE032D-694E-4FCE-A025-62B16D0D06E7}" dt="2021-12-16T12:47:57.020" v="4" actId="478"/>
      <pc:docMkLst>
        <pc:docMk/>
      </pc:docMkLst>
      <pc:sldChg chg="addSp delSp modSp mod">
        <pc:chgData name="Александра Шишкова" userId="eef2855d-6d2a-495a-868b-d7a8ff178bc4" providerId="ADAL" clId="{52AE032D-694E-4FCE-A025-62B16D0D06E7}" dt="2021-12-16T12:47:57.020" v="4" actId="478"/>
        <pc:sldMkLst>
          <pc:docMk/>
          <pc:sldMk cId="2075085503" sldId="272"/>
        </pc:sldMkLst>
        <pc:spChg chg="add del mod">
          <ac:chgData name="Александра Шишкова" userId="eef2855d-6d2a-495a-868b-d7a8ff178bc4" providerId="ADAL" clId="{52AE032D-694E-4FCE-A025-62B16D0D06E7}" dt="2021-12-16T12:47:57.020" v="4" actId="478"/>
          <ac:spMkLst>
            <pc:docMk/>
            <pc:sldMk cId="2075085503" sldId="272"/>
            <ac:spMk id="3" creationId="{D69F7704-DFB4-4A47-B02B-6704222D7958}"/>
          </ac:spMkLst>
        </pc:spChg>
        <pc:spChg chg="del">
          <ac:chgData name="Александра Шишкова" userId="eef2855d-6d2a-495a-868b-d7a8ff178bc4" providerId="ADAL" clId="{52AE032D-694E-4FCE-A025-62B16D0D06E7}" dt="2021-12-16T12:47:43.510" v="0" actId="478"/>
          <ac:spMkLst>
            <pc:docMk/>
            <pc:sldMk cId="2075085503" sldId="272"/>
            <ac:spMk id="4" creationId="{080AA47D-D9F9-4733-9A99-6175F6690980}"/>
          </ac:spMkLst>
        </pc:spChg>
        <pc:spChg chg="add mod">
          <ac:chgData name="Александра Шишкова" userId="eef2855d-6d2a-495a-868b-d7a8ff178bc4" providerId="ADAL" clId="{52AE032D-694E-4FCE-A025-62B16D0D06E7}" dt="2021-12-16T12:47:44.041" v="1"/>
          <ac:spMkLst>
            <pc:docMk/>
            <pc:sldMk cId="2075085503" sldId="272"/>
            <ac:spMk id="15" creationId="{055FA198-18C8-4AC2-8E97-5E1CD1B549DC}"/>
          </ac:spMkLst>
        </pc:spChg>
        <pc:picChg chg="add del">
          <ac:chgData name="Александра Шишкова" userId="eef2855d-6d2a-495a-868b-d7a8ff178bc4" providerId="ADAL" clId="{52AE032D-694E-4FCE-A025-62B16D0D06E7}" dt="2021-12-16T12:47:48.457" v="3" actId="478"/>
          <ac:picMkLst>
            <pc:docMk/>
            <pc:sldMk cId="2075085503" sldId="272"/>
            <ac:picMk id="14" creationId="{5E012A3F-1FB3-4A79-B112-10DFCCDA7934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orobievdom.ru" TargetMode="Externa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svg"/><Relationship Id="rId1" Type="http://schemas.openxmlformats.org/officeDocument/2006/relationships/image" Target="../media/image2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orobievdom.ru" TargetMode="External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svg"/><Relationship Id="rId1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D92E37-B80C-42AC-A328-D05C3078841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599F81-9752-4EF2-AE57-65E28A75AECF}">
      <dgm:prSet custT="1"/>
      <dgm:spPr/>
      <dgm:t>
        <a:bodyPr anchor="ctr"/>
        <a:lstStyle/>
        <a:p>
          <a:endParaRPr lang="ru-RU" sz="1800" b="0" dirty="0"/>
        </a:p>
        <a:p>
          <a:r>
            <a:rPr lang="ru-RU" sz="1800" b="0" dirty="0"/>
            <a:t>Уважаемые </a:t>
          </a:r>
          <a:r>
            <a:rPr lang="ru-RU" sz="1800" b="0" dirty="0">
              <a:solidFill>
                <a:schemeClr val="tx1"/>
              </a:solidFill>
            </a:rPr>
            <a:t>жильцы</a:t>
          </a:r>
          <a:r>
            <a:rPr lang="ru-RU" sz="1800" b="0" dirty="0"/>
            <a:t> и собственники помещений!</a:t>
          </a:r>
          <a:endParaRPr lang="en-US" sz="1800" b="0" dirty="0"/>
        </a:p>
      </dgm:t>
    </dgm:pt>
    <dgm:pt modelId="{037760A4-F0B3-45AC-8B40-D89AFD753FDE}" type="parTrans" cxnId="{6BD09146-28D3-4E2A-9E91-1B3380348C80}">
      <dgm:prSet/>
      <dgm:spPr/>
      <dgm:t>
        <a:bodyPr/>
        <a:lstStyle/>
        <a:p>
          <a:endParaRPr lang="en-US"/>
        </a:p>
      </dgm:t>
    </dgm:pt>
    <dgm:pt modelId="{3882DD88-DB2D-4091-9E36-C7EAB77BC31A}" type="sibTrans" cxnId="{6BD09146-28D3-4E2A-9E91-1B3380348C80}">
      <dgm:prSet/>
      <dgm:spPr/>
      <dgm:t>
        <a:bodyPr/>
        <a:lstStyle/>
        <a:p>
          <a:endParaRPr lang="en-US"/>
        </a:p>
      </dgm:t>
    </dgm:pt>
    <dgm:pt modelId="{2EBDF275-325F-4762-82DA-3440F3BE79F5}">
      <dgm:prSet custT="1"/>
      <dgm:spPr/>
      <dgm:t>
        <a:bodyPr/>
        <a:lstStyle/>
        <a:p>
          <a:endParaRPr lang="ru-RU" sz="1800" dirty="0"/>
        </a:p>
        <a:p>
          <a:r>
            <a:rPr lang="ru-RU" sz="1800" dirty="0"/>
            <a:t>Мы подготовили для вас краткий отчет о выполненных УК Воробьев дом работах в ЖК Воробьев дом за октябрь 2021 года.</a:t>
          </a:r>
          <a:endParaRPr lang="en-US" sz="1800" dirty="0"/>
        </a:p>
      </dgm:t>
    </dgm:pt>
    <dgm:pt modelId="{DA000979-DEC0-4AB0-B732-1FC7746DCEA5}" type="parTrans" cxnId="{174A03A5-4B45-44C0-A18B-69ABDEDBD518}">
      <dgm:prSet/>
      <dgm:spPr/>
      <dgm:t>
        <a:bodyPr/>
        <a:lstStyle/>
        <a:p>
          <a:endParaRPr lang="en-US"/>
        </a:p>
      </dgm:t>
    </dgm:pt>
    <dgm:pt modelId="{28E47B45-8411-4952-B4E1-BD21807A666C}" type="sibTrans" cxnId="{174A03A5-4B45-44C0-A18B-69ABDEDBD518}">
      <dgm:prSet/>
      <dgm:spPr/>
      <dgm:t>
        <a:bodyPr/>
        <a:lstStyle/>
        <a:p>
          <a:endParaRPr lang="en-US"/>
        </a:p>
      </dgm:t>
    </dgm:pt>
    <dgm:pt modelId="{9020B62F-AD26-41C6-90BF-222CA4E5D741}">
      <dgm:prSet custT="1"/>
      <dgm:spPr/>
      <dgm:t>
        <a:bodyPr/>
        <a:lstStyle/>
        <a:p>
          <a:r>
            <a:rPr lang="ru-RU" sz="1800" dirty="0"/>
            <a:t>Ваши пожелания и предложения по обслуживанию ЖК просим направлять: на почту </a:t>
          </a:r>
          <a:r>
            <a:rPr lang="en-US" sz="1800" dirty="0">
              <a:hlinkClick xmlns:r="http://schemas.openxmlformats.org/officeDocument/2006/relationships" r:id="rId1"/>
            </a:rPr>
            <a:t>info@uk-vorobievdom.ru</a:t>
          </a:r>
          <a:r>
            <a:rPr lang="ru-RU" sz="1800" dirty="0"/>
            <a:t>, по телефону + 7 (495) 940-55-55 или через мобильное приложение «</a:t>
          </a:r>
          <a:r>
            <a:rPr lang="ru-RU" sz="1800" dirty="0" err="1"/>
            <a:t>Домиленд</a:t>
          </a:r>
          <a:r>
            <a:rPr lang="ru-RU" sz="1800" dirty="0"/>
            <a:t>».</a:t>
          </a:r>
        </a:p>
        <a:p>
          <a:endParaRPr lang="ru-RU" sz="1800" dirty="0"/>
        </a:p>
        <a:p>
          <a:endParaRPr lang="ru-RU" sz="1800" dirty="0"/>
        </a:p>
        <a:p>
          <a:r>
            <a:rPr lang="ru-RU" sz="1800" dirty="0"/>
            <a:t>С заботой о вас,</a:t>
          </a:r>
        </a:p>
        <a:p>
          <a:r>
            <a:rPr lang="ru-RU" sz="1800" dirty="0"/>
            <a:t>УК Воробьев дом</a:t>
          </a:r>
        </a:p>
      </dgm:t>
    </dgm:pt>
    <dgm:pt modelId="{D89DF08D-1BEF-4206-95CC-2BBD4876F945}" type="parTrans" cxnId="{431BBEA1-B95B-4946-86D3-344D67AF5B35}">
      <dgm:prSet/>
      <dgm:spPr/>
      <dgm:t>
        <a:bodyPr/>
        <a:lstStyle/>
        <a:p>
          <a:endParaRPr lang="en-US"/>
        </a:p>
      </dgm:t>
    </dgm:pt>
    <dgm:pt modelId="{7CA139E1-AF28-422E-991E-1F2E4AD0A390}" type="sibTrans" cxnId="{431BBEA1-B95B-4946-86D3-344D67AF5B35}">
      <dgm:prSet/>
      <dgm:spPr/>
      <dgm:t>
        <a:bodyPr/>
        <a:lstStyle/>
        <a:p>
          <a:endParaRPr lang="en-US"/>
        </a:p>
      </dgm:t>
    </dgm:pt>
    <dgm:pt modelId="{5ADB80E2-F88F-4A26-93E5-236FA5E66722}" type="pres">
      <dgm:prSet presAssocID="{DCD92E37-B80C-42AC-A328-D05C30788410}" presName="vert0" presStyleCnt="0">
        <dgm:presLayoutVars>
          <dgm:dir/>
          <dgm:animOne val="branch"/>
          <dgm:animLvl val="lvl"/>
        </dgm:presLayoutVars>
      </dgm:prSet>
      <dgm:spPr/>
    </dgm:pt>
    <dgm:pt modelId="{F04350CD-C721-4735-9705-D59B6D1A68A8}" type="pres">
      <dgm:prSet presAssocID="{0A599F81-9752-4EF2-AE57-65E28A75AECF}" presName="thickLine" presStyleLbl="alignNode1" presStyleIdx="0" presStyleCnt="3"/>
      <dgm:spPr/>
    </dgm:pt>
    <dgm:pt modelId="{30EEB09F-6D01-41B7-BF15-62A58A574B86}" type="pres">
      <dgm:prSet presAssocID="{0A599F81-9752-4EF2-AE57-65E28A75AECF}" presName="horz1" presStyleCnt="0"/>
      <dgm:spPr/>
    </dgm:pt>
    <dgm:pt modelId="{B8C2958F-9E66-4B5F-809A-F4DBDB332FCB}" type="pres">
      <dgm:prSet presAssocID="{0A599F81-9752-4EF2-AE57-65E28A75AECF}" presName="tx1" presStyleLbl="revTx" presStyleIdx="0" presStyleCnt="3"/>
      <dgm:spPr/>
    </dgm:pt>
    <dgm:pt modelId="{E492395B-B55B-4D6A-90CA-6E7651836453}" type="pres">
      <dgm:prSet presAssocID="{0A599F81-9752-4EF2-AE57-65E28A75AECF}" presName="vert1" presStyleCnt="0"/>
      <dgm:spPr/>
    </dgm:pt>
    <dgm:pt modelId="{04F1AB7A-51AC-4BB2-A833-018B916208B8}" type="pres">
      <dgm:prSet presAssocID="{2EBDF275-325F-4762-82DA-3440F3BE79F5}" presName="thickLine" presStyleLbl="alignNode1" presStyleIdx="1" presStyleCnt="3"/>
      <dgm:spPr/>
    </dgm:pt>
    <dgm:pt modelId="{E5A907AD-FD79-46F6-9D39-80EFCDB019A4}" type="pres">
      <dgm:prSet presAssocID="{2EBDF275-325F-4762-82DA-3440F3BE79F5}" presName="horz1" presStyleCnt="0"/>
      <dgm:spPr/>
    </dgm:pt>
    <dgm:pt modelId="{F79AAB72-DFF1-4DF2-8AE3-3C0873F907D9}" type="pres">
      <dgm:prSet presAssocID="{2EBDF275-325F-4762-82DA-3440F3BE79F5}" presName="tx1" presStyleLbl="revTx" presStyleIdx="1" presStyleCnt="3"/>
      <dgm:spPr/>
    </dgm:pt>
    <dgm:pt modelId="{A86A5716-595E-4E49-9F0D-5208A2CAAFE5}" type="pres">
      <dgm:prSet presAssocID="{2EBDF275-325F-4762-82DA-3440F3BE79F5}" presName="vert1" presStyleCnt="0"/>
      <dgm:spPr/>
    </dgm:pt>
    <dgm:pt modelId="{45175098-19C2-451B-8C33-49123F36D70C}" type="pres">
      <dgm:prSet presAssocID="{9020B62F-AD26-41C6-90BF-222CA4E5D741}" presName="thickLine" presStyleLbl="alignNode1" presStyleIdx="2" presStyleCnt="3"/>
      <dgm:spPr/>
    </dgm:pt>
    <dgm:pt modelId="{DA2FCF56-E583-46B8-BBF6-6C9BB6101DB5}" type="pres">
      <dgm:prSet presAssocID="{9020B62F-AD26-41C6-90BF-222CA4E5D741}" presName="horz1" presStyleCnt="0"/>
      <dgm:spPr/>
    </dgm:pt>
    <dgm:pt modelId="{FD974A81-403A-4BE9-B2FD-914914CC89CE}" type="pres">
      <dgm:prSet presAssocID="{9020B62F-AD26-41C6-90BF-222CA4E5D741}" presName="tx1" presStyleLbl="revTx" presStyleIdx="2" presStyleCnt="3"/>
      <dgm:spPr/>
    </dgm:pt>
    <dgm:pt modelId="{26F12C28-D797-417A-8638-282FB27B2C67}" type="pres">
      <dgm:prSet presAssocID="{9020B62F-AD26-41C6-90BF-222CA4E5D741}" presName="vert1" presStyleCnt="0"/>
      <dgm:spPr/>
    </dgm:pt>
  </dgm:ptLst>
  <dgm:cxnLst>
    <dgm:cxn modelId="{4E09760E-19F1-491C-A976-29A5A53A6A6B}" type="presOf" srcId="{2EBDF275-325F-4762-82DA-3440F3BE79F5}" destId="{F79AAB72-DFF1-4DF2-8AE3-3C0873F907D9}" srcOrd="0" destOrd="0" presId="urn:microsoft.com/office/officeart/2008/layout/LinedList"/>
    <dgm:cxn modelId="{A9581A1F-1E5A-44D2-BDF1-45252E3677D4}" type="presOf" srcId="{9020B62F-AD26-41C6-90BF-222CA4E5D741}" destId="{FD974A81-403A-4BE9-B2FD-914914CC89CE}" srcOrd="0" destOrd="0" presId="urn:microsoft.com/office/officeart/2008/layout/LinedList"/>
    <dgm:cxn modelId="{6BD09146-28D3-4E2A-9E91-1B3380348C80}" srcId="{DCD92E37-B80C-42AC-A328-D05C30788410}" destId="{0A599F81-9752-4EF2-AE57-65E28A75AECF}" srcOrd="0" destOrd="0" parTransId="{037760A4-F0B3-45AC-8B40-D89AFD753FDE}" sibTransId="{3882DD88-DB2D-4091-9E36-C7EAB77BC31A}"/>
    <dgm:cxn modelId="{BE3E287E-875D-4329-A539-1638C4F15B09}" type="presOf" srcId="{DCD92E37-B80C-42AC-A328-D05C30788410}" destId="{5ADB80E2-F88F-4A26-93E5-236FA5E66722}" srcOrd="0" destOrd="0" presId="urn:microsoft.com/office/officeart/2008/layout/LinedList"/>
    <dgm:cxn modelId="{22DE2887-5EF2-48BE-A25B-C3A83C009AB1}" type="presOf" srcId="{0A599F81-9752-4EF2-AE57-65E28A75AECF}" destId="{B8C2958F-9E66-4B5F-809A-F4DBDB332FCB}" srcOrd="0" destOrd="0" presId="urn:microsoft.com/office/officeart/2008/layout/LinedList"/>
    <dgm:cxn modelId="{431BBEA1-B95B-4946-86D3-344D67AF5B35}" srcId="{DCD92E37-B80C-42AC-A328-D05C30788410}" destId="{9020B62F-AD26-41C6-90BF-222CA4E5D741}" srcOrd="2" destOrd="0" parTransId="{D89DF08D-1BEF-4206-95CC-2BBD4876F945}" sibTransId="{7CA139E1-AF28-422E-991E-1F2E4AD0A390}"/>
    <dgm:cxn modelId="{174A03A5-4B45-44C0-A18B-69ABDEDBD518}" srcId="{DCD92E37-B80C-42AC-A328-D05C30788410}" destId="{2EBDF275-325F-4762-82DA-3440F3BE79F5}" srcOrd="1" destOrd="0" parTransId="{DA000979-DEC0-4AB0-B732-1FC7746DCEA5}" sibTransId="{28E47B45-8411-4952-B4E1-BD21807A666C}"/>
    <dgm:cxn modelId="{E122896B-0660-4E48-8437-E82B80D573AA}" type="presParOf" srcId="{5ADB80E2-F88F-4A26-93E5-236FA5E66722}" destId="{F04350CD-C721-4735-9705-D59B6D1A68A8}" srcOrd="0" destOrd="0" presId="urn:microsoft.com/office/officeart/2008/layout/LinedList"/>
    <dgm:cxn modelId="{EB238AA8-6346-43D0-A466-E3038410AED1}" type="presParOf" srcId="{5ADB80E2-F88F-4A26-93E5-236FA5E66722}" destId="{30EEB09F-6D01-41B7-BF15-62A58A574B86}" srcOrd="1" destOrd="0" presId="urn:microsoft.com/office/officeart/2008/layout/LinedList"/>
    <dgm:cxn modelId="{BC87A021-18F7-4636-BD18-F6828A0526B5}" type="presParOf" srcId="{30EEB09F-6D01-41B7-BF15-62A58A574B86}" destId="{B8C2958F-9E66-4B5F-809A-F4DBDB332FCB}" srcOrd="0" destOrd="0" presId="urn:microsoft.com/office/officeart/2008/layout/LinedList"/>
    <dgm:cxn modelId="{21DA0411-7A00-4858-83D6-F899556ED421}" type="presParOf" srcId="{30EEB09F-6D01-41B7-BF15-62A58A574B86}" destId="{E492395B-B55B-4D6A-90CA-6E7651836453}" srcOrd="1" destOrd="0" presId="urn:microsoft.com/office/officeart/2008/layout/LinedList"/>
    <dgm:cxn modelId="{B99C407B-64B6-4739-A417-A2D158A4A8B0}" type="presParOf" srcId="{5ADB80E2-F88F-4A26-93E5-236FA5E66722}" destId="{04F1AB7A-51AC-4BB2-A833-018B916208B8}" srcOrd="2" destOrd="0" presId="urn:microsoft.com/office/officeart/2008/layout/LinedList"/>
    <dgm:cxn modelId="{3235E24F-BDB8-46B2-A76E-C763E937AA1D}" type="presParOf" srcId="{5ADB80E2-F88F-4A26-93E5-236FA5E66722}" destId="{E5A907AD-FD79-46F6-9D39-80EFCDB019A4}" srcOrd="3" destOrd="0" presId="urn:microsoft.com/office/officeart/2008/layout/LinedList"/>
    <dgm:cxn modelId="{792FF186-819E-4760-91E4-CED5EEFF7509}" type="presParOf" srcId="{E5A907AD-FD79-46F6-9D39-80EFCDB019A4}" destId="{F79AAB72-DFF1-4DF2-8AE3-3C0873F907D9}" srcOrd="0" destOrd="0" presId="urn:microsoft.com/office/officeart/2008/layout/LinedList"/>
    <dgm:cxn modelId="{7DCE2ECE-2E76-401A-A8DC-1C4F582A95EE}" type="presParOf" srcId="{E5A907AD-FD79-46F6-9D39-80EFCDB019A4}" destId="{A86A5716-595E-4E49-9F0D-5208A2CAAFE5}" srcOrd="1" destOrd="0" presId="urn:microsoft.com/office/officeart/2008/layout/LinedList"/>
    <dgm:cxn modelId="{48E3BC13-BA43-459D-AC2F-65DA051B3828}" type="presParOf" srcId="{5ADB80E2-F88F-4A26-93E5-236FA5E66722}" destId="{45175098-19C2-451B-8C33-49123F36D70C}" srcOrd="4" destOrd="0" presId="urn:microsoft.com/office/officeart/2008/layout/LinedList"/>
    <dgm:cxn modelId="{DD1923CE-303E-45AF-9E90-07113CFF0D56}" type="presParOf" srcId="{5ADB80E2-F88F-4A26-93E5-236FA5E66722}" destId="{DA2FCF56-E583-46B8-BBF6-6C9BB6101DB5}" srcOrd="5" destOrd="0" presId="urn:microsoft.com/office/officeart/2008/layout/LinedList"/>
    <dgm:cxn modelId="{CC048CEC-6251-44FB-8A5A-33DBC47011DF}" type="presParOf" srcId="{DA2FCF56-E583-46B8-BBF6-6C9BB6101DB5}" destId="{FD974A81-403A-4BE9-B2FD-914914CC89CE}" srcOrd="0" destOrd="0" presId="urn:microsoft.com/office/officeart/2008/layout/LinedList"/>
    <dgm:cxn modelId="{794EA3CD-8D56-4FB8-88FF-00950AB24832}" type="presParOf" srcId="{DA2FCF56-E583-46B8-BBF6-6C9BB6101DB5}" destId="{26F12C28-D797-417A-8638-282FB27B2C6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F33A2E-ABA6-4CC0-B113-D45AFE9B77D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F06B03-4076-42E7-8F57-16A9D5FFCF42}">
      <dgm:prSet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</a:rPr>
            <a:t>Привели в порядок подвальные помещения</a:t>
          </a:r>
          <a:endParaRPr lang="en-US" sz="1800" dirty="0">
            <a:solidFill>
              <a:schemeClr val="tx1"/>
            </a:solidFill>
          </a:endParaRPr>
        </a:p>
      </dgm:t>
    </dgm:pt>
    <dgm:pt modelId="{C1CB1751-5058-4AEF-AEB1-1EC95B760BF6}" type="parTrans" cxnId="{81091C2C-CFC9-49E5-BCBC-FFF6CDAC8208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76E14992-9A18-483D-9571-96035D63DECB}" type="sibTrans" cxnId="{81091C2C-CFC9-49E5-BCBC-FFF6CDAC8208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23204E8F-D3AA-409E-AB7C-BD7A6A1C30C4}">
      <dgm:prSet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</a:rPr>
            <a:t>Очистили кровлю от посторонних предметов и мусора</a:t>
          </a:r>
          <a:endParaRPr lang="en-US" sz="1800" dirty="0">
            <a:solidFill>
              <a:schemeClr val="tx1"/>
            </a:solidFill>
          </a:endParaRPr>
        </a:p>
      </dgm:t>
    </dgm:pt>
    <dgm:pt modelId="{24CABF49-14F1-43AD-BFED-EF6B42CDC8A1}" type="parTrans" cxnId="{0A91D33F-501D-4201-AD64-015A4226E5F8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9B4A341B-DEC7-40F2-8306-6EF857E1AF64}" type="sibTrans" cxnId="{0A91D33F-501D-4201-AD64-015A4226E5F8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5514FAAD-1B98-48AC-B605-AB1C62B284F0}">
      <dgm:prSet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</a:rPr>
            <a:t>Проверили работоспособность системы ручного пуск противодымной защиты</a:t>
          </a:r>
          <a:endParaRPr lang="en-US" sz="1800" dirty="0">
            <a:solidFill>
              <a:schemeClr val="tx1"/>
            </a:solidFill>
          </a:endParaRPr>
        </a:p>
      </dgm:t>
    </dgm:pt>
    <dgm:pt modelId="{B8A1B623-37B2-4B8C-B9DA-812788013ED2}" type="parTrans" cxnId="{C897827D-74DC-43B9-8AC3-7BBFB025E706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F13AD56C-B266-47BC-A5F1-1895B4C184E4}" type="sibTrans" cxnId="{C897827D-74DC-43B9-8AC3-7BBFB025E706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0E0B0D55-9233-4EB8-88FD-676D80B0A052}">
      <dgm:prSet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</a:rPr>
            <a:t>Очистили центральную станцию системы противодымной защиты</a:t>
          </a:r>
          <a:endParaRPr lang="en-US" sz="1800" dirty="0">
            <a:solidFill>
              <a:schemeClr val="tx1"/>
            </a:solidFill>
          </a:endParaRPr>
        </a:p>
      </dgm:t>
    </dgm:pt>
    <dgm:pt modelId="{D3DC2475-DD0B-42C2-9E81-16047843B53D}" type="parTrans" cxnId="{67616353-F1FB-43EB-A3CD-27B84E431764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882662F5-AE54-4D27-B9E2-276905971F17}" type="sibTrans" cxnId="{67616353-F1FB-43EB-A3CD-27B84E431764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3175B826-C235-4703-840A-E0A0FF47BC73}">
      <dgm:prSet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</a:rPr>
            <a:t>Выполнили протяжку электрических соединений электродвигателей</a:t>
          </a:r>
          <a:endParaRPr lang="en-US" sz="1800" dirty="0">
            <a:solidFill>
              <a:schemeClr val="tx1"/>
            </a:solidFill>
          </a:endParaRPr>
        </a:p>
      </dgm:t>
    </dgm:pt>
    <dgm:pt modelId="{F6C9D216-7023-403F-B6A2-DA8E502FF0FA}" type="parTrans" cxnId="{61967CEA-E618-44CC-A812-3263737CC668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A02E0D57-7E23-4637-B060-D028F7F756E5}" type="sibTrans" cxnId="{61967CEA-E618-44CC-A812-3263737CC668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BEE5A7B5-D2D6-4FCC-8029-6ADD06E43E81}">
      <dgm:prSet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</a:rPr>
            <a:t>Провели чистку аккумуляторных батарей аварийного освещения (эвакуационные выходы)</a:t>
          </a:r>
          <a:endParaRPr lang="en-US" sz="1800" dirty="0">
            <a:solidFill>
              <a:schemeClr val="tx1"/>
            </a:solidFill>
          </a:endParaRPr>
        </a:p>
      </dgm:t>
    </dgm:pt>
    <dgm:pt modelId="{4CDA8582-F60F-44A2-B719-82ECABB3902C}" type="parTrans" cxnId="{9F3793E3-E84A-4F72-A4EB-9D320C4358B1}">
      <dgm:prSet/>
      <dgm:spPr/>
      <dgm:t>
        <a:bodyPr/>
        <a:lstStyle/>
        <a:p>
          <a:endParaRPr lang="en-US"/>
        </a:p>
      </dgm:t>
    </dgm:pt>
    <dgm:pt modelId="{694CEE61-CB50-4D65-8D97-6F6471C9127D}" type="sibTrans" cxnId="{9F3793E3-E84A-4F72-A4EB-9D320C4358B1}">
      <dgm:prSet/>
      <dgm:spPr/>
      <dgm:t>
        <a:bodyPr/>
        <a:lstStyle/>
        <a:p>
          <a:endParaRPr lang="en-US"/>
        </a:p>
      </dgm:t>
    </dgm:pt>
    <dgm:pt modelId="{C144393C-C46A-407D-B9BB-663670DC4BDB}" type="pres">
      <dgm:prSet presAssocID="{7CF33A2E-ABA6-4CC0-B113-D45AFE9B77D2}" presName="vert0" presStyleCnt="0">
        <dgm:presLayoutVars>
          <dgm:dir/>
          <dgm:animOne val="branch"/>
          <dgm:animLvl val="lvl"/>
        </dgm:presLayoutVars>
      </dgm:prSet>
      <dgm:spPr/>
    </dgm:pt>
    <dgm:pt modelId="{97F84467-3C12-44E5-94F3-49FF0885423C}" type="pres">
      <dgm:prSet presAssocID="{5CF06B03-4076-42E7-8F57-16A9D5FFCF42}" presName="thickLine" presStyleLbl="alignNode1" presStyleIdx="0" presStyleCnt="6"/>
      <dgm:spPr/>
    </dgm:pt>
    <dgm:pt modelId="{9A0B89F0-1848-4591-BF80-4B4AE3CABCA8}" type="pres">
      <dgm:prSet presAssocID="{5CF06B03-4076-42E7-8F57-16A9D5FFCF42}" presName="horz1" presStyleCnt="0"/>
      <dgm:spPr/>
    </dgm:pt>
    <dgm:pt modelId="{C544BBCA-A994-4110-A97F-991FD8807C02}" type="pres">
      <dgm:prSet presAssocID="{5CF06B03-4076-42E7-8F57-16A9D5FFCF42}" presName="tx1" presStyleLbl="revTx" presStyleIdx="0" presStyleCnt="6"/>
      <dgm:spPr/>
    </dgm:pt>
    <dgm:pt modelId="{85F28181-1651-485D-8FD3-3F6842E7398C}" type="pres">
      <dgm:prSet presAssocID="{5CF06B03-4076-42E7-8F57-16A9D5FFCF42}" presName="vert1" presStyleCnt="0"/>
      <dgm:spPr/>
    </dgm:pt>
    <dgm:pt modelId="{94B663E3-54D7-45B4-B5B7-64A80BDA7693}" type="pres">
      <dgm:prSet presAssocID="{23204E8F-D3AA-409E-AB7C-BD7A6A1C30C4}" presName="thickLine" presStyleLbl="alignNode1" presStyleIdx="1" presStyleCnt="6"/>
      <dgm:spPr/>
    </dgm:pt>
    <dgm:pt modelId="{8DED456D-4E91-4004-9D79-BCBA47C110BA}" type="pres">
      <dgm:prSet presAssocID="{23204E8F-D3AA-409E-AB7C-BD7A6A1C30C4}" presName="horz1" presStyleCnt="0"/>
      <dgm:spPr/>
    </dgm:pt>
    <dgm:pt modelId="{C2826CE8-CCBA-44D4-95E2-C9029507CF36}" type="pres">
      <dgm:prSet presAssocID="{23204E8F-D3AA-409E-AB7C-BD7A6A1C30C4}" presName="tx1" presStyleLbl="revTx" presStyleIdx="1" presStyleCnt="6"/>
      <dgm:spPr/>
    </dgm:pt>
    <dgm:pt modelId="{B4251BCA-3D82-465E-8457-48359E54623C}" type="pres">
      <dgm:prSet presAssocID="{23204E8F-D3AA-409E-AB7C-BD7A6A1C30C4}" presName="vert1" presStyleCnt="0"/>
      <dgm:spPr/>
    </dgm:pt>
    <dgm:pt modelId="{6A4813F1-24B4-4A25-AA3E-72FBCBC7E9EB}" type="pres">
      <dgm:prSet presAssocID="{5514FAAD-1B98-48AC-B605-AB1C62B284F0}" presName="thickLine" presStyleLbl="alignNode1" presStyleIdx="2" presStyleCnt="6"/>
      <dgm:spPr/>
    </dgm:pt>
    <dgm:pt modelId="{CCCDAF18-193E-4F90-85A0-91E9D1E03A32}" type="pres">
      <dgm:prSet presAssocID="{5514FAAD-1B98-48AC-B605-AB1C62B284F0}" presName="horz1" presStyleCnt="0"/>
      <dgm:spPr/>
    </dgm:pt>
    <dgm:pt modelId="{8F6A69EE-16B7-4C62-B124-C988FF6AE4D8}" type="pres">
      <dgm:prSet presAssocID="{5514FAAD-1B98-48AC-B605-AB1C62B284F0}" presName="tx1" presStyleLbl="revTx" presStyleIdx="2" presStyleCnt="6" custScaleY="66745"/>
      <dgm:spPr/>
    </dgm:pt>
    <dgm:pt modelId="{100FD863-C73F-47B1-949F-E823D0108083}" type="pres">
      <dgm:prSet presAssocID="{5514FAAD-1B98-48AC-B605-AB1C62B284F0}" presName="vert1" presStyleCnt="0"/>
      <dgm:spPr/>
    </dgm:pt>
    <dgm:pt modelId="{88484788-7E0D-4E93-BFB0-57F2E70E8C9B}" type="pres">
      <dgm:prSet presAssocID="{0E0B0D55-9233-4EB8-88FD-676D80B0A052}" presName="thickLine" presStyleLbl="alignNode1" presStyleIdx="3" presStyleCnt="6"/>
      <dgm:spPr/>
    </dgm:pt>
    <dgm:pt modelId="{E356B8D9-6EDD-48FA-9AA2-7F221F6B134B}" type="pres">
      <dgm:prSet presAssocID="{0E0B0D55-9233-4EB8-88FD-676D80B0A052}" presName="horz1" presStyleCnt="0"/>
      <dgm:spPr/>
    </dgm:pt>
    <dgm:pt modelId="{6BF3DBAC-85D7-4B8B-9E3C-1FBA4E3672A3}" type="pres">
      <dgm:prSet presAssocID="{0E0B0D55-9233-4EB8-88FD-676D80B0A052}" presName="tx1" presStyleLbl="revTx" presStyleIdx="3" presStyleCnt="6"/>
      <dgm:spPr/>
    </dgm:pt>
    <dgm:pt modelId="{A3CA9FF0-682D-4CF2-B2A8-E167FF979DB4}" type="pres">
      <dgm:prSet presAssocID="{0E0B0D55-9233-4EB8-88FD-676D80B0A052}" presName="vert1" presStyleCnt="0"/>
      <dgm:spPr/>
    </dgm:pt>
    <dgm:pt modelId="{43E4CB48-E7CD-465E-B776-0E92E7767DB0}" type="pres">
      <dgm:prSet presAssocID="{BEE5A7B5-D2D6-4FCC-8029-6ADD06E43E81}" presName="thickLine" presStyleLbl="alignNode1" presStyleIdx="4" presStyleCnt="6"/>
      <dgm:spPr/>
    </dgm:pt>
    <dgm:pt modelId="{BEE6AD82-CB45-4325-B5DA-8710275CCC55}" type="pres">
      <dgm:prSet presAssocID="{BEE5A7B5-D2D6-4FCC-8029-6ADD06E43E81}" presName="horz1" presStyleCnt="0"/>
      <dgm:spPr/>
    </dgm:pt>
    <dgm:pt modelId="{AB063A96-26BD-4BFF-8701-F67ABAA64F49}" type="pres">
      <dgm:prSet presAssocID="{BEE5A7B5-D2D6-4FCC-8029-6ADD06E43E81}" presName="tx1" presStyleLbl="revTx" presStyleIdx="4" presStyleCnt="6"/>
      <dgm:spPr/>
    </dgm:pt>
    <dgm:pt modelId="{42A398BE-EB64-4219-92DE-EF6CA7F01C40}" type="pres">
      <dgm:prSet presAssocID="{BEE5A7B5-D2D6-4FCC-8029-6ADD06E43E81}" presName="vert1" presStyleCnt="0"/>
      <dgm:spPr/>
    </dgm:pt>
    <dgm:pt modelId="{E35D666E-381B-4AE2-BD82-AC86D6D61B5B}" type="pres">
      <dgm:prSet presAssocID="{3175B826-C235-4703-840A-E0A0FF47BC73}" presName="thickLine" presStyleLbl="alignNode1" presStyleIdx="5" presStyleCnt="6"/>
      <dgm:spPr/>
    </dgm:pt>
    <dgm:pt modelId="{1D8E91B9-446F-416E-A20F-87CF2852D63B}" type="pres">
      <dgm:prSet presAssocID="{3175B826-C235-4703-840A-E0A0FF47BC73}" presName="horz1" presStyleCnt="0"/>
      <dgm:spPr/>
    </dgm:pt>
    <dgm:pt modelId="{2A345ABD-B8FA-408F-A805-BE9EC64EE373}" type="pres">
      <dgm:prSet presAssocID="{3175B826-C235-4703-840A-E0A0FF47BC73}" presName="tx1" presStyleLbl="revTx" presStyleIdx="5" presStyleCnt="6"/>
      <dgm:spPr/>
    </dgm:pt>
    <dgm:pt modelId="{08E7E904-F6FF-41AB-875C-6AFDA0CE8B5B}" type="pres">
      <dgm:prSet presAssocID="{3175B826-C235-4703-840A-E0A0FF47BC73}" presName="vert1" presStyleCnt="0"/>
      <dgm:spPr/>
    </dgm:pt>
  </dgm:ptLst>
  <dgm:cxnLst>
    <dgm:cxn modelId="{81091C2C-CFC9-49E5-BCBC-FFF6CDAC8208}" srcId="{7CF33A2E-ABA6-4CC0-B113-D45AFE9B77D2}" destId="{5CF06B03-4076-42E7-8F57-16A9D5FFCF42}" srcOrd="0" destOrd="0" parTransId="{C1CB1751-5058-4AEF-AEB1-1EC95B760BF6}" sibTransId="{76E14992-9A18-483D-9571-96035D63DECB}"/>
    <dgm:cxn modelId="{999A6F3C-5818-4813-8CE9-3E642A52BC0C}" type="presOf" srcId="{7CF33A2E-ABA6-4CC0-B113-D45AFE9B77D2}" destId="{C144393C-C46A-407D-B9BB-663670DC4BDB}" srcOrd="0" destOrd="0" presId="urn:microsoft.com/office/officeart/2008/layout/LinedList"/>
    <dgm:cxn modelId="{0A91D33F-501D-4201-AD64-015A4226E5F8}" srcId="{7CF33A2E-ABA6-4CC0-B113-D45AFE9B77D2}" destId="{23204E8F-D3AA-409E-AB7C-BD7A6A1C30C4}" srcOrd="1" destOrd="0" parTransId="{24CABF49-14F1-43AD-BFED-EF6B42CDC8A1}" sibTransId="{9B4A341B-DEC7-40F2-8306-6EF857E1AF64}"/>
    <dgm:cxn modelId="{CB321A6B-FA44-4C64-9941-D73CBEC9A761}" type="presOf" srcId="{3175B826-C235-4703-840A-E0A0FF47BC73}" destId="{2A345ABD-B8FA-408F-A805-BE9EC64EE373}" srcOrd="0" destOrd="0" presId="urn:microsoft.com/office/officeart/2008/layout/LinedList"/>
    <dgm:cxn modelId="{7502244E-195A-4D70-8427-23DEE92CA619}" type="presOf" srcId="{BEE5A7B5-D2D6-4FCC-8029-6ADD06E43E81}" destId="{AB063A96-26BD-4BFF-8701-F67ABAA64F49}" srcOrd="0" destOrd="0" presId="urn:microsoft.com/office/officeart/2008/layout/LinedList"/>
    <dgm:cxn modelId="{67616353-F1FB-43EB-A3CD-27B84E431764}" srcId="{7CF33A2E-ABA6-4CC0-B113-D45AFE9B77D2}" destId="{0E0B0D55-9233-4EB8-88FD-676D80B0A052}" srcOrd="3" destOrd="0" parTransId="{D3DC2475-DD0B-42C2-9E81-16047843B53D}" sibTransId="{882662F5-AE54-4D27-B9E2-276905971F17}"/>
    <dgm:cxn modelId="{C897827D-74DC-43B9-8AC3-7BBFB025E706}" srcId="{7CF33A2E-ABA6-4CC0-B113-D45AFE9B77D2}" destId="{5514FAAD-1B98-48AC-B605-AB1C62B284F0}" srcOrd="2" destOrd="0" parTransId="{B8A1B623-37B2-4B8C-B9DA-812788013ED2}" sibTransId="{F13AD56C-B266-47BC-A5F1-1895B4C184E4}"/>
    <dgm:cxn modelId="{AB05D290-1924-42D7-892C-D3B4FE7EA5D6}" type="presOf" srcId="{5CF06B03-4076-42E7-8F57-16A9D5FFCF42}" destId="{C544BBCA-A994-4110-A97F-991FD8807C02}" srcOrd="0" destOrd="0" presId="urn:microsoft.com/office/officeart/2008/layout/LinedList"/>
    <dgm:cxn modelId="{55301CBA-CFE7-4A06-AC7A-20F0FAA579A2}" type="presOf" srcId="{5514FAAD-1B98-48AC-B605-AB1C62B284F0}" destId="{8F6A69EE-16B7-4C62-B124-C988FF6AE4D8}" srcOrd="0" destOrd="0" presId="urn:microsoft.com/office/officeart/2008/layout/LinedList"/>
    <dgm:cxn modelId="{49110BCC-4ED9-4D4F-AD95-8B00B7F3773B}" type="presOf" srcId="{23204E8F-D3AA-409E-AB7C-BD7A6A1C30C4}" destId="{C2826CE8-CCBA-44D4-95E2-C9029507CF36}" srcOrd="0" destOrd="0" presId="urn:microsoft.com/office/officeart/2008/layout/LinedList"/>
    <dgm:cxn modelId="{6D30F2DC-83EA-4A8F-B457-906E117F7A32}" type="presOf" srcId="{0E0B0D55-9233-4EB8-88FD-676D80B0A052}" destId="{6BF3DBAC-85D7-4B8B-9E3C-1FBA4E3672A3}" srcOrd="0" destOrd="0" presId="urn:microsoft.com/office/officeart/2008/layout/LinedList"/>
    <dgm:cxn modelId="{9F3793E3-E84A-4F72-A4EB-9D320C4358B1}" srcId="{7CF33A2E-ABA6-4CC0-B113-D45AFE9B77D2}" destId="{BEE5A7B5-D2D6-4FCC-8029-6ADD06E43E81}" srcOrd="4" destOrd="0" parTransId="{4CDA8582-F60F-44A2-B719-82ECABB3902C}" sibTransId="{694CEE61-CB50-4D65-8D97-6F6471C9127D}"/>
    <dgm:cxn modelId="{61967CEA-E618-44CC-A812-3263737CC668}" srcId="{7CF33A2E-ABA6-4CC0-B113-D45AFE9B77D2}" destId="{3175B826-C235-4703-840A-E0A0FF47BC73}" srcOrd="5" destOrd="0" parTransId="{F6C9D216-7023-403F-B6A2-DA8E502FF0FA}" sibTransId="{A02E0D57-7E23-4637-B060-D028F7F756E5}"/>
    <dgm:cxn modelId="{5DF2FFED-C5A4-4810-BB23-2DDC48EE3326}" type="presParOf" srcId="{C144393C-C46A-407D-B9BB-663670DC4BDB}" destId="{97F84467-3C12-44E5-94F3-49FF0885423C}" srcOrd="0" destOrd="0" presId="urn:microsoft.com/office/officeart/2008/layout/LinedList"/>
    <dgm:cxn modelId="{A8DA7113-5EAA-4B3F-AB2E-E45030E50611}" type="presParOf" srcId="{C144393C-C46A-407D-B9BB-663670DC4BDB}" destId="{9A0B89F0-1848-4591-BF80-4B4AE3CABCA8}" srcOrd="1" destOrd="0" presId="urn:microsoft.com/office/officeart/2008/layout/LinedList"/>
    <dgm:cxn modelId="{2220A644-8FE7-4097-B175-9A5EBAD00406}" type="presParOf" srcId="{9A0B89F0-1848-4591-BF80-4B4AE3CABCA8}" destId="{C544BBCA-A994-4110-A97F-991FD8807C02}" srcOrd="0" destOrd="0" presId="urn:microsoft.com/office/officeart/2008/layout/LinedList"/>
    <dgm:cxn modelId="{D3C6B217-4C57-4D91-8AFD-CA885189909F}" type="presParOf" srcId="{9A0B89F0-1848-4591-BF80-4B4AE3CABCA8}" destId="{85F28181-1651-485D-8FD3-3F6842E7398C}" srcOrd="1" destOrd="0" presId="urn:microsoft.com/office/officeart/2008/layout/LinedList"/>
    <dgm:cxn modelId="{371BA006-6486-4ACF-8D36-492B7A146B90}" type="presParOf" srcId="{C144393C-C46A-407D-B9BB-663670DC4BDB}" destId="{94B663E3-54D7-45B4-B5B7-64A80BDA7693}" srcOrd="2" destOrd="0" presId="urn:microsoft.com/office/officeart/2008/layout/LinedList"/>
    <dgm:cxn modelId="{A58163D1-0DBD-466E-8A09-C06A4AADB8E2}" type="presParOf" srcId="{C144393C-C46A-407D-B9BB-663670DC4BDB}" destId="{8DED456D-4E91-4004-9D79-BCBA47C110BA}" srcOrd="3" destOrd="0" presId="urn:microsoft.com/office/officeart/2008/layout/LinedList"/>
    <dgm:cxn modelId="{44FCCE68-B23C-4565-8152-563C6CA28BA4}" type="presParOf" srcId="{8DED456D-4E91-4004-9D79-BCBA47C110BA}" destId="{C2826CE8-CCBA-44D4-95E2-C9029507CF36}" srcOrd="0" destOrd="0" presId="urn:microsoft.com/office/officeart/2008/layout/LinedList"/>
    <dgm:cxn modelId="{BA06D55B-D447-426C-8999-08B491EF084A}" type="presParOf" srcId="{8DED456D-4E91-4004-9D79-BCBA47C110BA}" destId="{B4251BCA-3D82-465E-8457-48359E54623C}" srcOrd="1" destOrd="0" presId="urn:microsoft.com/office/officeart/2008/layout/LinedList"/>
    <dgm:cxn modelId="{E8289791-4882-4501-B19D-9FB001C548F8}" type="presParOf" srcId="{C144393C-C46A-407D-B9BB-663670DC4BDB}" destId="{6A4813F1-24B4-4A25-AA3E-72FBCBC7E9EB}" srcOrd="4" destOrd="0" presId="urn:microsoft.com/office/officeart/2008/layout/LinedList"/>
    <dgm:cxn modelId="{71B159D2-6719-47A9-92BE-DC3370E01964}" type="presParOf" srcId="{C144393C-C46A-407D-B9BB-663670DC4BDB}" destId="{CCCDAF18-193E-4F90-85A0-91E9D1E03A32}" srcOrd="5" destOrd="0" presId="urn:microsoft.com/office/officeart/2008/layout/LinedList"/>
    <dgm:cxn modelId="{08CB5827-8D7E-427A-8C89-01AA38A6E8BC}" type="presParOf" srcId="{CCCDAF18-193E-4F90-85A0-91E9D1E03A32}" destId="{8F6A69EE-16B7-4C62-B124-C988FF6AE4D8}" srcOrd="0" destOrd="0" presId="urn:microsoft.com/office/officeart/2008/layout/LinedList"/>
    <dgm:cxn modelId="{FFDA9F24-3C52-44C0-B403-7E58F9559414}" type="presParOf" srcId="{CCCDAF18-193E-4F90-85A0-91E9D1E03A32}" destId="{100FD863-C73F-47B1-949F-E823D0108083}" srcOrd="1" destOrd="0" presId="urn:microsoft.com/office/officeart/2008/layout/LinedList"/>
    <dgm:cxn modelId="{8FC90A4C-996F-4E36-8094-5CE3682462EF}" type="presParOf" srcId="{C144393C-C46A-407D-B9BB-663670DC4BDB}" destId="{88484788-7E0D-4E93-BFB0-57F2E70E8C9B}" srcOrd="6" destOrd="0" presId="urn:microsoft.com/office/officeart/2008/layout/LinedList"/>
    <dgm:cxn modelId="{40054890-01F2-4930-9A79-6B7222F52B8E}" type="presParOf" srcId="{C144393C-C46A-407D-B9BB-663670DC4BDB}" destId="{E356B8D9-6EDD-48FA-9AA2-7F221F6B134B}" srcOrd="7" destOrd="0" presId="urn:microsoft.com/office/officeart/2008/layout/LinedList"/>
    <dgm:cxn modelId="{6036606B-0501-49D6-A2F4-FDBC44C22B23}" type="presParOf" srcId="{E356B8D9-6EDD-48FA-9AA2-7F221F6B134B}" destId="{6BF3DBAC-85D7-4B8B-9E3C-1FBA4E3672A3}" srcOrd="0" destOrd="0" presId="urn:microsoft.com/office/officeart/2008/layout/LinedList"/>
    <dgm:cxn modelId="{BD4C669E-29D1-494F-ACD2-B7C0CD45DDA0}" type="presParOf" srcId="{E356B8D9-6EDD-48FA-9AA2-7F221F6B134B}" destId="{A3CA9FF0-682D-4CF2-B2A8-E167FF979DB4}" srcOrd="1" destOrd="0" presId="urn:microsoft.com/office/officeart/2008/layout/LinedList"/>
    <dgm:cxn modelId="{F564338B-9BE2-4E4F-ADAE-F6A6070E99B6}" type="presParOf" srcId="{C144393C-C46A-407D-B9BB-663670DC4BDB}" destId="{43E4CB48-E7CD-465E-B776-0E92E7767DB0}" srcOrd="8" destOrd="0" presId="urn:microsoft.com/office/officeart/2008/layout/LinedList"/>
    <dgm:cxn modelId="{963339FB-3C32-4F49-9600-B5749121EC59}" type="presParOf" srcId="{C144393C-C46A-407D-B9BB-663670DC4BDB}" destId="{BEE6AD82-CB45-4325-B5DA-8710275CCC55}" srcOrd="9" destOrd="0" presId="urn:microsoft.com/office/officeart/2008/layout/LinedList"/>
    <dgm:cxn modelId="{0AA2CE15-D043-4399-9429-CB704A364818}" type="presParOf" srcId="{BEE6AD82-CB45-4325-B5DA-8710275CCC55}" destId="{AB063A96-26BD-4BFF-8701-F67ABAA64F49}" srcOrd="0" destOrd="0" presId="urn:microsoft.com/office/officeart/2008/layout/LinedList"/>
    <dgm:cxn modelId="{DF0C9B4B-9F4B-4E8E-B206-88263421C642}" type="presParOf" srcId="{BEE6AD82-CB45-4325-B5DA-8710275CCC55}" destId="{42A398BE-EB64-4219-92DE-EF6CA7F01C40}" srcOrd="1" destOrd="0" presId="urn:microsoft.com/office/officeart/2008/layout/LinedList"/>
    <dgm:cxn modelId="{231A1E34-A5BA-4FBE-BC25-BD95ECA1D94A}" type="presParOf" srcId="{C144393C-C46A-407D-B9BB-663670DC4BDB}" destId="{E35D666E-381B-4AE2-BD82-AC86D6D61B5B}" srcOrd="10" destOrd="0" presId="urn:microsoft.com/office/officeart/2008/layout/LinedList"/>
    <dgm:cxn modelId="{C2DC6315-F47F-41E5-8862-1FE3BB7DDCC0}" type="presParOf" srcId="{C144393C-C46A-407D-B9BB-663670DC4BDB}" destId="{1D8E91B9-446F-416E-A20F-87CF2852D63B}" srcOrd="11" destOrd="0" presId="urn:microsoft.com/office/officeart/2008/layout/LinedList"/>
    <dgm:cxn modelId="{F454ACE4-A2CB-4092-B493-0903E3D47C55}" type="presParOf" srcId="{1D8E91B9-446F-416E-A20F-87CF2852D63B}" destId="{2A345ABD-B8FA-408F-A805-BE9EC64EE373}" srcOrd="0" destOrd="0" presId="urn:microsoft.com/office/officeart/2008/layout/LinedList"/>
    <dgm:cxn modelId="{00837F2A-477D-49FB-8923-F7A82F02787D}" type="presParOf" srcId="{1D8E91B9-446F-416E-A20F-87CF2852D63B}" destId="{08E7E904-F6FF-41AB-875C-6AFDA0CE8B5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52FCCF-3F07-404B-AF55-A41C6C6AC76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B423FF-EDD6-4A6B-B0E4-146B2C170C62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ru-RU" sz="1800" dirty="0"/>
            <a:t>Ведем работы по обработке поверхностей дезинфицирующими средствами: 2 раза в день. </a:t>
          </a:r>
        </a:p>
        <a:p>
          <a:pPr algn="l">
            <a:lnSpc>
              <a:spcPct val="100000"/>
            </a:lnSpc>
          </a:pPr>
          <a:r>
            <a:rPr lang="ru-RU" sz="1800" dirty="0"/>
            <a:t>В рамках регулярной уборки используем  дезинфицирующее средство.</a:t>
          </a:r>
          <a:endParaRPr lang="en-US" sz="1800" dirty="0"/>
        </a:p>
      </dgm:t>
    </dgm:pt>
    <dgm:pt modelId="{396116D8-C5C5-41AE-AE97-CBF46E72E143}" type="parTrans" cxnId="{1B68D10A-BC43-4ABB-AE37-062FD4C77898}">
      <dgm:prSet/>
      <dgm:spPr/>
      <dgm:t>
        <a:bodyPr/>
        <a:lstStyle/>
        <a:p>
          <a:endParaRPr lang="en-US"/>
        </a:p>
      </dgm:t>
    </dgm:pt>
    <dgm:pt modelId="{56795B0E-4826-4A62-A554-68889B2CB461}" type="sibTrans" cxnId="{1B68D10A-BC43-4ABB-AE37-062FD4C77898}">
      <dgm:prSet/>
      <dgm:spPr/>
      <dgm:t>
        <a:bodyPr/>
        <a:lstStyle/>
        <a:p>
          <a:endParaRPr lang="en-US"/>
        </a:p>
      </dgm:t>
    </dgm:pt>
    <dgm:pt modelId="{D55A472B-25A3-4B08-90C9-676ABBF70D3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800" dirty="0"/>
            <a:t>Ежедневно проводим осмотр сотрудников и измеряем температуру тела. </a:t>
          </a:r>
          <a:r>
            <a:rPr lang="ru-RU" sz="1800"/>
            <a:t>Все сотрудники обеспечены индивидуальными средствами защиты (маски и перчатки).</a:t>
          </a:r>
          <a:endParaRPr lang="en-US" sz="1800" dirty="0"/>
        </a:p>
      </dgm:t>
    </dgm:pt>
    <dgm:pt modelId="{08F75F7C-A748-44BF-AD67-FBC7ADB5CE69}" type="parTrans" cxnId="{AB6B5CCB-5419-4E69-B6CA-5E2248261093}">
      <dgm:prSet/>
      <dgm:spPr/>
      <dgm:t>
        <a:bodyPr/>
        <a:lstStyle/>
        <a:p>
          <a:endParaRPr lang="en-US"/>
        </a:p>
      </dgm:t>
    </dgm:pt>
    <dgm:pt modelId="{30DFA0B9-9F91-4BBB-B52C-027A2A3B1A68}" type="sibTrans" cxnId="{AB6B5CCB-5419-4E69-B6CA-5E2248261093}">
      <dgm:prSet/>
      <dgm:spPr/>
      <dgm:t>
        <a:bodyPr/>
        <a:lstStyle/>
        <a:p>
          <a:endParaRPr lang="en-US"/>
        </a:p>
      </dgm:t>
    </dgm:pt>
    <dgm:pt modelId="{F661AB5F-2595-4808-97DE-B99B477397C2}" type="pres">
      <dgm:prSet presAssocID="{C452FCCF-3F07-404B-AF55-A41C6C6AC76F}" presName="root" presStyleCnt="0">
        <dgm:presLayoutVars>
          <dgm:dir/>
          <dgm:resizeHandles val="exact"/>
        </dgm:presLayoutVars>
      </dgm:prSet>
      <dgm:spPr/>
    </dgm:pt>
    <dgm:pt modelId="{AE0E745F-7625-4425-A3D6-564FF86B258D}" type="pres">
      <dgm:prSet presAssocID="{B1B423FF-EDD6-4A6B-B0E4-146B2C170C62}" presName="compNode" presStyleCnt="0"/>
      <dgm:spPr/>
    </dgm:pt>
    <dgm:pt modelId="{99269CA9-DA0B-449D-A972-BABCC7A1CB1E}" type="pres">
      <dgm:prSet presAssocID="{B1B423FF-EDD6-4A6B-B0E4-146B2C170C62}" presName="bgRect" presStyleLbl="bgShp" presStyleIdx="0" presStyleCnt="2"/>
      <dgm:spPr/>
    </dgm:pt>
    <dgm:pt modelId="{9E7485B8-90D6-4534-837F-6D177A9D5C36}" type="pres">
      <dgm:prSet presAssocID="{B1B423FF-EDD6-4A6B-B0E4-146B2C170C6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Флажок"/>
        </a:ext>
      </dgm:extLst>
    </dgm:pt>
    <dgm:pt modelId="{10E12AF8-B7C6-422D-9497-22FA7DCB22D3}" type="pres">
      <dgm:prSet presAssocID="{B1B423FF-EDD6-4A6B-B0E4-146B2C170C62}" presName="spaceRect" presStyleCnt="0"/>
      <dgm:spPr/>
    </dgm:pt>
    <dgm:pt modelId="{E230831D-4A54-42E9-BF52-864719314319}" type="pres">
      <dgm:prSet presAssocID="{B1B423FF-EDD6-4A6B-B0E4-146B2C170C62}" presName="parTx" presStyleLbl="revTx" presStyleIdx="0" presStyleCnt="2">
        <dgm:presLayoutVars>
          <dgm:chMax val="0"/>
          <dgm:chPref val="0"/>
        </dgm:presLayoutVars>
      </dgm:prSet>
      <dgm:spPr/>
    </dgm:pt>
    <dgm:pt modelId="{5612252E-2E4C-4608-92E6-E834D1A0F047}" type="pres">
      <dgm:prSet presAssocID="{56795B0E-4826-4A62-A554-68889B2CB461}" presName="sibTrans" presStyleCnt="0"/>
      <dgm:spPr/>
    </dgm:pt>
    <dgm:pt modelId="{2031BC59-68A4-44AA-981B-E8C5806D7E9E}" type="pres">
      <dgm:prSet presAssocID="{D55A472B-25A3-4B08-90C9-676ABBF70D39}" presName="compNode" presStyleCnt="0"/>
      <dgm:spPr/>
    </dgm:pt>
    <dgm:pt modelId="{6F936B8C-05FD-4F91-B5F0-AC08702F9691}" type="pres">
      <dgm:prSet presAssocID="{D55A472B-25A3-4B08-90C9-676ABBF70D39}" presName="bgRect" presStyleLbl="bgShp" presStyleIdx="1" presStyleCnt="2"/>
      <dgm:spPr/>
    </dgm:pt>
    <dgm:pt modelId="{CA7B7B6B-2D44-471F-84E5-5BACB0DA0823}" type="pres">
      <dgm:prSet presAssocID="{D55A472B-25A3-4B08-90C9-676ABBF70D39}" presName="iconRect" presStyleLbl="node1" presStyleIdx="1" presStyleCnt="2"/>
      <dgm:spPr/>
    </dgm:pt>
    <dgm:pt modelId="{4BA62A1E-9051-446E-A3B4-DBF7D165A579}" type="pres">
      <dgm:prSet presAssocID="{D55A472B-25A3-4B08-90C9-676ABBF70D39}" presName="spaceRect" presStyleCnt="0"/>
      <dgm:spPr/>
    </dgm:pt>
    <dgm:pt modelId="{24F9880B-C8FB-44A1-AD0A-10009E697B52}" type="pres">
      <dgm:prSet presAssocID="{D55A472B-25A3-4B08-90C9-676ABBF70D39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1B68D10A-BC43-4ABB-AE37-062FD4C77898}" srcId="{C452FCCF-3F07-404B-AF55-A41C6C6AC76F}" destId="{B1B423FF-EDD6-4A6B-B0E4-146B2C170C62}" srcOrd="0" destOrd="0" parTransId="{396116D8-C5C5-41AE-AE97-CBF46E72E143}" sibTransId="{56795B0E-4826-4A62-A554-68889B2CB461}"/>
    <dgm:cxn modelId="{BCBD3D26-F11A-4599-8B1D-45F571604A1D}" type="presOf" srcId="{D55A472B-25A3-4B08-90C9-676ABBF70D39}" destId="{24F9880B-C8FB-44A1-AD0A-10009E697B52}" srcOrd="0" destOrd="0" presId="urn:microsoft.com/office/officeart/2018/2/layout/IconVerticalSolidList"/>
    <dgm:cxn modelId="{A9D1787D-4CC0-487A-BAF9-D64726A0CF8A}" type="presOf" srcId="{C452FCCF-3F07-404B-AF55-A41C6C6AC76F}" destId="{F661AB5F-2595-4808-97DE-B99B477397C2}" srcOrd="0" destOrd="0" presId="urn:microsoft.com/office/officeart/2018/2/layout/IconVerticalSolidList"/>
    <dgm:cxn modelId="{AB6B5CCB-5419-4E69-B6CA-5E2248261093}" srcId="{C452FCCF-3F07-404B-AF55-A41C6C6AC76F}" destId="{D55A472B-25A3-4B08-90C9-676ABBF70D39}" srcOrd="1" destOrd="0" parTransId="{08F75F7C-A748-44BF-AD67-FBC7ADB5CE69}" sibTransId="{30DFA0B9-9F91-4BBB-B52C-027A2A3B1A68}"/>
    <dgm:cxn modelId="{E8849CE1-F8AB-4F9E-93D0-2976506643C8}" type="presOf" srcId="{B1B423FF-EDD6-4A6B-B0E4-146B2C170C62}" destId="{E230831D-4A54-42E9-BF52-864719314319}" srcOrd="0" destOrd="0" presId="urn:microsoft.com/office/officeart/2018/2/layout/IconVerticalSolidList"/>
    <dgm:cxn modelId="{3E56BA0A-F4CB-4020-ACD6-5DB7088783A7}" type="presParOf" srcId="{F661AB5F-2595-4808-97DE-B99B477397C2}" destId="{AE0E745F-7625-4425-A3D6-564FF86B258D}" srcOrd="0" destOrd="0" presId="urn:microsoft.com/office/officeart/2018/2/layout/IconVerticalSolidList"/>
    <dgm:cxn modelId="{182007F2-F22F-4582-91BB-35DA817B96E9}" type="presParOf" srcId="{AE0E745F-7625-4425-A3D6-564FF86B258D}" destId="{99269CA9-DA0B-449D-A972-BABCC7A1CB1E}" srcOrd="0" destOrd="0" presId="urn:microsoft.com/office/officeart/2018/2/layout/IconVerticalSolidList"/>
    <dgm:cxn modelId="{2E1CAFA9-05CB-4615-9953-E4FE5E199B8A}" type="presParOf" srcId="{AE0E745F-7625-4425-A3D6-564FF86B258D}" destId="{9E7485B8-90D6-4534-837F-6D177A9D5C36}" srcOrd="1" destOrd="0" presId="urn:microsoft.com/office/officeart/2018/2/layout/IconVerticalSolidList"/>
    <dgm:cxn modelId="{3BB0DD9D-EFE0-444B-8717-70BA74A4F776}" type="presParOf" srcId="{AE0E745F-7625-4425-A3D6-564FF86B258D}" destId="{10E12AF8-B7C6-422D-9497-22FA7DCB22D3}" srcOrd="2" destOrd="0" presId="urn:microsoft.com/office/officeart/2018/2/layout/IconVerticalSolidList"/>
    <dgm:cxn modelId="{A5F8C4C2-3834-4263-BD41-F63E8043C737}" type="presParOf" srcId="{AE0E745F-7625-4425-A3D6-564FF86B258D}" destId="{E230831D-4A54-42E9-BF52-864719314319}" srcOrd="3" destOrd="0" presId="urn:microsoft.com/office/officeart/2018/2/layout/IconVerticalSolidList"/>
    <dgm:cxn modelId="{CE62E646-5751-474F-9430-8F289572F39C}" type="presParOf" srcId="{F661AB5F-2595-4808-97DE-B99B477397C2}" destId="{5612252E-2E4C-4608-92E6-E834D1A0F047}" srcOrd="1" destOrd="0" presId="urn:microsoft.com/office/officeart/2018/2/layout/IconVerticalSolidList"/>
    <dgm:cxn modelId="{9840FF86-1867-4C3A-AE1C-44DF85BDE14C}" type="presParOf" srcId="{F661AB5F-2595-4808-97DE-B99B477397C2}" destId="{2031BC59-68A4-44AA-981B-E8C5806D7E9E}" srcOrd="2" destOrd="0" presId="urn:microsoft.com/office/officeart/2018/2/layout/IconVerticalSolidList"/>
    <dgm:cxn modelId="{E5833ABE-3C23-4A13-842C-4C2A5DDD2E80}" type="presParOf" srcId="{2031BC59-68A4-44AA-981B-E8C5806D7E9E}" destId="{6F936B8C-05FD-4F91-B5F0-AC08702F9691}" srcOrd="0" destOrd="0" presId="urn:microsoft.com/office/officeart/2018/2/layout/IconVerticalSolidList"/>
    <dgm:cxn modelId="{ED4A3399-B637-49C1-9436-70534877A699}" type="presParOf" srcId="{2031BC59-68A4-44AA-981B-E8C5806D7E9E}" destId="{CA7B7B6B-2D44-471F-84E5-5BACB0DA0823}" srcOrd="1" destOrd="0" presId="urn:microsoft.com/office/officeart/2018/2/layout/IconVerticalSolidList"/>
    <dgm:cxn modelId="{3EB9079B-EC9D-42E3-858E-29C5B04C5C55}" type="presParOf" srcId="{2031BC59-68A4-44AA-981B-E8C5806D7E9E}" destId="{4BA62A1E-9051-446E-A3B4-DBF7D165A579}" srcOrd="2" destOrd="0" presId="urn:microsoft.com/office/officeart/2018/2/layout/IconVerticalSolidList"/>
    <dgm:cxn modelId="{3BECACCF-3C83-4473-ADF5-E5AE7AB8FBDC}" type="presParOf" srcId="{2031BC59-68A4-44AA-981B-E8C5806D7E9E}" destId="{24F9880B-C8FB-44A1-AD0A-10009E697B5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350CD-C721-4735-9705-D59B6D1A68A8}">
      <dsp:nvSpPr>
        <dsp:cNvPr id="0" name=""/>
        <dsp:cNvSpPr/>
      </dsp:nvSpPr>
      <dsp:spPr>
        <a:xfrm>
          <a:off x="0" y="2051"/>
          <a:ext cx="95438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C2958F-9E66-4B5F-809A-F4DBDB332FCB}">
      <dsp:nvSpPr>
        <dsp:cNvPr id="0" name=""/>
        <dsp:cNvSpPr/>
      </dsp:nvSpPr>
      <dsp:spPr>
        <a:xfrm>
          <a:off x="0" y="2051"/>
          <a:ext cx="9543837" cy="1399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/>
            <a:t>Уважаемые </a:t>
          </a:r>
          <a:r>
            <a:rPr lang="ru-RU" sz="1800" b="0" kern="1200" dirty="0">
              <a:solidFill>
                <a:schemeClr val="tx1"/>
              </a:solidFill>
            </a:rPr>
            <a:t>жильцы</a:t>
          </a:r>
          <a:r>
            <a:rPr lang="ru-RU" sz="1800" b="0" kern="1200" dirty="0"/>
            <a:t> и собственники помещений!</a:t>
          </a:r>
          <a:endParaRPr lang="en-US" sz="1800" b="0" kern="1200" dirty="0"/>
        </a:p>
      </dsp:txBody>
      <dsp:txXfrm>
        <a:off x="0" y="2051"/>
        <a:ext cx="9543837" cy="1399336"/>
      </dsp:txXfrm>
    </dsp:sp>
    <dsp:sp modelId="{04F1AB7A-51AC-4BB2-A833-018B916208B8}">
      <dsp:nvSpPr>
        <dsp:cNvPr id="0" name=""/>
        <dsp:cNvSpPr/>
      </dsp:nvSpPr>
      <dsp:spPr>
        <a:xfrm>
          <a:off x="0" y="1401387"/>
          <a:ext cx="95438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9AAB72-DFF1-4DF2-8AE3-3C0873F907D9}">
      <dsp:nvSpPr>
        <dsp:cNvPr id="0" name=""/>
        <dsp:cNvSpPr/>
      </dsp:nvSpPr>
      <dsp:spPr>
        <a:xfrm>
          <a:off x="0" y="1401387"/>
          <a:ext cx="9543837" cy="1399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Мы подготовили для вас краткий отчет о выполненных УК Воробьев дом работах в ЖК Воробьев дом за октябрь 2021 года.</a:t>
          </a:r>
          <a:endParaRPr lang="en-US" sz="1800" kern="1200" dirty="0"/>
        </a:p>
      </dsp:txBody>
      <dsp:txXfrm>
        <a:off x="0" y="1401387"/>
        <a:ext cx="9543837" cy="1399336"/>
      </dsp:txXfrm>
    </dsp:sp>
    <dsp:sp modelId="{45175098-19C2-451B-8C33-49123F36D70C}">
      <dsp:nvSpPr>
        <dsp:cNvPr id="0" name=""/>
        <dsp:cNvSpPr/>
      </dsp:nvSpPr>
      <dsp:spPr>
        <a:xfrm>
          <a:off x="0" y="2800724"/>
          <a:ext cx="95438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974A81-403A-4BE9-B2FD-914914CC89CE}">
      <dsp:nvSpPr>
        <dsp:cNvPr id="0" name=""/>
        <dsp:cNvSpPr/>
      </dsp:nvSpPr>
      <dsp:spPr>
        <a:xfrm>
          <a:off x="0" y="2800724"/>
          <a:ext cx="9543837" cy="1399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Ваши пожелания и предложения по обслуживанию ЖК просим направлять: на почту </a:t>
          </a:r>
          <a:r>
            <a:rPr lang="en-US" sz="1800" kern="1200" dirty="0">
              <a:hlinkClick xmlns:r="http://schemas.openxmlformats.org/officeDocument/2006/relationships" r:id="rId1"/>
            </a:rPr>
            <a:t>info@uk-vorobievdom.ru</a:t>
          </a:r>
          <a:r>
            <a:rPr lang="ru-RU" sz="1800" kern="1200" dirty="0"/>
            <a:t>, по телефону + 7 (495) 940-55-55 или через мобильное приложение «</a:t>
          </a:r>
          <a:r>
            <a:rPr lang="ru-RU" sz="1800" kern="1200" dirty="0" err="1"/>
            <a:t>Домиленд</a:t>
          </a:r>
          <a:r>
            <a:rPr lang="ru-RU" sz="1800" kern="1200" dirty="0"/>
            <a:t>».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С заботой о вас,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УК Воробьев дом</a:t>
          </a:r>
        </a:p>
      </dsp:txBody>
      <dsp:txXfrm>
        <a:off x="0" y="2800724"/>
        <a:ext cx="9543837" cy="13993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F84467-3C12-44E5-94F3-49FF0885423C}">
      <dsp:nvSpPr>
        <dsp:cNvPr id="0" name=""/>
        <dsp:cNvSpPr/>
      </dsp:nvSpPr>
      <dsp:spPr>
        <a:xfrm>
          <a:off x="0" y="2787"/>
          <a:ext cx="8077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44BBCA-A994-4110-A97F-991FD8807C02}">
      <dsp:nvSpPr>
        <dsp:cNvPr id="0" name=""/>
        <dsp:cNvSpPr/>
      </dsp:nvSpPr>
      <dsp:spPr>
        <a:xfrm>
          <a:off x="0" y="2787"/>
          <a:ext cx="8077199" cy="9816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Привели в порядок подвальные помещения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0" y="2787"/>
        <a:ext cx="8077199" cy="981636"/>
      </dsp:txXfrm>
    </dsp:sp>
    <dsp:sp modelId="{94B663E3-54D7-45B4-B5B7-64A80BDA7693}">
      <dsp:nvSpPr>
        <dsp:cNvPr id="0" name=""/>
        <dsp:cNvSpPr/>
      </dsp:nvSpPr>
      <dsp:spPr>
        <a:xfrm>
          <a:off x="0" y="984424"/>
          <a:ext cx="8077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826CE8-CCBA-44D4-95E2-C9029507CF36}">
      <dsp:nvSpPr>
        <dsp:cNvPr id="0" name=""/>
        <dsp:cNvSpPr/>
      </dsp:nvSpPr>
      <dsp:spPr>
        <a:xfrm>
          <a:off x="0" y="984424"/>
          <a:ext cx="8077199" cy="9816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Очистили кровлю от посторонних предметов и мусора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0" y="984424"/>
        <a:ext cx="8077199" cy="981636"/>
      </dsp:txXfrm>
    </dsp:sp>
    <dsp:sp modelId="{6A4813F1-24B4-4A25-AA3E-72FBCBC7E9EB}">
      <dsp:nvSpPr>
        <dsp:cNvPr id="0" name=""/>
        <dsp:cNvSpPr/>
      </dsp:nvSpPr>
      <dsp:spPr>
        <a:xfrm>
          <a:off x="0" y="1966060"/>
          <a:ext cx="8077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6A69EE-16B7-4C62-B124-C988FF6AE4D8}">
      <dsp:nvSpPr>
        <dsp:cNvPr id="0" name=""/>
        <dsp:cNvSpPr/>
      </dsp:nvSpPr>
      <dsp:spPr>
        <a:xfrm>
          <a:off x="0" y="1966060"/>
          <a:ext cx="8077199" cy="655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Проверили работоспособность системы ручного пуск противодымной защиты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0" y="1966060"/>
        <a:ext cx="8077199" cy="655193"/>
      </dsp:txXfrm>
    </dsp:sp>
    <dsp:sp modelId="{88484788-7E0D-4E93-BFB0-57F2E70E8C9B}">
      <dsp:nvSpPr>
        <dsp:cNvPr id="0" name=""/>
        <dsp:cNvSpPr/>
      </dsp:nvSpPr>
      <dsp:spPr>
        <a:xfrm>
          <a:off x="0" y="2621253"/>
          <a:ext cx="8077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F3DBAC-85D7-4B8B-9E3C-1FBA4E3672A3}">
      <dsp:nvSpPr>
        <dsp:cNvPr id="0" name=""/>
        <dsp:cNvSpPr/>
      </dsp:nvSpPr>
      <dsp:spPr>
        <a:xfrm>
          <a:off x="0" y="2621253"/>
          <a:ext cx="8077199" cy="9816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Очистили центральную станцию системы противодымной защиты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0" y="2621253"/>
        <a:ext cx="8077199" cy="981636"/>
      </dsp:txXfrm>
    </dsp:sp>
    <dsp:sp modelId="{43E4CB48-E7CD-465E-B776-0E92E7767DB0}">
      <dsp:nvSpPr>
        <dsp:cNvPr id="0" name=""/>
        <dsp:cNvSpPr/>
      </dsp:nvSpPr>
      <dsp:spPr>
        <a:xfrm>
          <a:off x="0" y="3602889"/>
          <a:ext cx="8077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063A96-26BD-4BFF-8701-F67ABAA64F49}">
      <dsp:nvSpPr>
        <dsp:cNvPr id="0" name=""/>
        <dsp:cNvSpPr/>
      </dsp:nvSpPr>
      <dsp:spPr>
        <a:xfrm>
          <a:off x="0" y="3602889"/>
          <a:ext cx="8077199" cy="9816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Провели чистку аккумуляторных батарей аварийного освещения (эвакуационные выходы)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0" y="3602889"/>
        <a:ext cx="8077199" cy="981636"/>
      </dsp:txXfrm>
    </dsp:sp>
    <dsp:sp modelId="{E35D666E-381B-4AE2-BD82-AC86D6D61B5B}">
      <dsp:nvSpPr>
        <dsp:cNvPr id="0" name=""/>
        <dsp:cNvSpPr/>
      </dsp:nvSpPr>
      <dsp:spPr>
        <a:xfrm>
          <a:off x="0" y="4584525"/>
          <a:ext cx="8077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345ABD-B8FA-408F-A805-BE9EC64EE373}">
      <dsp:nvSpPr>
        <dsp:cNvPr id="0" name=""/>
        <dsp:cNvSpPr/>
      </dsp:nvSpPr>
      <dsp:spPr>
        <a:xfrm>
          <a:off x="0" y="4584525"/>
          <a:ext cx="8077199" cy="9816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Выполнили протяжку электрических соединений электродвигателей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0" y="4584525"/>
        <a:ext cx="8077199" cy="9816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269CA9-DA0B-449D-A972-BABCC7A1CB1E}">
      <dsp:nvSpPr>
        <dsp:cNvPr id="0" name=""/>
        <dsp:cNvSpPr/>
      </dsp:nvSpPr>
      <dsp:spPr>
        <a:xfrm>
          <a:off x="0" y="869417"/>
          <a:ext cx="7856765" cy="160507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7485B8-90D6-4534-837F-6D177A9D5C36}">
      <dsp:nvSpPr>
        <dsp:cNvPr id="0" name=""/>
        <dsp:cNvSpPr/>
      </dsp:nvSpPr>
      <dsp:spPr>
        <a:xfrm>
          <a:off x="485536" y="1230560"/>
          <a:ext cx="882793" cy="8827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30831D-4A54-42E9-BF52-864719314319}">
      <dsp:nvSpPr>
        <dsp:cNvPr id="0" name=""/>
        <dsp:cNvSpPr/>
      </dsp:nvSpPr>
      <dsp:spPr>
        <a:xfrm>
          <a:off x="1853865" y="869417"/>
          <a:ext cx="6002899" cy="1605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871" tIns="169871" rIns="169871" bIns="169871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Ведем работы по обработке поверхностей дезинфицирующими средствами: 2 раза в день. 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В рамках регулярной уборки используем  дезинфицирующее средство.</a:t>
          </a:r>
          <a:endParaRPr lang="en-US" sz="1800" kern="1200" dirty="0"/>
        </a:p>
      </dsp:txBody>
      <dsp:txXfrm>
        <a:off x="1853865" y="869417"/>
        <a:ext cx="6002899" cy="1605078"/>
      </dsp:txXfrm>
    </dsp:sp>
    <dsp:sp modelId="{6F936B8C-05FD-4F91-B5F0-AC08702F9691}">
      <dsp:nvSpPr>
        <dsp:cNvPr id="0" name=""/>
        <dsp:cNvSpPr/>
      </dsp:nvSpPr>
      <dsp:spPr>
        <a:xfrm>
          <a:off x="0" y="2875765"/>
          <a:ext cx="7856765" cy="160507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7B7B6B-2D44-471F-84E5-5BACB0DA0823}">
      <dsp:nvSpPr>
        <dsp:cNvPr id="0" name=""/>
        <dsp:cNvSpPr/>
      </dsp:nvSpPr>
      <dsp:spPr>
        <a:xfrm>
          <a:off x="485536" y="3236907"/>
          <a:ext cx="882793" cy="8827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F9880B-C8FB-44A1-AD0A-10009E697B52}">
      <dsp:nvSpPr>
        <dsp:cNvPr id="0" name=""/>
        <dsp:cNvSpPr/>
      </dsp:nvSpPr>
      <dsp:spPr>
        <a:xfrm>
          <a:off x="1853865" y="2875765"/>
          <a:ext cx="6002899" cy="1605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871" tIns="169871" rIns="169871" bIns="169871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Ежедневно проводим осмотр сотрудников и измеряем температуру тела. </a:t>
          </a:r>
          <a:r>
            <a:rPr lang="ru-RU" sz="1800" kern="1200"/>
            <a:t>Все сотрудники обеспечены индивидуальными средствами защиты (маски и перчатки).</a:t>
          </a:r>
          <a:endParaRPr lang="en-US" sz="1800" kern="1200" dirty="0"/>
        </a:p>
      </dsp:txBody>
      <dsp:txXfrm>
        <a:off x="1853865" y="2875765"/>
        <a:ext cx="6002899" cy="1605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304399-4610-4047-8298-29247122DC4C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B2811-7227-45BC-AEC1-D9ACE2F4E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824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4B2811-7227-45BC-AEC1-D9ACE2F4E66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892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4B2811-7227-45BC-AEC1-D9ACE2F4E66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33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4B2811-7227-45BC-AEC1-D9ACE2F4E66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871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4B2811-7227-45BC-AEC1-D9ACE2F4E66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13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4B2811-7227-45BC-AEC1-D9ACE2F4E66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191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4B2811-7227-45BC-AEC1-D9ACE2F4E66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781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4B2811-7227-45BC-AEC1-D9ACE2F4E66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715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8F51-85F4-4438-A017-FFF6B949487D}" type="datetime1">
              <a:rPr lang="ru-RU" smtClean="0"/>
              <a:t>16.12.2021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7371-6121-4975-8F30-3525A02F5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823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F3EB-0424-4EAE-93C8-65AA1D14090E}" type="datetime1">
              <a:rPr lang="ru-RU" smtClean="0"/>
              <a:t>16.12.2021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7371-6121-4975-8F30-3525A02F5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755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6EFBB-BAEC-465B-A24E-CAFA215CD61F}" type="datetime1">
              <a:rPr lang="ru-RU" smtClean="0"/>
              <a:t>16.12.2021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7371-6121-4975-8F30-3525A02F5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714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5CB61-FCC8-4FF7-9325-F04499AC805C}" type="datetime1">
              <a:rPr lang="ru-RU" smtClean="0"/>
              <a:t>16.12.2021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7371-6121-4975-8F30-3525A02F5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81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36704-8935-46FB-B656-E0B11BE7AB15}" type="datetime1">
              <a:rPr lang="ru-RU" smtClean="0"/>
              <a:t>16.12.2021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7371-6121-4975-8F30-3525A02F5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624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74539-8261-497C-A88E-773CBFEC2BB1}" type="datetime1">
              <a:rPr lang="ru-RU" smtClean="0"/>
              <a:t>16.12.2021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7371-6121-4975-8F30-3525A02F5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00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F21C9-A7B2-41DE-8240-BB94E877CCB0}" type="datetime1">
              <a:rPr lang="ru-RU" smtClean="0"/>
              <a:t>16.12.2021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7371-6121-4975-8F30-3525A02F5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60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4006C-1E5A-41DC-92B1-2F9C24354B63}" type="datetime1">
              <a:rPr lang="ru-RU" smtClean="0"/>
              <a:t>16.12.2021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7371-6121-4975-8F30-3525A02F5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591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56A67-C846-4F63-8D18-6440494E403D}" type="datetime1">
              <a:rPr lang="ru-RU" smtClean="0"/>
              <a:t>16.12.2021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7371-6121-4975-8F30-3525A02F5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591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892D4-C317-45A1-A58E-44260DBB0DE4}" type="datetime1">
              <a:rPr lang="ru-RU" smtClean="0"/>
              <a:t>16.12.2021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7371-6121-4975-8F30-3525A02F5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12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15E8-F3DD-4EA3-A2B4-1C278AA017D7}" type="datetime1">
              <a:rPr lang="ru-RU" smtClean="0"/>
              <a:t>16.12.2021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7371-6121-4975-8F30-3525A02F5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760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3CA5B20-68C6-4765-B89D-C7F29EDF0C9F}" type="datetime1">
              <a:rPr lang="ru-RU" smtClean="0"/>
              <a:t>16.12.2021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77A97371-6121-4975-8F30-3525A02F5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68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6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10" Type="http://schemas.openxmlformats.org/officeDocument/2006/relationships/image" Target="../media/image6.svg"/><Relationship Id="rId4" Type="http://schemas.openxmlformats.org/officeDocument/2006/relationships/image" Target="../media/image29.jpe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sv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5.pn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здание, башня&#10;&#10;Автоматически созданное описание">
            <a:extLst>
              <a:ext uri="{FF2B5EF4-FFF2-40B4-BE49-F238E27FC236}">
                <a16:creationId xmlns:a16="http://schemas.microsoft.com/office/drawing/2014/main" id="{22C47F48-87C1-4244-AA0C-AC663E6ED6B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6847"/>
            <a:ext cx="9126246" cy="5335479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430DE21-102A-4E07-B771-6B7C6037EB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5246" y="4634735"/>
            <a:ext cx="7315200" cy="914400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Октябрь 2021 года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988D038-D426-42DA-8EC0-3BD579862C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165" y="736847"/>
            <a:ext cx="2914835" cy="163312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трава, здание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C6B456D1-3316-46DF-BBE2-6D997C80AB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233" y="2560348"/>
            <a:ext cx="2895767" cy="1633130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текст, дорога, внешний, небо&#10;&#10;Автоматически созданное описание">
            <a:extLst>
              <a:ext uri="{FF2B5EF4-FFF2-40B4-BE49-F238E27FC236}">
                <a16:creationId xmlns:a16="http://schemas.microsoft.com/office/drawing/2014/main" id="{FF576B9C-B3A7-4454-AB6B-F52BF4144B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233" y="4519022"/>
            <a:ext cx="2895767" cy="155330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AF61F08-F51A-4464-8BD3-5CCEB05653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26246" y="116811"/>
            <a:ext cx="2705692" cy="524850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4399CCBA-7838-4B6D-98D8-A3DBE4395F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246" y="1955396"/>
            <a:ext cx="6827676" cy="251895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Отчёт о проведённых работах в ЖК Воробьев дом</a:t>
            </a:r>
          </a:p>
        </p:txBody>
      </p:sp>
    </p:spTree>
    <p:extLst>
      <p:ext uri="{BB962C8B-B14F-4D97-AF65-F5344CB8AC3E}">
        <p14:creationId xmlns:p14="http://schemas.microsoft.com/office/powerpoint/2010/main" val="223608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2">
            <a:extLst>
              <a:ext uri="{FF2B5EF4-FFF2-40B4-BE49-F238E27FC236}">
                <a16:creationId xmlns:a16="http://schemas.microsoft.com/office/drawing/2014/main" id="{D4BE8BAA-5E46-42C7-88E0-15C1E135A2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4820426"/>
              </p:ext>
            </p:extLst>
          </p:nvPr>
        </p:nvGraphicFramePr>
        <p:xfrm>
          <a:off x="3628571" y="905623"/>
          <a:ext cx="8077199" cy="5568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987331-D605-4C48-81FF-99B4FE321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7371-6121-4975-8F30-3525A02F57AB}" type="slidenum">
              <a:rPr lang="ru-RU" smtClean="0"/>
              <a:t>10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398C57F-D117-465B-9C01-BDAE35A8CC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11673" y="136525"/>
            <a:ext cx="2705692" cy="52485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68BF28E-6571-4C28-9CB8-20F664DF96D5}"/>
              </a:ext>
            </a:extLst>
          </p:cNvPr>
          <p:cNvSpPr>
            <a:spLocks noGrp="1"/>
          </p:cNvSpPr>
          <p:nvPr/>
        </p:nvSpPr>
        <p:spPr>
          <a:xfrm>
            <a:off x="34325" y="1185575"/>
            <a:ext cx="3381114" cy="4486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300" b="1" dirty="0">
                <a:solidFill>
                  <a:schemeClr val="accent1">
                    <a:lumMod val="25000"/>
                  </a:schemeClr>
                </a:solidFill>
              </a:rPr>
              <a:t>Инженерно-техническое обеспечение</a:t>
            </a:r>
          </a:p>
        </p:txBody>
      </p:sp>
    </p:spTree>
    <p:extLst>
      <p:ext uri="{BB962C8B-B14F-4D97-AF65-F5344CB8AC3E}">
        <p14:creationId xmlns:p14="http://schemas.microsoft.com/office/powerpoint/2010/main" val="627837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6A4E747-A137-4D89-8EAB-93A5157B0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7371-6121-4975-8F30-3525A02F57AB}" type="slidenum">
              <a:rPr lang="ru-RU" smtClean="0"/>
              <a:t>11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9EA855C-05CC-4C06-A4C8-30BF7F731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20550" y="111329"/>
            <a:ext cx="2705692" cy="524850"/>
          </a:xfrm>
          <a:prstGeom prst="rect">
            <a:avLst/>
          </a:prstGeom>
        </p:spPr>
      </p:pic>
      <p:graphicFrame>
        <p:nvGraphicFramePr>
          <p:cNvPr id="12" name="Таблица 5">
            <a:extLst>
              <a:ext uri="{FF2B5EF4-FFF2-40B4-BE49-F238E27FC236}">
                <a16:creationId xmlns:a16="http://schemas.microsoft.com/office/drawing/2014/main" id="{92710D2C-200F-4B29-B3E5-55A1E92E5D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179953"/>
              </p:ext>
            </p:extLst>
          </p:nvPr>
        </p:nvGraphicFramePr>
        <p:xfrm>
          <a:off x="3797781" y="2419521"/>
          <a:ext cx="7530126" cy="3252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9730">
                  <a:extLst>
                    <a:ext uri="{9D8B030D-6E8A-4147-A177-3AD203B41FA5}">
                      <a16:colId xmlns:a16="http://schemas.microsoft.com/office/drawing/2014/main" val="3337337475"/>
                    </a:ext>
                  </a:extLst>
                </a:gridCol>
                <a:gridCol w="1920354">
                  <a:extLst>
                    <a:ext uri="{9D8B030D-6E8A-4147-A177-3AD203B41FA5}">
                      <a16:colId xmlns:a16="http://schemas.microsoft.com/office/drawing/2014/main" val="236235366"/>
                    </a:ext>
                  </a:extLst>
                </a:gridCol>
                <a:gridCol w="2510042">
                  <a:extLst>
                    <a:ext uri="{9D8B030D-6E8A-4147-A177-3AD203B41FA5}">
                      <a16:colId xmlns:a16="http://schemas.microsoft.com/office/drawing/2014/main" val="1937894349"/>
                    </a:ext>
                  </a:extLst>
                </a:gridCol>
              </a:tblGrid>
              <a:tr h="778275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Тип заявки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solidFill>
                            <a:schemeClr val="tx1"/>
                          </a:solidFill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в т.ч. сентябрь 2021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4781331"/>
                  </a:ext>
                </a:extLst>
              </a:tr>
              <a:tr h="70324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Пропуск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13196046"/>
                  </a:ext>
                </a:extLst>
              </a:tr>
              <a:tr h="105796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Диспетчерская служба (в т. ч. аварийные заявки)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24157488"/>
                  </a:ext>
                </a:extLst>
              </a:tr>
              <a:tr h="713418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latin typeface="+mn-lt"/>
                        </a:rPr>
                        <a:t>Всего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+mn-lt"/>
                        </a:rPr>
                        <a:t>1917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2033787"/>
                  </a:ext>
                </a:extLst>
              </a:tr>
            </a:tbl>
          </a:graphicData>
        </a:graphic>
      </p:graphicFrame>
      <p:sp>
        <p:nvSpPr>
          <p:cNvPr id="7" name="Объект 2">
            <a:extLst>
              <a:ext uri="{FF2B5EF4-FFF2-40B4-BE49-F238E27FC236}">
                <a16:creationId xmlns:a16="http://schemas.microsoft.com/office/drawing/2014/main" id="{96B4BDC4-C05B-4485-B6ED-19E895B75B65}"/>
              </a:ext>
            </a:extLst>
          </p:cNvPr>
          <p:cNvSpPr txBox="1">
            <a:spLocks/>
          </p:cNvSpPr>
          <p:nvPr/>
        </p:nvSpPr>
        <p:spPr>
          <a:xfrm>
            <a:off x="3797781" y="536414"/>
            <a:ext cx="7530126" cy="1905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За октябрь 2021 года выполнили 185 </a:t>
            </a:r>
            <a:r>
              <a:rPr lang="ru-RU" dirty="0">
                <a:solidFill>
                  <a:srgbClr val="FF0000"/>
                </a:solidFill>
              </a:rPr>
              <a:t>заявки</a:t>
            </a:r>
            <a:r>
              <a:rPr lang="ru-RU" dirty="0">
                <a:solidFill>
                  <a:schemeClr val="tx1"/>
                </a:solidFill>
              </a:rPr>
              <a:t> через систему «</a:t>
            </a:r>
            <a:r>
              <a:rPr lang="ru-RU" dirty="0" err="1">
                <a:solidFill>
                  <a:schemeClr val="tx1"/>
                </a:solidFill>
              </a:rPr>
              <a:t>Домиленд</a:t>
            </a:r>
            <a:r>
              <a:rPr lang="ru-RU" dirty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17C3CCE8-4B18-4B27-9EE7-6B6E95746540}"/>
              </a:ext>
            </a:extLst>
          </p:cNvPr>
          <p:cNvSpPr>
            <a:spLocks noGrp="1"/>
          </p:cNvSpPr>
          <p:nvPr/>
        </p:nvSpPr>
        <p:spPr>
          <a:xfrm>
            <a:off x="34325" y="1185575"/>
            <a:ext cx="3381114" cy="4486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300" b="1" dirty="0">
                <a:solidFill>
                  <a:schemeClr val="accent1">
                    <a:lumMod val="25000"/>
                  </a:schemeClr>
                </a:solidFill>
              </a:rPr>
              <a:t>Работа с заявками</a:t>
            </a:r>
          </a:p>
        </p:txBody>
      </p:sp>
    </p:spTree>
    <p:extLst>
      <p:ext uri="{BB962C8B-B14F-4D97-AF65-F5344CB8AC3E}">
        <p14:creationId xmlns:p14="http://schemas.microsoft.com/office/powerpoint/2010/main" val="1148897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15FD0DD-DA77-4B07-8672-EE81FB66E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7371-6121-4975-8F30-3525A02F57AB}" type="slidenum">
              <a:rPr lang="ru-RU" smtClean="0"/>
              <a:t>12</a:t>
            </a:fld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3A502CC-4596-4D71-B097-6A5730EC1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47" y="2082808"/>
            <a:ext cx="2947482" cy="269238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25000"/>
                  </a:schemeClr>
                </a:solidFill>
              </a:rPr>
              <a:t>Аварийные заявки</a:t>
            </a:r>
          </a:p>
        </p:txBody>
      </p:sp>
      <p:graphicFrame>
        <p:nvGraphicFramePr>
          <p:cNvPr id="8" name="Таблица 5">
            <a:extLst>
              <a:ext uri="{FF2B5EF4-FFF2-40B4-BE49-F238E27FC236}">
                <a16:creationId xmlns:a16="http://schemas.microsoft.com/office/drawing/2014/main" id="{581DFA52-F852-4B50-8706-0A53366BDC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200171"/>
              </p:ext>
            </p:extLst>
          </p:nvPr>
        </p:nvGraphicFramePr>
        <p:xfrm>
          <a:off x="3803210" y="770427"/>
          <a:ext cx="7741090" cy="5401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2417">
                  <a:extLst>
                    <a:ext uri="{9D8B030D-6E8A-4147-A177-3AD203B41FA5}">
                      <a16:colId xmlns:a16="http://schemas.microsoft.com/office/drawing/2014/main" val="3337337475"/>
                    </a:ext>
                  </a:extLst>
                </a:gridCol>
                <a:gridCol w="1285670">
                  <a:extLst>
                    <a:ext uri="{9D8B030D-6E8A-4147-A177-3AD203B41FA5}">
                      <a16:colId xmlns:a16="http://schemas.microsoft.com/office/drawing/2014/main" val="236235366"/>
                    </a:ext>
                  </a:extLst>
                </a:gridCol>
                <a:gridCol w="1786406">
                  <a:extLst>
                    <a:ext uri="{9D8B030D-6E8A-4147-A177-3AD203B41FA5}">
                      <a16:colId xmlns:a16="http://schemas.microsoft.com/office/drawing/2014/main" val="1937894349"/>
                    </a:ext>
                  </a:extLst>
                </a:gridCol>
                <a:gridCol w="1935272">
                  <a:extLst>
                    <a:ext uri="{9D8B030D-6E8A-4147-A177-3AD203B41FA5}">
                      <a16:colId xmlns:a16="http://schemas.microsoft.com/office/drawing/2014/main" val="3386305063"/>
                    </a:ext>
                  </a:extLst>
                </a:gridCol>
                <a:gridCol w="1391325">
                  <a:extLst>
                    <a:ext uri="{9D8B030D-6E8A-4147-A177-3AD203B41FA5}">
                      <a16:colId xmlns:a16="http://schemas.microsoft.com/office/drawing/2014/main" val="1483655668"/>
                    </a:ext>
                  </a:extLst>
                </a:gridCol>
              </a:tblGrid>
              <a:tr h="620391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+mn-lt"/>
                        </a:rPr>
                        <a:t>Дата и время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>
                          <a:solidFill>
                            <a:schemeClr val="tx1"/>
                          </a:solidFill>
                          <a:latin typeface="+mn-lt"/>
                        </a:rPr>
                        <a:t>Помещение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+mn-lt"/>
                        </a:rPr>
                        <a:t>Содержание заявки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+mn-lt"/>
                        </a:rPr>
                        <a:t>Принятые меры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+mn-lt"/>
                        </a:rPr>
                        <a:t>Выполнение заявки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4781331"/>
                  </a:ext>
                </a:extLst>
              </a:tr>
              <a:tr h="7332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05.10.2021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кв. 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Плохо стекает вода в раковине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Прочистили засор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05.10.2021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14:44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13196046"/>
                  </a:ext>
                </a:extLst>
              </a:tr>
              <a:tr h="5145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07.10.2021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17:03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нп. 160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Нет электропитания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Включили автомат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07.10.2021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17:13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66995449"/>
                  </a:ext>
                </a:extLst>
              </a:tr>
              <a:tr h="8771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10.10.21</a:t>
                      </a:r>
                    </a:p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5:46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кв. 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Нет электропитания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Выбило УЗО, включили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10.10.2021</a:t>
                      </a:r>
                    </a:p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7:47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75413639"/>
                  </a:ext>
                </a:extLst>
              </a:tr>
              <a:tr h="5427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11.10.2021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12:50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кв. 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Подкапывает полотенцесушитель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Проведены сварочные работы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12.10.2021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10:17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1737346"/>
                  </a:ext>
                </a:extLst>
              </a:tr>
              <a:tr h="5789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14.10.2021 </a:t>
                      </a:r>
                      <a:b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17:35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нп. 159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Нет электропитания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Выбило УЗО, включили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14.10.2021 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17:46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79790263"/>
                  </a:ext>
                </a:extLst>
              </a:tr>
              <a:tr h="8512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15.10.2021 </a:t>
                      </a:r>
                      <a:b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12:41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кв. 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Низкая температура горячей воды в стояке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Отрегулировали давление холодной и горячей воды в двух стояках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15.10.2021 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13:23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65274520"/>
                  </a:ext>
                </a:extLst>
              </a:tr>
              <a:tr h="6829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18.10.2021</a:t>
                      </a:r>
                      <a:b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10:44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кв. 131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Слабый напор горячей воды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Промыли грязевики, отрегулировали напор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18.10.2021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13:53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33394281"/>
                  </a:ext>
                </a:extLst>
              </a:tr>
            </a:tbl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64A9F91-5531-4E7E-9712-2BDA491D8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11673" y="136525"/>
            <a:ext cx="2705692" cy="52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69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94214-EBFB-4A8B-A2E1-C5AC8D3EE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25000"/>
                  </a:schemeClr>
                </a:solidFill>
              </a:rPr>
              <a:t>Услуги консьержей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73F6DF6-1704-4A33-B5F5-0D34D926B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7371-6121-4975-8F30-3525A02F57AB}" type="slidenum">
              <a:rPr lang="ru-RU" smtClean="0"/>
              <a:t>13</a:t>
            </a:fld>
            <a:endParaRPr lang="ru-RU"/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495ADA04-0C90-40BC-8E77-992A13C82E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831962"/>
              </p:ext>
            </p:extLst>
          </p:nvPr>
        </p:nvGraphicFramePr>
        <p:xfrm>
          <a:off x="3679826" y="3181772"/>
          <a:ext cx="7797801" cy="193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9267">
                  <a:extLst>
                    <a:ext uri="{9D8B030D-6E8A-4147-A177-3AD203B41FA5}">
                      <a16:colId xmlns:a16="http://schemas.microsoft.com/office/drawing/2014/main" val="4267155957"/>
                    </a:ext>
                  </a:extLst>
                </a:gridCol>
                <a:gridCol w="2465412">
                  <a:extLst>
                    <a:ext uri="{9D8B030D-6E8A-4147-A177-3AD203B41FA5}">
                      <a16:colId xmlns:a16="http://schemas.microsoft.com/office/drawing/2014/main" val="4135634367"/>
                    </a:ext>
                  </a:extLst>
                </a:gridCol>
                <a:gridCol w="2733122">
                  <a:extLst>
                    <a:ext uri="{9D8B030D-6E8A-4147-A177-3AD203B41FA5}">
                      <a16:colId xmlns:a16="http://schemas.microsoft.com/office/drawing/2014/main" val="999875065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b="1">
                          <a:solidFill>
                            <a:schemeClr val="tx1"/>
                          </a:solidFill>
                        </a:rPr>
                        <a:t>График работы:  ежедневно 9:00-21:00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722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solidFill>
                            <a:schemeClr val="tx1"/>
                          </a:solidFill>
                        </a:rPr>
                        <a:t>2021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в т.ч. октябрь 2021 года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058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0" dirty="0"/>
                        <a:t>Всего выполнено заявок (сопровождение гостей, прием заказов и т.д.)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15 705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2024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7841678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22666AF-30BC-4BC9-AF8C-5E92BD4D0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20550" y="111329"/>
            <a:ext cx="2705692" cy="524850"/>
          </a:xfrm>
          <a:prstGeom prst="rect">
            <a:avLst/>
          </a:prstGeom>
        </p:spPr>
      </p:pic>
      <p:sp>
        <p:nvSpPr>
          <p:cNvPr id="10" name="Объект 2">
            <a:extLst>
              <a:ext uri="{FF2B5EF4-FFF2-40B4-BE49-F238E27FC236}">
                <a16:creationId xmlns:a16="http://schemas.microsoft.com/office/drawing/2014/main" id="{256DDFBF-5187-4E62-8494-A278AED5A60C}"/>
              </a:ext>
            </a:extLst>
          </p:cNvPr>
          <p:cNvSpPr txBox="1">
            <a:spLocks/>
          </p:cNvSpPr>
          <p:nvPr/>
        </p:nvSpPr>
        <p:spPr>
          <a:xfrm>
            <a:off x="3514726" y="378939"/>
            <a:ext cx="8127999" cy="3002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За истекший период консьержи стремились создать комфортные условия для жильцов ЖК Воробьев дом: оказывали помощь в принятии заказов, корреспонденции и сопровождали гостей.</a:t>
            </a:r>
          </a:p>
          <a:p>
            <a:pPr marL="0" indent="0">
              <a:buClrTx/>
              <a:buFont typeface="Wingdings 2" pitchFamily="18" charset="2"/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784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1E6D46-A178-4268-9485-5E04B5C1C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25000"/>
                  </a:schemeClr>
                </a:solidFill>
              </a:rPr>
              <a:t>Уборка здания и территории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A45CD7EB-AD3C-41FE-81A9-129D6026FC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5317047"/>
              </p:ext>
            </p:extLst>
          </p:nvPr>
        </p:nvGraphicFramePr>
        <p:xfrm>
          <a:off x="3842100" y="1554807"/>
          <a:ext cx="7708284" cy="4565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4523">
                  <a:extLst>
                    <a:ext uri="{9D8B030D-6E8A-4147-A177-3AD203B41FA5}">
                      <a16:colId xmlns:a16="http://schemas.microsoft.com/office/drawing/2014/main" val="2304203828"/>
                    </a:ext>
                  </a:extLst>
                </a:gridCol>
                <a:gridCol w="3793761">
                  <a:extLst>
                    <a:ext uri="{9D8B030D-6E8A-4147-A177-3AD203B41FA5}">
                      <a16:colId xmlns:a16="http://schemas.microsoft.com/office/drawing/2014/main" val="3501880701"/>
                    </a:ext>
                  </a:extLst>
                </a:gridCol>
              </a:tblGrid>
              <a:tr h="64838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Вид уборки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Место уборки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2007067"/>
                  </a:ext>
                </a:extLst>
              </a:tr>
              <a:tr h="2138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Протерли технические двери в паркинге (68 шт.)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паркинг ( -1, -2)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42242110"/>
                  </a:ext>
                </a:extLst>
              </a:tr>
              <a:tr h="4185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Протерли остекления входных групп тамбуров (кроме холла)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подъезды  №№ 1, 2 и 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73088845"/>
                  </a:ext>
                </a:extLst>
              </a:tr>
              <a:tr h="4185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Провели сухую протирку стен в лифтовых холлах и тамбур-шлюзах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паркинг и этажи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15469100"/>
                  </a:ext>
                </a:extLst>
              </a:tr>
              <a:tr h="4185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Выполнили протирку хром. поручней по периметру дома с применением спец. средств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подъезды №№ 1, 2 и 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45030903"/>
                  </a:ext>
                </a:extLst>
              </a:tr>
              <a:tr h="4185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Провели сухое удаление пыли с трубопроводов и ПК в паркинге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паркинг ( -1, -2)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78068834"/>
                  </a:ext>
                </a:extLst>
              </a:tr>
              <a:tr h="4185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Выполнили протирку декоративного стеллажа и панно 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 стойкой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ресепшн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подъезды №№ 1 и 3</a:t>
                      </a:r>
                    </a:p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(вестибюли)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47854610"/>
                  </a:ext>
                </a:extLst>
              </a:tr>
              <a:tr h="4185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Осуществили протирку элементов натурального камня на высоте выше 2 м.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подъезды  №№ 1, 2 и 3 (лифтовой холл)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50072440"/>
                  </a:ext>
                </a:extLst>
              </a:tr>
              <a:tr h="5383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Выполнили мытье и сушку ковриков лифтов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подъезды  №№ 1, 2 и 3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679573"/>
                  </a:ext>
                </a:extLst>
              </a:tr>
              <a:tr h="5383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Провели влажную и сухую протирку въездных ворот в паркинг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паркинг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09992953"/>
                  </a:ext>
                </a:extLst>
              </a:tr>
            </a:tbl>
          </a:graphicData>
        </a:graphic>
      </p:graphicFrame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61A943C4-7EEE-4901-82AA-52352A082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7371-6121-4975-8F30-3525A02F57AB}" type="slidenum">
              <a:rPr lang="ru-RU" smtClean="0"/>
              <a:t>14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CF02165-15E6-43F3-B6A9-9CF9B7C340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20550" y="111329"/>
            <a:ext cx="2705692" cy="524850"/>
          </a:xfrm>
          <a:prstGeom prst="rect">
            <a:avLst/>
          </a:prstGeom>
        </p:spPr>
      </p:pic>
      <p:sp>
        <p:nvSpPr>
          <p:cNvPr id="10" name="Объект 2">
            <a:extLst>
              <a:ext uri="{FF2B5EF4-FFF2-40B4-BE49-F238E27FC236}">
                <a16:creationId xmlns:a16="http://schemas.microsoft.com/office/drawing/2014/main" id="{B5ED13A7-1A96-46C6-9CDE-25526E3BE777}"/>
              </a:ext>
            </a:extLst>
          </p:cNvPr>
          <p:cNvSpPr txBox="1">
            <a:spLocks/>
          </p:cNvSpPr>
          <p:nvPr/>
        </p:nvSpPr>
        <p:spPr>
          <a:xfrm>
            <a:off x="3656204" y="552649"/>
            <a:ext cx="8080076" cy="1323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В октябре выполнили следующие работы (кроме ежедневных работ):</a:t>
            </a:r>
          </a:p>
        </p:txBody>
      </p:sp>
    </p:spTree>
    <p:extLst>
      <p:ext uri="{BB962C8B-B14F-4D97-AF65-F5344CB8AC3E}">
        <p14:creationId xmlns:p14="http://schemas.microsoft.com/office/powerpoint/2010/main" val="557618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E6ADAE-4E5D-4B26-A08E-911954EDA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5" y="1864716"/>
            <a:ext cx="2947482" cy="3128567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25000"/>
                  </a:schemeClr>
                </a:solidFill>
              </a:rPr>
              <a:t>Мероприятия в связи с пандемией COVID-19</a:t>
            </a:r>
          </a:p>
        </p:txBody>
      </p:sp>
      <p:graphicFrame>
        <p:nvGraphicFramePr>
          <p:cNvPr id="11" name="Объект 2">
            <a:extLst>
              <a:ext uri="{FF2B5EF4-FFF2-40B4-BE49-F238E27FC236}">
                <a16:creationId xmlns:a16="http://schemas.microsoft.com/office/drawing/2014/main" id="{81841BFB-7E9E-407A-A8B2-32AB2493A8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4429584"/>
              </p:ext>
            </p:extLst>
          </p:nvPr>
        </p:nvGraphicFramePr>
        <p:xfrm>
          <a:off x="3649327" y="890740"/>
          <a:ext cx="7856765" cy="5350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1D07E23-A355-403A-AC65-75C7C531C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7371-6121-4975-8F30-3525A02F57AB}" type="slidenum">
              <a:rPr lang="ru-RU" smtClean="0"/>
              <a:t>15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62979CD-9733-4DD6-85BC-CA4AFFEADA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0" y="4133850"/>
            <a:ext cx="857250" cy="85943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686CD4A-65A6-45A7-BE1A-3E2763367A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20550" y="111329"/>
            <a:ext cx="2705692" cy="52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424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BC3192FE-EEF2-4ED4-ADCF-BDCD096C91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2692531"/>
              </p:ext>
            </p:extLst>
          </p:nvPr>
        </p:nvGraphicFramePr>
        <p:xfrm>
          <a:off x="3868738" y="863600"/>
          <a:ext cx="7315200" cy="5096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634684207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3489391198"/>
                    </a:ext>
                  </a:extLst>
                </a:gridCol>
              </a:tblGrid>
              <a:tr h="7466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Октябрь 2021 года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30139"/>
                  </a:ext>
                </a:extLst>
              </a:tr>
              <a:tr h="7466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Остаток средств на начало периода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16 755 813 руб.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3165676"/>
                  </a:ext>
                </a:extLst>
              </a:tr>
              <a:tr h="7466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Всего поступило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522 354 руб.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864215"/>
                  </a:ext>
                </a:extLst>
              </a:tr>
              <a:tr h="7466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Всего потрачено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 руб.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3618066"/>
                  </a:ext>
                </a:extLst>
              </a:tr>
              <a:tr h="1195973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Остаток средств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17 278 167 руб.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27735"/>
                  </a:ext>
                </a:extLst>
              </a:tr>
              <a:tr h="746640">
                <a:tc>
                  <a:txBody>
                    <a:bodyPr/>
                    <a:lstStyle/>
                    <a:p>
                      <a:pPr algn="ctr"/>
                      <a:r>
                        <a:rPr lang="ru-RU" err="1"/>
                        <a:t>Справочно</a:t>
                      </a:r>
                      <a:r>
                        <a:rPr lang="ru-RU"/>
                        <a:t>: задолженность собственников в фонд капитального ремонта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1 354 140 руб.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850151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8E4D612-E85E-4A8C-9E85-9DFEA287FC42}"/>
              </a:ext>
            </a:extLst>
          </p:cNvPr>
          <p:cNvSpPr txBox="1"/>
          <p:nvPr/>
        </p:nvSpPr>
        <p:spPr>
          <a:xfrm>
            <a:off x="3551067" y="5994400"/>
            <a:ext cx="8140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/>
              <a:t>На остаток средств начисляются проценты по ставке 2,46%. Срок депозита – до 5 июня 2022 года.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5FF8EB-F1C9-4C96-9BCC-9CC6B973B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7371-6121-4975-8F30-3525A02F57AB}" type="slidenum">
              <a:rPr lang="ru-RU" smtClean="0"/>
              <a:t>16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82B3592-5F6D-43D9-A92C-01DEA897E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20550" y="111329"/>
            <a:ext cx="2705692" cy="524850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10DC0EC-B6F2-48EC-9951-A071DB587FDB}"/>
              </a:ext>
            </a:extLst>
          </p:cNvPr>
          <p:cNvSpPr>
            <a:spLocks noGrp="1"/>
          </p:cNvSpPr>
          <p:nvPr/>
        </p:nvSpPr>
        <p:spPr>
          <a:xfrm>
            <a:off x="34325" y="1185575"/>
            <a:ext cx="3381114" cy="4486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300" b="1" dirty="0">
                <a:solidFill>
                  <a:schemeClr val="accent1">
                    <a:lumMod val="25000"/>
                  </a:schemeClr>
                </a:solidFill>
              </a:rPr>
              <a:t>Фонд капитального ремонта</a:t>
            </a:r>
          </a:p>
        </p:txBody>
      </p:sp>
    </p:spTree>
    <p:extLst>
      <p:ext uri="{BB962C8B-B14F-4D97-AF65-F5344CB8AC3E}">
        <p14:creationId xmlns:p14="http://schemas.microsoft.com/office/powerpoint/2010/main" val="2513533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04ABEC-A955-4071-8AD1-374683C0D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250" y="2472837"/>
            <a:ext cx="2947482" cy="1912326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25000"/>
                  </a:schemeClr>
                </a:solidFill>
              </a:rPr>
              <a:t>Планы </a:t>
            </a:r>
            <a:r>
              <a:rPr lang="ru-RU" b="1">
                <a:solidFill>
                  <a:schemeClr val="accent1">
                    <a:lumMod val="25000"/>
                  </a:schemeClr>
                </a:solidFill>
              </a:rPr>
              <a:t>на ноябрь </a:t>
            </a:r>
            <a:r>
              <a:rPr lang="ru-RU" b="1" dirty="0">
                <a:solidFill>
                  <a:schemeClr val="accent1">
                    <a:lumMod val="25000"/>
                  </a:schemeClr>
                </a:solidFill>
              </a:rPr>
              <a:t>2021 года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FF9FFF-772B-45F3-AE9E-9004373A2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7371-6121-4975-8F30-3525A02F57AB}" type="slidenum">
              <a:rPr lang="ru-RU" smtClean="0"/>
              <a:t>17</a:t>
            </a:fld>
            <a:endParaRPr lang="ru-RU"/>
          </a:p>
        </p:txBody>
      </p:sp>
      <p:graphicFrame>
        <p:nvGraphicFramePr>
          <p:cNvPr id="4" name="Таблица 6">
            <a:extLst>
              <a:ext uri="{FF2B5EF4-FFF2-40B4-BE49-F238E27FC236}">
                <a16:creationId xmlns:a16="http://schemas.microsoft.com/office/drawing/2014/main" id="{A90AD969-2A31-4D41-AE27-37168F18A7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666044"/>
              </p:ext>
            </p:extLst>
          </p:nvPr>
        </p:nvGraphicFramePr>
        <p:xfrm>
          <a:off x="3640822" y="791021"/>
          <a:ext cx="7992377" cy="60583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716">
                  <a:extLst>
                    <a:ext uri="{9D8B030D-6E8A-4147-A177-3AD203B41FA5}">
                      <a16:colId xmlns:a16="http://schemas.microsoft.com/office/drawing/2014/main" val="2177981310"/>
                    </a:ext>
                  </a:extLst>
                </a:gridCol>
                <a:gridCol w="2399535">
                  <a:extLst>
                    <a:ext uri="{9D8B030D-6E8A-4147-A177-3AD203B41FA5}">
                      <a16:colId xmlns:a16="http://schemas.microsoft.com/office/drawing/2014/main" val="3181068173"/>
                    </a:ext>
                  </a:extLst>
                </a:gridCol>
                <a:gridCol w="2664126">
                  <a:extLst>
                    <a:ext uri="{9D8B030D-6E8A-4147-A177-3AD203B41FA5}">
                      <a16:colId xmlns:a16="http://schemas.microsoft.com/office/drawing/2014/main" val="2426550881"/>
                    </a:ext>
                  </a:extLst>
                </a:gridCol>
              </a:tblGrid>
              <a:tr h="3946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Инженерные системы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Клининг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</a:rPr>
                        <a:t>Уход за декоративными растениями и газоном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9976970"/>
                  </a:ext>
                </a:extLst>
              </a:tr>
              <a:tr h="10865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latin typeface="+mn-lt"/>
                          <a:cs typeface="Times New Roman" panose="02020603050405020304" pitchFamily="18" charset="0"/>
                        </a:rPr>
                        <a:t>Осуществим закрытие электрощитов и коробов на запирающие устройства</a:t>
                      </a:r>
                      <a:endParaRPr lang="en-GB" sz="13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Проведем комплексную уборку ковриков в тамбурах вестибюля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+mn-lt"/>
                        </a:rPr>
                        <a:t>Выполним </a:t>
                      </a:r>
                      <a:r>
                        <a:rPr lang="ru-RU" sz="1300">
                          <a:latin typeface="+mn-lt"/>
                        </a:rPr>
                        <a:t>санитарную обрезку деревьев </a:t>
                      </a:r>
                      <a:r>
                        <a:rPr lang="ru-RU" sz="1300" dirty="0">
                          <a:latin typeface="+mn-lt"/>
                        </a:rPr>
                        <a:t>(10 шт.)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6187980"/>
                  </a:ext>
                </a:extLst>
              </a:tr>
              <a:tr h="7322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latin typeface="+mn-lt"/>
                          <a:cs typeface="Times New Roman" panose="02020603050405020304" pitchFamily="18" charset="0"/>
                        </a:rPr>
                        <a:t>Устраним видимые неисправности силовых щитов, автоматики и освещения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Выполним влажную уборку светопрозрачных конструкций с внутренней и наружной стороны с использованием специальных средств для мытья окон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Проведем стрижку и формирование живой изгороди (210 шт.)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4548180"/>
                  </a:ext>
                </a:extLst>
              </a:tr>
              <a:tr h="6023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latin typeface="+mn-lt"/>
                          <a:cs typeface="Times New Roman" panose="02020603050405020304" pitchFamily="18" charset="0"/>
                        </a:rPr>
                        <a:t>Выполним чистку светильников на высоте до 2,5 м внутреннего освещения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Проведем влажную уборку окон с внутренней стороны с применением специальных средств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Осуществим подзимнюю подкормку</a:t>
                      </a:r>
                      <a:endParaRPr lang="en-US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0973813"/>
                  </a:ext>
                </a:extLst>
              </a:tr>
              <a:tr h="8684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latin typeface="+mn-lt"/>
                          <a:cs typeface="Times New Roman" panose="02020603050405020304" pitchFamily="18" charset="0"/>
                        </a:rPr>
                        <a:t>Выполним чистку светильников на высоте свыше 2,5 м аварийного освещения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Осуществим работы в паркинге (грунтовка, покраска столбов и люков)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Выполним влагозарядковый полив (все декоративно-лиственные и хвойные растения)</a:t>
                      </a:r>
                      <a:endParaRPr lang="en-US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7264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latin typeface="+mn-lt"/>
                          <a:cs typeface="Times New Roman" panose="02020603050405020304" pitchFamily="18" charset="0"/>
                        </a:rPr>
                        <a:t>Проверим наличие и надежность заземления корпуса электродвигателей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Выполним шлифовку пола коридоров с использованием роторной машины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Проведем землевание</a:t>
                      </a:r>
                      <a:endParaRPr lang="en-US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0184656"/>
                  </a:ext>
                </a:extLst>
              </a:tr>
              <a:tr h="4115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latin typeface="+mn-lt"/>
                          <a:cs typeface="Times New Roman" panose="02020603050405020304" pitchFamily="18" charset="0"/>
                        </a:rPr>
                        <a:t>Проведем комиссионные осмотры здания, конструкций, элементов </a:t>
                      </a:r>
                      <a:r>
                        <a:rPr lang="ru-RU" sz="1300">
                          <a:latin typeface="+mn-lt"/>
                          <a:cs typeface="Times New Roman" panose="02020603050405020304" pitchFamily="18" charset="0"/>
                        </a:rPr>
                        <a:t>инженерных систем</a:t>
                      </a:r>
                      <a:endParaRPr lang="ru-RU" sz="13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Осуществим аэрацию</a:t>
                      </a:r>
                      <a:endParaRPr lang="en-US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677407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AE4CC4C-CD4E-49E1-8E69-3E101D7E3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20550" y="111329"/>
            <a:ext cx="2705692" cy="52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159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43">
            <a:extLst>
              <a:ext uri="{FF2B5EF4-FFF2-40B4-BE49-F238E27FC236}">
                <a16:creationId xmlns:a16="http://schemas.microsoft.com/office/drawing/2014/main" id="{BBED7469-0D10-44CB-A4C2-C1124B3CA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" name="Rectangle 45">
            <a:extLst>
              <a:ext uri="{FF2B5EF4-FFF2-40B4-BE49-F238E27FC236}">
                <a16:creationId xmlns:a16="http://schemas.microsoft.com/office/drawing/2014/main" id="{F4351E00-23D4-4170-AACC-F27A1EE3F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81" name="Rectangle 47">
            <a:extLst>
              <a:ext uri="{FF2B5EF4-FFF2-40B4-BE49-F238E27FC236}">
                <a16:creationId xmlns:a16="http://schemas.microsoft.com/office/drawing/2014/main" id="{15E7DF1D-6202-4496-B54F-2C3A07A0A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Рисунок 13" descr="Изображение выглядит как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5E012A3F-1FB3-4A79-B112-10DFCCDA79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71"/>
          <a:stretch/>
        </p:blipFill>
        <p:spPr>
          <a:xfrm>
            <a:off x="20" y="10"/>
            <a:ext cx="6041115" cy="6857990"/>
          </a:xfrm>
          <a:prstGeom prst="rect">
            <a:avLst/>
          </a:prstGeom>
        </p:spPr>
      </p:pic>
      <p:sp>
        <p:nvSpPr>
          <p:cNvPr id="82" name="Rectangle 49">
            <a:extLst>
              <a:ext uri="{FF2B5EF4-FFF2-40B4-BE49-F238E27FC236}">
                <a16:creationId xmlns:a16="http://schemas.microsoft.com/office/drawing/2014/main" id="{5A133C1E-CB83-47F3-8F35-94C2A7C58E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" name="Рисунок 17" descr="Изображение выглядит как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3018412F-62E7-4439-88DA-41644C0DCB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"/>
          <a:stretch/>
        </p:blipFill>
        <p:spPr>
          <a:xfrm>
            <a:off x="6150863" y="10"/>
            <a:ext cx="6041135" cy="3374126"/>
          </a:xfrm>
          <a:prstGeom prst="rect">
            <a:avLst/>
          </a:prstGeom>
        </p:spPr>
      </p:pic>
      <p:pic>
        <p:nvPicPr>
          <p:cNvPr id="10" name="Рисунок 9" descr="Изображение выглядит как дерево, внешний, здание, сад&#10;&#10;Автоматически созданное описание">
            <a:extLst>
              <a:ext uri="{FF2B5EF4-FFF2-40B4-BE49-F238E27FC236}">
                <a16:creationId xmlns:a16="http://schemas.microsoft.com/office/drawing/2014/main" id="{7BD4EDA8-A5DA-42D0-8015-3207BC9D0BC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6553"/>
          <a:stretch/>
        </p:blipFill>
        <p:spPr>
          <a:xfrm>
            <a:off x="6158777" y="3483864"/>
            <a:ext cx="6041135" cy="3364992"/>
          </a:xfrm>
          <a:prstGeom prst="rect">
            <a:avLst/>
          </a:prstGeom>
        </p:spPr>
      </p:pic>
      <p:pic>
        <p:nvPicPr>
          <p:cNvPr id="40" name="Рисунок 39" descr="Интернет контур">
            <a:extLst>
              <a:ext uri="{FF2B5EF4-FFF2-40B4-BE49-F238E27FC236}">
                <a16:creationId xmlns:a16="http://schemas.microsoft.com/office/drawing/2014/main" id="{4F3D51EF-FAB5-4CC0-BAFD-338A3214D0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706" y="3190454"/>
            <a:ext cx="586820" cy="586820"/>
          </a:xfrm>
          <a:prstGeom prst="rect">
            <a:avLst/>
          </a:prstGeom>
        </p:spPr>
      </p:pic>
      <p:pic>
        <p:nvPicPr>
          <p:cNvPr id="42" name="Рисунок 41" descr="Динамик телефона  контур">
            <a:extLst>
              <a:ext uri="{FF2B5EF4-FFF2-40B4-BE49-F238E27FC236}">
                <a16:creationId xmlns:a16="http://schemas.microsoft.com/office/drawing/2014/main" id="{0C2B89F7-4CB9-42ED-8AF0-6CA67D2D00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706" y="4203775"/>
            <a:ext cx="586820" cy="58682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CE15E0E-D715-4F40-952C-7886934B6D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26116" y="1718865"/>
            <a:ext cx="2705692" cy="524850"/>
          </a:xfrm>
          <a:prstGeom prst="rect">
            <a:avLst/>
          </a:prstGeom>
        </p:spPr>
      </p:pic>
      <p:sp>
        <p:nvSpPr>
          <p:cNvPr id="15" name="Текст 3">
            <a:extLst>
              <a:ext uri="{FF2B5EF4-FFF2-40B4-BE49-F238E27FC236}">
                <a16:creationId xmlns:a16="http://schemas.microsoft.com/office/drawing/2014/main" id="{055FA198-18C8-4AC2-8E97-5E1CD1B549DC}"/>
              </a:ext>
            </a:extLst>
          </p:cNvPr>
          <p:cNvSpPr txBox="1">
            <a:spLocks/>
          </p:cNvSpPr>
          <p:nvPr/>
        </p:nvSpPr>
        <p:spPr>
          <a:xfrm>
            <a:off x="548272" y="3203627"/>
            <a:ext cx="2991351" cy="25871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82880">
              <a:lnSpc>
                <a:spcPct val="90000"/>
              </a:lnSpc>
              <a:buFont typeface="Wingdings 2" pitchFamily="18" charset="2"/>
              <a:buChar char=""/>
            </a:pPr>
            <a:r>
              <a:rPr lang="en-US" sz="1600" b="1" dirty="0">
                <a:solidFill>
                  <a:schemeClr val="accent1">
                    <a:lumMod val="25000"/>
                  </a:schemeClr>
                </a:solidFill>
              </a:rPr>
              <a:t>https://uk-vd.ru/</a:t>
            </a:r>
          </a:p>
          <a:p>
            <a:pPr indent="-182880">
              <a:lnSpc>
                <a:spcPct val="90000"/>
              </a:lnSpc>
              <a:buFont typeface="Wingdings 2" pitchFamily="18" charset="2"/>
              <a:buChar char=""/>
            </a:pPr>
            <a:r>
              <a:rPr lang="en-US" sz="1600" b="1" dirty="0">
                <a:solidFill>
                  <a:schemeClr val="accent1">
                    <a:lumMod val="25000"/>
                  </a:schemeClr>
                </a:solidFill>
              </a:rPr>
              <a:t>info@uk-vd.ru</a:t>
            </a:r>
          </a:p>
          <a:p>
            <a:pPr indent="-182880">
              <a:lnSpc>
                <a:spcPct val="90000"/>
              </a:lnSpc>
              <a:buFont typeface="Wingdings 2" pitchFamily="18" charset="2"/>
              <a:buChar char=""/>
            </a:pPr>
            <a:endParaRPr lang="ru-RU" sz="1600" b="1" dirty="0">
              <a:solidFill>
                <a:schemeClr val="accent1">
                  <a:lumMod val="25000"/>
                </a:schemeClr>
              </a:solidFill>
            </a:endParaRPr>
          </a:p>
          <a:p>
            <a:pPr indent="-182880">
              <a:lnSpc>
                <a:spcPct val="90000"/>
              </a:lnSpc>
              <a:buFont typeface="Wingdings 2" pitchFamily="18" charset="2"/>
              <a:buChar char=""/>
            </a:pPr>
            <a:r>
              <a:rPr lang="en-US" sz="1600" b="1" dirty="0">
                <a:solidFill>
                  <a:schemeClr val="accent1">
                    <a:lumMod val="25000"/>
                  </a:schemeClr>
                </a:solidFill>
              </a:rPr>
              <a:t>+7 (495) 940-55-55</a:t>
            </a:r>
          </a:p>
          <a:p>
            <a:pPr indent="-182880">
              <a:lnSpc>
                <a:spcPct val="90000"/>
              </a:lnSpc>
              <a:buFont typeface="Wingdings 2" pitchFamily="18" charset="2"/>
              <a:buChar char=""/>
            </a:pPr>
            <a:endParaRPr lang="en-US" sz="1600" b="1" dirty="0"/>
          </a:p>
          <a:p>
            <a:pPr indent="-182880">
              <a:lnSpc>
                <a:spcPct val="90000"/>
              </a:lnSpc>
              <a:buFont typeface="Wingdings 2" pitchFamily="18" charset="2"/>
              <a:buChar char=""/>
            </a:pP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075085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7C2CE42-E93C-4A8F-82B0-AD81690D8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7371-6121-4975-8F30-3525A02F57AB}" type="slidenum">
              <a:rPr lang="ru-RU" smtClean="0"/>
              <a:t>2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9B457AE-9E18-4C1D-9998-3F6C3D6930FC}"/>
              </a:ext>
            </a:extLst>
          </p:cNvPr>
          <p:cNvSpPr/>
          <p:nvPr/>
        </p:nvSpPr>
        <p:spPr>
          <a:xfrm>
            <a:off x="11826242" y="766354"/>
            <a:ext cx="365758" cy="532964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AF61F08-F51A-4464-8BD3-5CCEB0565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20550" y="111329"/>
            <a:ext cx="2705692" cy="524850"/>
          </a:xfrm>
          <a:prstGeom prst="rect">
            <a:avLst/>
          </a:prstGeom>
        </p:spPr>
      </p:pic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C9D2498D-D834-4723-9120-2FAED0DFA8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8037636"/>
              </p:ext>
            </p:extLst>
          </p:nvPr>
        </p:nvGraphicFramePr>
        <p:xfrm>
          <a:off x="889032" y="1034112"/>
          <a:ext cx="9543837" cy="4202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12221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C12B30C-F9FE-47E7-9E2F-049D989A8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8520" y="636179"/>
            <a:ext cx="7973405" cy="4880662"/>
          </a:xfrm>
        </p:spPr>
        <p:txBody>
          <a:bodyPr/>
          <a:lstStyle/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 Разместили кресла (15 шт.) и столики (7 шт.) в холлах подъездов №1, 2 и 3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5DEA49A-9BAA-46DD-8B3E-207115784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7371-6121-4975-8F30-3525A02F57AB}" type="slidenum">
              <a:rPr lang="ru-RU" smtClean="0"/>
              <a:t>3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DEFFA0B-F735-4EE0-A6E5-DFDB79D641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20550" y="111329"/>
            <a:ext cx="2705692" cy="524850"/>
          </a:xfrm>
          <a:prstGeom prst="rect">
            <a:avLst/>
          </a:prstGeom>
        </p:spPr>
      </p:pic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6202ECA4-862F-4D42-8AAA-560467485CFB}"/>
              </a:ext>
            </a:extLst>
          </p:cNvPr>
          <p:cNvSpPr>
            <a:spLocks noGrp="1"/>
          </p:cNvSpPr>
          <p:nvPr/>
        </p:nvSpPr>
        <p:spPr>
          <a:xfrm>
            <a:off x="34325" y="1185575"/>
            <a:ext cx="3381114" cy="4486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300" b="1" dirty="0">
                <a:solidFill>
                  <a:schemeClr val="accent1">
                    <a:lumMod val="25000"/>
                  </a:schemeClr>
                </a:solidFill>
              </a:rPr>
              <a:t>Работы по благоустройству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5A71B7-1441-4CCC-91E7-3A880CD17E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217" y="4146952"/>
            <a:ext cx="3591905" cy="2074869"/>
          </a:xfrm>
          <a:prstGeom prst="rect">
            <a:avLst/>
          </a:prstGeom>
        </p:spPr>
      </p:pic>
      <p:pic>
        <p:nvPicPr>
          <p:cNvPr id="8" name="Рисунок 7" descr="Изображение выглядит как диван, живой, комната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F86C88EA-991E-4BDA-80C4-78995F8675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784" y="4146952"/>
            <a:ext cx="2977816" cy="2074869"/>
          </a:xfrm>
          <a:prstGeom prst="rect">
            <a:avLst/>
          </a:prstGeom>
        </p:spPr>
      </p:pic>
      <p:pic>
        <p:nvPicPr>
          <p:cNvPr id="10" name="Рисунок 9" descr="Изображение выглядит как стул, внутренний, сиденье, мебель&#10;&#10;Автоматически созданное описание">
            <a:extLst>
              <a:ext uri="{FF2B5EF4-FFF2-40B4-BE49-F238E27FC236}">
                <a16:creationId xmlns:a16="http://schemas.microsoft.com/office/drawing/2014/main" id="{2D17A4FE-77E0-4F19-ABD7-8674544102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747" y="1779061"/>
            <a:ext cx="2977816" cy="223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643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DE35E7F-A28B-412E-8F63-E238BF7EC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327" y="523704"/>
            <a:ext cx="7315200" cy="1323007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Установили калитку у будки охраны и со стороны леса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2EB5D4-0C22-4D14-93E7-4844389D5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7371-6121-4975-8F30-3525A02F57AB}" type="slidenum">
              <a:rPr lang="ru-RU" smtClean="0"/>
              <a:t>4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DE181D5-DC7F-4F73-9012-44BE0B6741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20550" y="111329"/>
            <a:ext cx="2705692" cy="524850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FDA91668-2036-4199-9860-B6CED3D0D4AC}"/>
              </a:ext>
            </a:extLst>
          </p:cNvPr>
          <p:cNvSpPr>
            <a:spLocks noGrp="1"/>
          </p:cNvSpPr>
          <p:nvPr/>
        </p:nvSpPr>
        <p:spPr>
          <a:xfrm>
            <a:off x="34325" y="1185575"/>
            <a:ext cx="3381114" cy="4486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300" b="1" dirty="0">
                <a:solidFill>
                  <a:schemeClr val="accent1">
                    <a:lumMod val="25000"/>
                  </a:schemeClr>
                </a:solidFill>
              </a:rPr>
              <a:t>Работы по благоустройству </a:t>
            </a:r>
          </a:p>
        </p:txBody>
      </p:sp>
      <p:pic>
        <p:nvPicPr>
          <p:cNvPr id="13" name="Рисунок 12" descr="Изображение выглядит как трава, внешний, земля, область&#10;&#10;Автоматически созданное описание">
            <a:extLst>
              <a:ext uri="{FF2B5EF4-FFF2-40B4-BE49-F238E27FC236}">
                <a16:creationId xmlns:a16="http://schemas.microsoft.com/office/drawing/2014/main" id="{944B42BA-E2BD-4B66-A898-5DC5D6377B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559" y="1740319"/>
            <a:ext cx="2320952" cy="412367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внешний, земля, трава,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AFBA3CF3-DD84-4311-B859-B4F91DE743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790" y="1740319"/>
            <a:ext cx="2307211" cy="4099261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внешний, земля,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6D9E7994-3507-4651-AD0C-4C126D2CE8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174" y="1740318"/>
            <a:ext cx="2307211" cy="409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151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DE35E7F-A28B-412E-8F63-E238BF7EC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327" y="523704"/>
            <a:ext cx="7315200" cy="1323007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Провели покос травы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2EB5D4-0C22-4D14-93E7-4844389D5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7371-6121-4975-8F30-3525A02F57AB}" type="slidenum">
              <a:rPr lang="ru-RU" smtClean="0"/>
              <a:t>5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DE181D5-DC7F-4F73-9012-44BE0B6741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20550" y="111329"/>
            <a:ext cx="2705692" cy="524850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FDA91668-2036-4199-9860-B6CED3D0D4AC}"/>
              </a:ext>
            </a:extLst>
          </p:cNvPr>
          <p:cNvSpPr>
            <a:spLocks noGrp="1"/>
          </p:cNvSpPr>
          <p:nvPr/>
        </p:nvSpPr>
        <p:spPr>
          <a:xfrm>
            <a:off x="34325" y="1185575"/>
            <a:ext cx="3381114" cy="4486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300" b="1" dirty="0">
                <a:solidFill>
                  <a:schemeClr val="accent1">
                    <a:lumMod val="25000"/>
                  </a:schemeClr>
                </a:solidFill>
              </a:rPr>
              <a:t>Работы по благоустройству </a:t>
            </a:r>
          </a:p>
        </p:txBody>
      </p:sp>
      <p:pic>
        <p:nvPicPr>
          <p:cNvPr id="5" name="Рисунок 4" descr="Изображение выглядит как трава, внешний, растение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F92CBD9D-EFAA-48BE-89A1-B6E97D086A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359" y="1778913"/>
            <a:ext cx="2213776" cy="3935602"/>
          </a:xfrm>
          <a:prstGeom prst="rect">
            <a:avLst/>
          </a:prstGeom>
        </p:spPr>
      </p:pic>
      <p:pic>
        <p:nvPicPr>
          <p:cNvPr id="7" name="Рисунок 6" descr="Изображение выглядит как дерево, внешний, земля, зеленый&#10;&#10;Автоматически созданное описание">
            <a:extLst>
              <a:ext uri="{FF2B5EF4-FFF2-40B4-BE49-F238E27FC236}">
                <a16:creationId xmlns:a16="http://schemas.microsoft.com/office/drawing/2014/main" id="{A262F997-7D8A-42FC-8D49-79C884D524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646" y="1785161"/>
            <a:ext cx="2946385" cy="392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14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5F4FA09-3016-4075-9138-26E8163F4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7371-6121-4975-8F30-3525A02F57AB}" type="slidenum">
              <a:rPr lang="ru-RU" smtClean="0"/>
              <a:t>6</a:t>
            </a:fld>
            <a:endParaRPr lang="ru-RU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EE1D986E-89E6-44BC-BEC6-5EFC9AFF9A28}"/>
              </a:ext>
            </a:extLst>
          </p:cNvPr>
          <p:cNvSpPr txBox="1">
            <a:spLocks/>
          </p:cNvSpPr>
          <p:nvPr/>
        </p:nvSpPr>
        <p:spPr>
          <a:xfrm>
            <a:off x="3701919" y="-139958"/>
            <a:ext cx="6832342" cy="2183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 Выполнили замену плитки пожарного проезда (13,5 кв. м.) 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AA788D1-91FB-45FA-9F8F-0BDAE814D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20550" y="111329"/>
            <a:ext cx="2705692" cy="524850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AAF5295-CA42-4785-8A6A-CFC1ECD0EFFF}"/>
              </a:ext>
            </a:extLst>
          </p:cNvPr>
          <p:cNvSpPr>
            <a:spLocks noGrp="1"/>
          </p:cNvSpPr>
          <p:nvPr/>
        </p:nvSpPr>
        <p:spPr>
          <a:xfrm>
            <a:off x="34325" y="1185575"/>
            <a:ext cx="3381114" cy="4486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300" b="1" dirty="0">
                <a:solidFill>
                  <a:schemeClr val="accent1">
                    <a:lumMod val="25000"/>
                  </a:schemeClr>
                </a:solidFill>
              </a:rPr>
              <a:t>Текущий ремонт</a:t>
            </a:r>
          </a:p>
        </p:txBody>
      </p:sp>
      <p:pic>
        <p:nvPicPr>
          <p:cNvPr id="3" name="Рисунок 2" descr="Изображение выглядит как земля, пол, цемент, мостовая&#10;&#10;Автоматически созданное описание">
            <a:extLst>
              <a:ext uri="{FF2B5EF4-FFF2-40B4-BE49-F238E27FC236}">
                <a16:creationId xmlns:a16="http://schemas.microsoft.com/office/drawing/2014/main" id="{0457FB67-B1FB-4EFD-AB56-F7F1955546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505" y="2174032"/>
            <a:ext cx="2507992" cy="3343989"/>
          </a:xfrm>
          <a:prstGeom prst="rect">
            <a:avLst/>
          </a:prstGeom>
        </p:spPr>
      </p:pic>
      <p:pic>
        <p:nvPicPr>
          <p:cNvPr id="6" name="Рисунок 5" descr="Изображение выглядит как здание, внешний, пол, с плиткой&#10;&#10;Автоматически созданное описание">
            <a:extLst>
              <a:ext uri="{FF2B5EF4-FFF2-40B4-BE49-F238E27FC236}">
                <a16:creationId xmlns:a16="http://schemas.microsoft.com/office/drawing/2014/main" id="{5174D239-F7F9-4C5F-822B-A5C74DF980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550" y="2174032"/>
            <a:ext cx="2507992" cy="3343989"/>
          </a:xfrm>
          <a:prstGeom prst="rect">
            <a:avLst/>
          </a:prstGeom>
        </p:spPr>
      </p:pic>
      <p:pic>
        <p:nvPicPr>
          <p:cNvPr id="8" name="Рисунок 7" descr="Изображение выглядит как пол, здание, с плиткой&#10;&#10;Автоматически созданное описание">
            <a:extLst>
              <a:ext uri="{FF2B5EF4-FFF2-40B4-BE49-F238E27FC236}">
                <a16:creationId xmlns:a16="http://schemas.microsoft.com/office/drawing/2014/main" id="{CCE10164-F3A9-4E6E-9E56-DA6DC40132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977" y="2174032"/>
            <a:ext cx="2507992" cy="334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643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5F4FA09-3016-4075-9138-26E8163F4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7371-6121-4975-8F30-3525A02F57AB}" type="slidenum">
              <a:rPr lang="ru-RU" smtClean="0"/>
              <a:t>7</a:t>
            </a:fld>
            <a:endParaRPr lang="ru-RU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EE1D986E-89E6-44BC-BEC6-5EFC9AFF9A28}"/>
              </a:ext>
            </a:extLst>
          </p:cNvPr>
          <p:cNvSpPr txBox="1">
            <a:spLocks/>
          </p:cNvSpPr>
          <p:nvPr/>
        </p:nvSpPr>
        <p:spPr>
          <a:xfrm>
            <a:off x="3682869" y="93894"/>
            <a:ext cx="7899531" cy="2183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 Выполнили замену отдельных элементов зеркальных панно в подъезде № 2 (8 шт.) и зеркала в подъезде № 3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AA788D1-91FB-45FA-9F8F-0BDAE814D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20550" y="111329"/>
            <a:ext cx="2705692" cy="524850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AAF5295-CA42-4785-8A6A-CFC1ECD0EFFF}"/>
              </a:ext>
            </a:extLst>
          </p:cNvPr>
          <p:cNvSpPr>
            <a:spLocks noGrp="1"/>
          </p:cNvSpPr>
          <p:nvPr/>
        </p:nvSpPr>
        <p:spPr>
          <a:xfrm>
            <a:off x="34325" y="1185575"/>
            <a:ext cx="3381114" cy="4486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300" b="1" dirty="0">
                <a:solidFill>
                  <a:schemeClr val="accent1">
                    <a:lumMod val="25000"/>
                  </a:schemeClr>
                </a:solidFill>
              </a:rPr>
              <a:t>Текущий ремонт</a:t>
            </a:r>
          </a:p>
        </p:txBody>
      </p:sp>
      <p:pic>
        <p:nvPicPr>
          <p:cNvPr id="14" name="Рисунок 13" descr="Изображение выглядит как стена, внутренний, потолок&#10;&#10;Автоматически созданное описание">
            <a:extLst>
              <a:ext uri="{FF2B5EF4-FFF2-40B4-BE49-F238E27FC236}">
                <a16:creationId xmlns:a16="http://schemas.microsoft.com/office/drawing/2014/main" id="{6C5B2776-295F-453B-B84A-1C3EC604A9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710" y="2370152"/>
            <a:ext cx="2519847" cy="3359796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стена, внутренний, легкий&#10;&#10;Автоматически созданное описание">
            <a:extLst>
              <a:ext uri="{FF2B5EF4-FFF2-40B4-BE49-F238E27FC236}">
                <a16:creationId xmlns:a16="http://schemas.microsoft.com/office/drawing/2014/main" id="{499F89B9-9A74-459B-9959-23C24D1703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867" y="2370152"/>
            <a:ext cx="2519847" cy="3359796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пол, внутренний, здание, нержавеющий&#10;&#10;Автоматически созданное описание">
            <a:extLst>
              <a:ext uri="{FF2B5EF4-FFF2-40B4-BE49-F238E27FC236}">
                <a16:creationId xmlns:a16="http://schemas.microsoft.com/office/drawing/2014/main" id="{BA5E8E62-ECB9-4955-B138-B73DB6358D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42579" y="2790127"/>
            <a:ext cx="3359795" cy="251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813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E4BE471-80A9-4410-8447-DE84707EA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1491" y="131271"/>
            <a:ext cx="8234751" cy="2008247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Выполнили покраску повреждений стен в паркинге</a:t>
            </a:r>
            <a:r>
              <a:rPr lang="en-GB" dirty="0">
                <a:solidFill>
                  <a:schemeClr val="tx1"/>
                </a:solidFill>
              </a:rPr>
              <a:t> (</a:t>
            </a:r>
            <a:r>
              <a:rPr lang="ru-RU" dirty="0">
                <a:solidFill>
                  <a:schemeClr val="tx1"/>
                </a:solidFill>
              </a:rPr>
              <a:t>на этажах № -1, -2</a:t>
            </a:r>
            <a:r>
              <a:rPr lang="en-GB" dirty="0">
                <a:solidFill>
                  <a:schemeClr val="tx1"/>
                </a:solidFill>
              </a:rPr>
              <a:t>)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FB405F-726F-40AB-BD3F-FC4A4BCD8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7A97371-6121-4975-8F30-3525A02F57AB}" type="slidenum">
              <a:rPr lang="ru-RU" smtClean="0"/>
              <a:pPr>
                <a:spcAft>
                  <a:spcPts val="600"/>
                </a:spcAft>
              </a:pPr>
              <a:t>8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D464BCA-DB13-4629-8552-D652F0D3B7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20550" y="111329"/>
            <a:ext cx="2705692" cy="524850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1CE05E8C-9979-4D00-963C-582E40B54A86}"/>
              </a:ext>
            </a:extLst>
          </p:cNvPr>
          <p:cNvSpPr>
            <a:spLocks noGrp="1"/>
          </p:cNvSpPr>
          <p:nvPr/>
        </p:nvSpPr>
        <p:spPr>
          <a:xfrm>
            <a:off x="34325" y="1185575"/>
            <a:ext cx="3381114" cy="4486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300" b="1" dirty="0">
                <a:solidFill>
                  <a:schemeClr val="accent1">
                    <a:lumMod val="25000"/>
                  </a:schemeClr>
                </a:solidFill>
              </a:rPr>
              <a:t>Текущий ремонт</a:t>
            </a:r>
          </a:p>
        </p:txBody>
      </p:sp>
      <p:pic>
        <p:nvPicPr>
          <p:cNvPr id="5" name="Рисунок 4" descr="Изображение выглядит как внутренний, желтый, с плиткой, грязный&#10;&#10;Автоматически созданное описание">
            <a:extLst>
              <a:ext uri="{FF2B5EF4-FFF2-40B4-BE49-F238E27FC236}">
                <a16:creationId xmlns:a16="http://schemas.microsoft.com/office/drawing/2014/main" id="{F7FCA97A-2608-4F36-8BB2-6CD3FA0D1E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861" y="2618273"/>
            <a:ext cx="1818990" cy="2649813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B9847030-CD3A-462A-AC4A-AD7C22F18E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073" y="2618274"/>
            <a:ext cx="1987360" cy="264981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0E6A635-5214-4B0E-B8A9-C75249C69F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649" y="2618274"/>
            <a:ext cx="1988481" cy="2649812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0A8DB195-7341-45A0-82EC-9194756DC8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54" y="2618274"/>
            <a:ext cx="1947883" cy="264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915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013EBDD-7FB9-45DB-942A-4868647DB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7371-6121-4975-8F30-3525A02F57AB}" type="slidenum">
              <a:rPr lang="ru-RU" smtClean="0"/>
              <a:t>9</a:t>
            </a:fld>
            <a:endParaRPr lang="ru-RU"/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C27EE169-663E-421B-9480-A41C17840F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786127"/>
              </p:ext>
            </p:extLst>
          </p:nvPr>
        </p:nvGraphicFramePr>
        <p:xfrm>
          <a:off x="3686325" y="2592006"/>
          <a:ext cx="8018388" cy="3254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2796">
                  <a:extLst>
                    <a:ext uri="{9D8B030D-6E8A-4147-A177-3AD203B41FA5}">
                      <a16:colId xmlns:a16="http://schemas.microsoft.com/office/drawing/2014/main" val="3337337475"/>
                    </a:ext>
                  </a:extLst>
                </a:gridCol>
                <a:gridCol w="2672796">
                  <a:extLst>
                    <a:ext uri="{9D8B030D-6E8A-4147-A177-3AD203B41FA5}">
                      <a16:colId xmlns:a16="http://schemas.microsoft.com/office/drawing/2014/main" val="236235366"/>
                    </a:ext>
                  </a:extLst>
                </a:gridCol>
                <a:gridCol w="2672796">
                  <a:extLst>
                    <a:ext uri="{9D8B030D-6E8A-4147-A177-3AD203B41FA5}">
                      <a16:colId xmlns:a16="http://schemas.microsoft.com/office/drawing/2014/main" val="1937894349"/>
                    </a:ext>
                  </a:extLst>
                </a:gridCol>
              </a:tblGrid>
              <a:tr h="48386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solidFill>
                            <a:schemeClr val="tx1"/>
                          </a:solidFill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в т. ч. октябрь 2021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4781331"/>
                  </a:ext>
                </a:extLst>
              </a:tr>
              <a:tr h="483867">
                <a:tc>
                  <a:txBody>
                    <a:bodyPr/>
                    <a:lstStyle/>
                    <a:p>
                      <a:r>
                        <a:rPr lang="ru-RU" dirty="0"/>
                        <a:t>Бытовой мусор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665,7 м</a:t>
                      </a:r>
                      <a:r>
                        <a:rPr lang="ru-RU" baseline="30000" dirty="0"/>
                        <a:t>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91,2 м</a:t>
                      </a:r>
                      <a:r>
                        <a:rPr lang="ru-RU" baseline="300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3196046"/>
                  </a:ext>
                </a:extLst>
              </a:tr>
              <a:tr h="483867">
                <a:tc>
                  <a:txBody>
                    <a:bodyPr/>
                    <a:lstStyle/>
                    <a:p>
                      <a:r>
                        <a:rPr lang="ru-RU" i="1" dirty="0"/>
                        <a:t>       в т.ч. РСО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ru-RU" i="1" dirty="0"/>
                        <a:t> 25,3 м</a:t>
                      </a:r>
                      <a:r>
                        <a:rPr lang="ru-RU" i="1" baseline="30000" dirty="0"/>
                        <a:t>3</a:t>
                      </a:r>
                      <a:endParaRPr lang="ru-RU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ru-RU" i="1" dirty="0"/>
                        <a:t>3,2 м</a:t>
                      </a:r>
                      <a:r>
                        <a:rPr lang="ru-RU" i="1" baseline="300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4157488"/>
                  </a:ext>
                </a:extLst>
              </a:tr>
              <a:tr h="483867">
                <a:tc>
                  <a:txBody>
                    <a:bodyPr/>
                    <a:lstStyle/>
                    <a:p>
                      <a:r>
                        <a:rPr lang="ru-RU"/>
                        <a:t>Строительный мусор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 515,2 м</a:t>
                      </a:r>
                      <a:r>
                        <a:rPr lang="ru-RU" baseline="30000" dirty="0"/>
                        <a:t>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48 м</a:t>
                      </a:r>
                      <a:r>
                        <a:rPr lang="ru-RU" baseline="300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3416832"/>
                  </a:ext>
                </a:extLst>
              </a:tr>
              <a:tr h="483867">
                <a:tc>
                  <a:txBody>
                    <a:bodyPr/>
                    <a:lstStyle/>
                    <a:p>
                      <a:r>
                        <a:rPr lang="ru-RU" b="1"/>
                        <a:t>Всего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1206,2 м</a:t>
                      </a:r>
                      <a:r>
                        <a:rPr lang="ru-RU" b="1" baseline="30000" dirty="0"/>
                        <a:t>3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142,4 м</a:t>
                      </a:r>
                      <a:r>
                        <a:rPr lang="ru-RU" b="1" baseline="300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2033787"/>
                  </a:ext>
                </a:extLst>
              </a:tr>
              <a:tr h="835168">
                <a:tc>
                  <a:txBody>
                    <a:bodyPr/>
                    <a:lstStyle/>
                    <a:p>
                      <a:r>
                        <a:rPr lang="ru-RU" b="1"/>
                        <a:t>Утилизация элементов питания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0413064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21C4438-23A3-4C50-9AEC-95ECC2A9FC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20550" y="111329"/>
            <a:ext cx="2705692" cy="524850"/>
          </a:xfrm>
          <a:prstGeom prst="rect">
            <a:avLst/>
          </a:prstGeom>
        </p:spPr>
      </p:pic>
      <p:sp>
        <p:nvSpPr>
          <p:cNvPr id="9" name="Объект 2">
            <a:extLst>
              <a:ext uri="{FF2B5EF4-FFF2-40B4-BE49-F238E27FC236}">
                <a16:creationId xmlns:a16="http://schemas.microsoft.com/office/drawing/2014/main" id="{69D39E98-23B2-4023-81B0-D5CB5A4A044F}"/>
              </a:ext>
            </a:extLst>
          </p:cNvPr>
          <p:cNvSpPr txBox="1">
            <a:spLocks/>
          </p:cNvSpPr>
          <p:nvPr/>
        </p:nvSpPr>
        <p:spPr>
          <a:xfrm>
            <a:off x="3576713" y="1331722"/>
            <a:ext cx="8018387" cy="1260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Организовали ежедневный сбор и вывоз хозяйственно-бытовых отходов. Ведём раздельный сбор мусора. Строительный мусор вывозится по отдельным заявкам.</a:t>
            </a:r>
          </a:p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C3D76DCE-2221-4D63-8A32-41ED78F61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13" y="1123950"/>
            <a:ext cx="2947987" cy="460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300" b="1" dirty="0">
                <a:solidFill>
                  <a:schemeClr val="accent1">
                    <a:lumMod val="25000"/>
                  </a:schemeClr>
                </a:solidFill>
              </a:rPr>
              <a:t>Вывоз мусора</a:t>
            </a:r>
          </a:p>
        </p:txBody>
      </p:sp>
    </p:spTree>
    <p:extLst>
      <p:ext uri="{BB962C8B-B14F-4D97-AF65-F5344CB8AC3E}">
        <p14:creationId xmlns:p14="http://schemas.microsoft.com/office/powerpoint/2010/main" val="4125647836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Другая 4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ABE9FF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Рамка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к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Рамка</Template>
  <TotalTime>2126</TotalTime>
  <Words>998</Words>
  <Application>Microsoft Office PowerPoint</Application>
  <PresentationFormat>Широкоэкранный</PresentationFormat>
  <Paragraphs>210</Paragraphs>
  <Slides>18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Corbel</vt:lpstr>
      <vt:lpstr>Wingdings</vt:lpstr>
      <vt:lpstr>Wingdings 2</vt:lpstr>
      <vt:lpstr>Рамка</vt:lpstr>
      <vt:lpstr>Отчёт о проведённых работах в ЖК Воробьев дом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Вывоз мусора</vt:lpstr>
      <vt:lpstr>Презентация PowerPoint</vt:lpstr>
      <vt:lpstr>Презентация PowerPoint</vt:lpstr>
      <vt:lpstr>Аварийные заявки</vt:lpstr>
      <vt:lpstr>Услуги консьержей</vt:lpstr>
      <vt:lpstr>Уборка здания и территории</vt:lpstr>
      <vt:lpstr>Мероприятия в связи с пандемией COVID-19</vt:lpstr>
      <vt:lpstr>Презентация PowerPoint</vt:lpstr>
      <vt:lpstr>Планы на ноябрь 2021 года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по обслуживанию УК Воробьев дом</dc:title>
  <dc:creator>Александра  Шишкова</dc:creator>
  <cp:lastModifiedBy>Александра Шишкова</cp:lastModifiedBy>
  <cp:revision>1</cp:revision>
  <dcterms:created xsi:type="dcterms:W3CDTF">2021-06-25T12:39:07Z</dcterms:created>
  <dcterms:modified xsi:type="dcterms:W3CDTF">2021-12-16T12:48:00Z</dcterms:modified>
</cp:coreProperties>
</file>